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70" r:id="rId11"/>
    <p:sldId id="268" r:id="rId12"/>
    <p:sldId id="271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F844-07FC-4E21-BB5F-42F9D3F477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Character Recognition</a:t>
            </a:r>
            <a:br>
              <a:rPr lang="en-US" dirty="0"/>
            </a:br>
            <a:r>
              <a:rPr lang="en-US" dirty="0"/>
              <a:t>COS 491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7FC79-AD6C-4572-B310-68A7AD27B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 Giouzakov Konstantinos</a:t>
            </a:r>
          </a:p>
        </p:txBody>
      </p:sp>
    </p:spTree>
    <p:extLst>
      <p:ext uri="{BB962C8B-B14F-4D97-AF65-F5344CB8AC3E}">
        <p14:creationId xmlns:p14="http://schemas.microsoft.com/office/powerpoint/2010/main" val="12189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A462-7653-4FEE-95DB-0F96908A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70F4B4-9CD6-43C9-9D45-A65248DD7BA0}"/>
              </a:ext>
            </a:extLst>
          </p:cNvPr>
          <p:cNvSpPr/>
          <p:nvPr/>
        </p:nvSpPr>
        <p:spPr>
          <a:xfrm>
            <a:off x="3196204" y="1602996"/>
            <a:ext cx="20049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35B0D-FAD4-4AEE-B023-28F4C253A385}"/>
              </a:ext>
            </a:extLst>
          </p:cNvPr>
          <p:cNvSpPr/>
          <p:nvPr/>
        </p:nvSpPr>
        <p:spPr>
          <a:xfrm>
            <a:off x="3196204" y="3649297"/>
            <a:ext cx="20049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BB7AB4-9F82-4E3A-A81A-91D7D1AB35B6}"/>
              </a:ext>
            </a:extLst>
          </p:cNvPr>
          <p:cNvSpPr/>
          <p:nvPr/>
        </p:nvSpPr>
        <p:spPr>
          <a:xfrm>
            <a:off x="9217213" y="5271253"/>
            <a:ext cx="20049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60BA43-C703-41AA-B316-58AEED020E21}"/>
              </a:ext>
            </a:extLst>
          </p:cNvPr>
          <p:cNvSpPr/>
          <p:nvPr/>
        </p:nvSpPr>
        <p:spPr>
          <a:xfrm>
            <a:off x="9217213" y="2011959"/>
            <a:ext cx="22873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Future Implementations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1FFAF77-A771-4A51-9617-D0393549021D}"/>
              </a:ext>
            </a:extLst>
          </p:cNvPr>
          <p:cNvSpPr/>
          <p:nvPr/>
        </p:nvSpPr>
        <p:spPr>
          <a:xfrm>
            <a:off x="3825380" y="2634143"/>
            <a:ext cx="595618" cy="862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BD5819A-24BB-4FE6-976F-BE6147DB147F}"/>
              </a:ext>
            </a:extLst>
          </p:cNvPr>
          <p:cNvSpPr/>
          <p:nvPr/>
        </p:nvSpPr>
        <p:spPr>
          <a:xfrm>
            <a:off x="5335398" y="3951215"/>
            <a:ext cx="528507" cy="377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BE871911-E058-4FDE-8715-9F6953B839F7}"/>
              </a:ext>
            </a:extLst>
          </p:cNvPr>
          <p:cNvSpPr/>
          <p:nvPr/>
        </p:nvSpPr>
        <p:spPr>
          <a:xfrm>
            <a:off x="7611047" y="2216961"/>
            <a:ext cx="1125818" cy="12310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11BDE7CB-495E-4C1B-BEAF-057D6A601606}"/>
              </a:ext>
            </a:extLst>
          </p:cNvPr>
          <p:cNvSpPr/>
          <p:nvPr/>
        </p:nvSpPr>
        <p:spPr>
          <a:xfrm rot="10800000" flipH="1">
            <a:off x="7576935" y="4738197"/>
            <a:ext cx="1157130" cy="130518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6D347F-8BBA-47AF-90A9-2BA73ADA22D9}"/>
              </a:ext>
            </a:extLst>
          </p:cNvPr>
          <p:cNvSpPr/>
          <p:nvPr/>
        </p:nvSpPr>
        <p:spPr>
          <a:xfrm>
            <a:off x="3196203" y="5538831"/>
            <a:ext cx="20049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KNN Algorithm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C425ED9A-DE37-49EE-8BF0-1666D2C9C2D2}"/>
              </a:ext>
            </a:extLst>
          </p:cNvPr>
          <p:cNvSpPr/>
          <p:nvPr/>
        </p:nvSpPr>
        <p:spPr>
          <a:xfrm rot="16200000" flipV="1">
            <a:off x="5355506" y="4766325"/>
            <a:ext cx="1360745" cy="140096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B0BF7F-4C29-447E-BD08-DAC7CBA7EE7D}"/>
              </a:ext>
            </a:extLst>
          </p:cNvPr>
          <p:cNvCxnSpPr>
            <a:cxnSpLocks/>
          </p:cNvCxnSpPr>
          <p:nvPr/>
        </p:nvCxnSpPr>
        <p:spPr>
          <a:xfrm>
            <a:off x="7029974" y="1325461"/>
            <a:ext cx="0" cy="54025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3D09A3F-4EBB-4349-A368-D7738869ABA2}"/>
              </a:ext>
            </a:extLst>
          </p:cNvPr>
          <p:cNvSpPr/>
          <p:nvPr/>
        </p:nvSpPr>
        <p:spPr>
          <a:xfrm>
            <a:off x="6046282" y="3649297"/>
            <a:ext cx="20049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A6E01D-324B-45B5-863B-87ACCB474CCD}"/>
              </a:ext>
            </a:extLst>
          </p:cNvPr>
          <p:cNvSpPr/>
          <p:nvPr/>
        </p:nvSpPr>
        <p:spPr>
          <a:xfrm>
            <a:off x="8233628" y="3727617"/>
            <a:ext cx="24144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Library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015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D677-5DC9-4FB9-AFDE-FAB39207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KNN: K-Nearest Neighbors</a:t>
            </a:r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5FF4403D-F185-46FF-8F0E-EF2084B87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913" y="1671415"/>
            <a:ext cx="8766752" cy="476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04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A462-7653-4FEE-95DB-0F96908A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70F4B4-9CD6-43C9-9D45-A65248DD7BA0}"/>
              </a:ext>
            </a:extLst>
          </p:cNvPr>
          <p:cNvSpPr/>
          <p:nvPr/>
        </p:nvSpPr>
        <p:spPr>
          <a:xfrm>
            <a:off x="3196204" y="1602996"/>
            <a:ext cx="20049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35B0D-FAD4-4AEE-B023-28F4C253A385}"/>
              </a:ext>
            </a:extLst>
          </p:cNvPr>
          <p:cNvSpPr/>
          <p:nvPr/>
        </p:nvSpPr>
        <p:spPr>
          <a:xfrm>
            <a:off x="3196204" y="3649297"/>
            <a:ext cx="20049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BB7AB4-9F82-4E3A-A81A-91D7D1AB35B6}"/>
              </a:ext>
            </a:extLst>
          </p:cNvPr>
          <p:cNvSpPr/>
          <p:nvPr/>
        </p:nvSpPr>
        <p:spPr>
          <a:xfrm>
            <a:off x="9217213" y="5271253"/>
            <a:ext cx="20049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60BA43-C703-41AA-B316-58AEED020E21}"/>
              </a:ext>
            </a:extLst>
          </p:cNvPr>
          <p:cNvSpPr/>
          <p:nvPr/>
        </p:nvSpPr>
        <p:spPr>
          <a:xfrm>
            <a:off x="9217213" y="2011959"/>
            <a:ext cx="22873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Future Implementations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1FFAF77-A771-4A51-9617-D0393549021D}"/>
              </a:ext>
            </a:extLst>
          </p:cNvPr>
          <p:cNvSpPr/>
          <p:nvPr/>
        </p:nvSpPr>
        <p:spPr>
          <a:xfrm>
            <a:off x="3825380" y="2634143"/>
            <a:ext cx="595618" cy="862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BD5819A-24BB-4FE6-976F-BE6147DB147F}"/>
              </a:ext>
            </a:extLst>
          </p:cNvPr>
          <p:cNvSpPr/>
          <p:nvPr/>
        </p:nvSpPr>
        <p:spPr>
          <a:xfrm>
            <a:off x="5335398" y="3951215"/>
            <a:ext cx="528507" cy="377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BE871911-E058-4FDE-8715-9F6953B839F7}"/>
              </a:ext>
            </a:extLst>
          </p:cNvPr>
          <p:cNvSpPr/>
          <p:nvPr/>
        </p:nvSpPr>
        <p:spPr>
          <a:xfrm>
            <a:off x="7611047" y="2216961"/>
            <a:ext cx="1125818" cy="12310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11BDE7CB-495E-4C1B-BEAF-057D6A601606}"/>
              </a:ext>
            </a:extLst>
          </p:cNvPr>
          <p:cNvSpPr/>
          <p:nvPr/>
        </p:nvSpPr>
        <p:spPr>
          <a:xfrm rot="10800000" flipH="1">
            <a:off x="7576935" y="4738197"/>
            <a:ext cx="1157130" cy="130518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6D347F-8BBA-47AF-90A9-2BA73ADA22D9}"/>
              </a:ext>
            </a:extLst>
          </p:cNvPr>
          <p:cNvSpPr/>
          <p:nvPr/>
        </p:nvSpPr>
        <p:spPr>
          <a:xfrm>
            <a:off x="3196203" y="5538831"/>
            <a:ext cx="20049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KNN Algorithm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C425ED9A-DE37-49EE-8BF0-1666D2C9C2D2}"/>
              </a:ext>
            </a:extLst>
          </p:cNvPr>
          <p:cNvSpPr/>
          <p:nvPr/>
        </p:nvSpPr>
        <p:spPr>
          <a:xfrm rot="16200000" flipV="1">
            <a:off x="5355506" y="4766325"/>
            <a:ext cx="1360745" cy="140096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B0BF7F-4C29-447E-BD08-DAC7CBA7EE7D}"/>
              </a:ext>
            </a:extLst>
          </p:cNvPr>
          <p:cNvCxnSpPr>
            <a:cxnSpLocks/>
          </p:cNvCxnSpPr>
          <p:nvPr/>
        </p:nvCxnSpPr>
        <p:spPr>
          <a:xfrm>
            <a:off x="7029974" y="1325461"/>
            <a:ext cx="0" cy="54025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3D09A3F-4EBB-4349-A368-D7738869ABA2}"/>
              </a:ext>
            </a:extLst>
          </p:cNvPr>
          <p:cNvSpPr/>
          <p:nvPr/>
        </p:nvSpPr>
        <p:spPr>
          <a:xfrm>
            <a:off x="6046282" y="3649297"/>
            <a:ext cx="20049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A6E01D-324B-45B5-863B-87ACCB474CCD}"/>
              </a:ext>
            </a:extLst>
          </p:cNvPr>
          <p:cNvSpPr/>
          <p:nvPr/>
        </p:nvSpPr>
        <p:spPr>
          <a:xfrm>
            <a:off x="8233628" y="3727617"/>
            <a:ext cx="24144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Library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2253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EF85-6257-4D34-90B2-E4D604A6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/>
          <a:lstStyle/>
          <a:p>
            <a:r>
              <a:rPr lang="en-US"/>
              <a:t>Testing</a:t>
            </a:r>
            <a:endParaRPr lang="en-US" dirty="0"/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5EFCE1D-7199-41A4-8C98-11FE41141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423847"/>
            <a:ext cx="6692009" cy="3401098"/>
          </a:xfrm>
          <a:prstGeom prst="rect">
            <a:avLst/>
          </a:prstGeom>
        </p:spPr>
      </p:pic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32C11C3-8D71-45EA-82E1-EBF1F1A1C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391" y="3651330"/>
            <a:ext cx="7140785" cy="302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52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588799-3C38-4131-93F4-EAA41BAF4DDB}"/>
              </a:ext>
            </a:extLst>
          </p:cNvPr>
          <p:cNvSpPr/>
          <p:nvPr/>
        </p:nvSpPr>
        <p:spPr>
          <a:xfrm>
            <a:off x="4285248" y="2245882"/>
            <a:ext cx="362150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Thank You</a:t>
            </a:r>
            <a:b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</a:br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For</a:t>
            </a:r>
            <a:b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</a:br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Your Time</a:t>
            </a:r>
          </a:p>
        </p:txBody>
      </p:sp>
    </p:spTree>
    <p:extLst>
      <p:ext uri="{BB962C8B-B14F-4D97-AF65-F5344CB8AC3E}">
        <p14:creationId xmlns:p14="http://schemas.microsoft.com/office/powerpoint/2010/main" val="269678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493C-FB6D-4EC9-AC32-EF5513F6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Motivation</a:t>
            </a:r>
            <a:endParaRPr lang="en-US" dirty="0"/>
          </a:p>
        </p:txBody>
      </p:sp>
      <p:pic>
        <p:nvPicPr>
          <p:cNvPr id="5" name="Content Placeholder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97BEA062-8F88-4008-9623-0C20E3E41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441" y="1780334"/>
            <a:ext cx="8266922" cy="4131516"/>
          </a:xfrm>
        </p:spPr>
      </p:pic>
    </p:spTree>
    <p:extLst>
      <p:ext uri="{BB962C8B-B14F-4D97-AF65-F5344CB8AC3E}">
        <p14:creationId xmlns:p14="http://schemas.microsoft.com/office/powerpoint/2010/main" val="132337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742B-D711-4A8F-8E88-53570D23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94915-99F2-46BF-8F40-49E30FD7CA1F}"/>
              </a:ext>
            </a:extLst>
          </p:cNvPr>
          <p:cNvSpPr txBox="1"/>
          <p:nvPr/>
        </p:nvSpPr>
        <p:spPr>
          <a:xfrm>
            <a:off x="2831647" y="1828800"/>
            <a:ext cx="84342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aim is to create a character recognition software, which, potentially, can be upgraded further into a ‘Hand Writing Recognition’ program.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software should be able to convert an imaged sentence into a text string.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software should be able to become better (ML).</a:t>
            </a:r>
          </a:p>
        </p:txBody>
      </p:sp>
    </p:spTree>
    <p:extLst>
      <p:ext uri="{BB962C8B-B14F-4D97-AF65-F5344CB8AC3E}">
        <p14:creationId xmlns:p14="http://schemas.microsoft.com/office/powerpoint/2010/main" val="248696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891F-9671-46A8-B633-3F6F28E8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A71CC-C84D-4EA8-98B3-E0BC1FE012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Functional: </a:t>
            </a:r>
          </a:p>
          <a:p>
            <a:r>
              <a:rPr lang="en-US" dirty="0"/>
              <a:t>Supervised Machine Learning</a:t>
            </a:r>
          </a:p>
          <a:p>
            <a:r>
              <a:rPr lang="en-US" dirty="0"/>
              <a:t>Accuracy in Predictions</a:t>
            </a:r>
          </a:p>
          <a:p>
            <a:r>
              <a:rPr lang="en-US" dirty="0"/>
              <a:t>Scalable Improvement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F31BF-7AA6-4444-82E8-62787AAAA6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Non Functional:</a:t>
            </a:r>
          </a:p>
          <a:p>
            <a:r>
              <a:rPr lang="en-US" dirty="0"/>
              <a:t>Efficiency </a:t>
            </a:r>
          </a:p>
          <a:p>
            <a:r>
              <a:rPr lang="en-US" dirty="0"/>
              <a:t>Adaptability </a:t>
            </a:r>
          </a:p>
          <a:p>
            <a:r>
              <a:rPr lang="en-US" dirty="0"/>
              <a:t>Robustness </a:t>
            </a:r>
          </a:p>
          <a:p>
            <a:r>
              <a:rPr lang="en-US" dirty="0"/>
              <a:t>Testability </a:t>
            </a:r>
          </a:p>
          <a:p>
            <a:r>
              <a:rPr lang="en-US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62207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E40A-DA00-48E4-ABB7-FEE8D7B2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4FC5C-F069-4304-ABBA-BAAE16E7E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63" y="1882451"/>
            <a:ext cx="3799525" cy="1855237"/>
          </a:xfrm>
          <a:prstGeom prst="rect">
            <a:avLst/>
          </a:prstGeom>
        </p:spPr>
      </p:pic>
      <p:pic>
        <p:nvPicPr>
          <p:cNvPr id="6" name="Picture 5" descr="A close up of a card&#10;&#10;Description generated with high confidence">
            <a:extLst>
              <a:ext uri="{FF2B5EF4-FFF2-40B4-BE49-F238E27FC236}">
                <a16:creationId xmlns:a16="http://schemas.microsoft.com/office/drawing/2014/main" id="{49247907-9B41-420A-B06F-308B6E29A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596" y="1788656"/>
            <a:ext cx="2427515" cy="24275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CD92F2-3A3C-4ADA-ADC7-54C6E1B48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79" y="4216171"/>
            <a:ext cx="1899763" cy="233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2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E9D11FD5-487C-4A6B-836F-3831DC830F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99765169-F70D-4841-BE65-62E10CBED8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284F65B-8EC7-49A7-B111-179E30318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619543" y="1310773"/>
            <a:ext cx="6953577" cy="3911387"/>
          </a:xfrm>
          <a:prstGeom prst="rect">
            <a:avLst/>
          </a:prstGeom>
        </p:spPr>
      </p:pic>
      <p:sp>
        <p:nvSpPr>
          <p:cNvPr id="26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7F2CD-5F22-47A3-9C2F-8F6932C5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Open CV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36052-C42E-4472-AB75-94FA0BCD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Open CV is a library designed for image manipulation and Contour Detection.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the Contour approach, it’s possible to detect elements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175736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A462-7653-4FEE-95DB-0F96908A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70F4B4-9CD6-43C9-9D45-A65248DD7BA0}"/>
              </a:ext>
            </a:extLst>
          </p:cNvPr>
          <p:cNvSpPr/>
          <p:nvPr/>
        </p:nvSpPr>
        <p:spPr>
          <a:xfrm>
            <a:off x="3196204" y="1602996"/>
            <a:ext cx="20049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35B0D-FAD4-4AEE-B023-28F4C253A385}"/>
              </a:ext>
            </a:extLst>
          </p:cNvPr>
          <p:cNvSpPr/>
          <p:nvPr/>
        </p:nvSpPr>
        <p:spPr>
          <a:xfrm>
            <a:off x="3196204" y="3649297"/>
            <a:ext cx="20049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BB7AB4-9F82-4E3A-A81A-91D7D1AB35B6}"/>
              </a:ext>
            </a:extLst>
          </p:cNvPr>
          <p:cNvSpPr/>
          <p:nvPr/>
        </p:nvSpPr>
        <p:spPr>
          <a:xfrm>
            <a:off x="9217213" y="5271253"/>
            <a:ext cx="20049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60BA43-C703-41AA-B316-58AEED020E21}"/>
              </a:ext>
            </a:extLst>
          </p:cNvPr>
          <p:cNvSpPr/>
          <p:nvPr/>
        </p:nvSpPr>
        <p:spPr>
          <a:xfrm>
            <a:off x="9217213" y="2011959"/>
            <a:ext cx="22873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Future Implementations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1FFAF77-A771-4A51-9617-D0393549021D}"/>
              </a:ext>
            </a:extLst>
          </p:cNvPr>
          <p:cNvSpPr/>
          <p:nvPr/>
        </p:nvSpPr>
        <p:spPr>
          <a:xfrm>
            <a:off x="3825380" y="2634143"/>
            <a:ext cx="595618" cy="862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BD5819A-24BB-4FE6-976F-BE6147DB147F}"/>
              </a:ext>
            </a:extLst>
          </p:cNvPr>
          <p:cNvSpPr/>
          <p:nvPr/>
        </p:nvSpPr>
        <p:spPr>
          <a:xfrm>
            <a:off x="5335398" y="3951215"/>
            <a:ext cx="528507" cy="377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BE871911-E058-4FDE-8715-9F6953B839F7}"/>
              </a:ext>
            </a:extLst>
          </p:cNvPr>
          <p:cNvSpPr/>
          <p:nvPr/>
        </p:nvSpPr>
        <p:spPr>
          <a:xfrm>
            <a:off x="7611047" y="2216961"/>
            <a:ext cx="1125818" cy="12310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11BDE7CB-495E-4C1B-BEAF-057D6A601606}"/>
              </a:ext>
            </a:extLst>
          </p:cNvPr>
          <p:cNvSpPr/>
          <p:nvPr/>
        </p:nvSpPr>
        <p:spPr>
          <a:xfrm rot="10800000" flipH="1">
            <a:off x="7576935" y="4738197"/>
            <a:ext cx="1157130" cy="130518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6D347F-8BBA-47AF-90A9-2BA73ADA22D9}"/>
              </a:ext>
            </a:extLst>
          </p:cNvPr>
          <p:cNvSpPr/>
          <p:nvPr/>
        </p:nvSpPr>
        <p:spPr>
          <a:xfrm>
            <a:off x="3196203" y="5538831"/>
            <a:ext cx="20049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KNN Algorithm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C425ED9A-DE37-49EE-8BF0-1666D2C9C2D2}"/>
              </a:ext>
            </a:extLst>
          </p:cNvPr>
          <p:cNvSpPr/>
          <p:nvPr/>
        </p:nvSpPr>
        <p:spPr>
          <a:xfrm rot="16200000" flipV="1">
            <a:off x="5355506" y="4766325"/>
            <a:ext cx="1360745" cy="140096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B0BF7F-4C29-447E-BD08-DAC7CBA7EE7D}"/>
              </a:ext>
            </a:extLst>
          </p:cNvPr>
          <p:cNvCxnSpPr>
            <a:cxnSpLocks/>
          </p:cNvCxnSpPr>
          <p:nvPr/>
        </p:nvCxnSpPr>
        <p:spPr>
          <a:xfrm>
            <a:off x="7029974" y="1325461"/>
            <a:ext cx="0" cy="54025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3D09A3F-4EBB-4349-A368-D7738869ABA2}"/>
              </a:ext>
            </a:extLst>
          </p:cNvPr>
          <p:cNvSpPr/>
          <p:nvPr/>
        </p:nvSpPr>
        <p:spPr>
          <a:xfrm>
            <a:off x="6046282" y="3649297"/>
            <a:ext cx="20049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A6E01D-324B-45B5-863B-87ACCB474CCD}"/>
              </a:ext>
            </a:extLst>
          </p:cNvPr>
          <p:cNvSpPr/>
          <p:nvPr/>
        </p:nvSpPr>
        <p:spPr>
          <a:xfrm>
            <a:off x="8233628" y="3727617"/>
            <a:ext cx="24144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Library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558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1AC4-1A6E-4150-A5D7-9BC8DECF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/>
          <a:lstStyle/>
          <a:p>
            <a:r>
              <a:rPr lang="en-US" dirty="0"/>
              <a:t>Training Part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DE11947-251A-4DAB-B452-93680C028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213" y="1350627"/>
            <a:ext cx="9053350" cy="51927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FE2BFC-8D6A-4866-B647-26D23BDE661F}"/>
              </a:ext>
            </a:extLst>
          </p:cNvPr>
          <p:cNvSpPr/>
          <p:nvPr/>
        </p:nvSpPr>
        <p:spPr>
          <a:xfrm>
            <a:off x="5745871" y="787501"/>
            <a:ext cx="617698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Resized Imaged: </a:t>
            </a:r>
            <a:r>
              <a:rPr lang="en-US" sz="28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20x30 </a:t>
            </a:r>
            <a:r>
              <a:rPr lang="en-US" sz="28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Wingdings" panose="05000000000000000000" pitchFamily="2" charset="2"/>
              </a:rPr>
              <a:t> 600 </a:t>
            </a:r>
            <a:r>
              <a:rPr lang="en-US" sz="28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Wingdings" panose="05000000000000000000" pitchFamily="2" charset="2"/>
              </a:rPr>
              <a:t>px</a:t>
            </a:r>
            <a:endParaRPr lang="en-US" sz="28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399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1AC4-1A6E-4150-A5D7-9BC8DECF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/>
          <a:lstStyle/>
          <a:p>
            <a:r>
              <a:rPr lang="en-US" dirty="0"/>
              <a:t>Classification Data</a:t>
            </a:r>
          </a:p>
        </p:txBody>
      </p:sp>
      <p:pic>
        <p:nvPicPr>
          <p:cNvPr id="5" name="Picture 4" descr="A close up of a building&#10;&#10;Description generated with high confidence">
            <a:extLst>
              <a:ext uri="{FF2B5EF4-FFF2-40B4-BE49-F238E27FC236}">
                <a16:creationId xmlns:a16="http://schemas.microsoft.com/office/drawing/2014/main" id="{A1FF9428-A67E-4C92-AC72-7234D465D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2181138"/>
            <a:ext cx="2752381" cy="4571481"/>
          </a:xfrm>
          <a:prstGeom prst="rect">
            <a:avLst/>
          </a:prstGeom>
        </p:spPr>
      </p:pic>
      <p:pic>
        <p:nvPicPr>
          <p:cNvPr id="7" name="Picture 6" descr="A screenshot of text&#10;&#10;Description generated with high confidence">
            <a:extLst>
              <a:ext uri="{FF2B5EF4-FFF2-40B4-BE49-F238E27FC236}">
                <a16:creationId xmlns:a16="http://schemas.microsoft.com/office/drawing/2014/main" id="{5D272C8F-1FB0-4C1F-934D-06CF0C524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267" y="2187885"/>
            <a:ext cx="5405652" cy="456473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5A3ED0-8466-4245-B5C0-566B82C58ECD}"/>
              </a:ext>
            </a:extLst>
          </p:cNvPr>
          <p:cNvSpPr/>
          <p:nvPr/>
        </p:nvSpPr>
        <p:spPr>
          <a:xfrm>
            <a:off x="2474043" y="1285356"/>
            <a:ext cx="1896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Class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B289F5-702E-47BB-8F0C-3CF1B1B22279}"/>
              </a:ext>
            </a:extLst>
          </p:cNvPr>
          <p:cNvSpPr/>
          <p:nvPr/>
        </p:nvSpPr>
        <p:spPr>
          <a:xfrm>
            <a:off x="6148509" y="1285356"/>
            <a:ext cx="57839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Flattened Image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F55BAD-FC7C-4BCA-AEB2-BCFD8727088E}"/>
              </a:ext>
            </a:extLst>
          </p:cNvPr>
          <p:cNvSpPr/>
          <p:nvPr/>
        </p:nvSpPr>
        <p:spPr>
          <a:xfrm>
            <a:off x="6015019" y="0"/>
            <a:ext cx="617698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Resized Imaged: </a:t>
            </a:r>
            <a:r>
              <a:rPr lang="en-US" sz="28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20x30 </a:t>
            </a:r>
            <a:r>
              <a:rPr lang="en-US" sz="28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Wingdings" panose="05000000000000000000" pitchFamily="2" charset="2"/>
              </a:rPr>
              <a:t> 600 </a:t>
            </a:r>
            <a:r>
              <a:rPr lang="en-US" sz="28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Wingdings" panose="05000000000000000000" pitchFamily="2" charset="2"/>
              </a:rPr>
              <a:t>px</a:t>
            </a:r>
            <a:endParaRPr lang="en-US" sz="28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42009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</TotalTime>
  <Words>178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Wisp</vt:lpstr>
      <vt:lpstr>Character Recognition COS 491 </vt:lpstr>
      <vt:lpstr>Motivation</vt:lpstr>
      <vt:lpstr>Description</vt:lpstr>
      <vt:lpstr>Requirements</vt:lpstr>
      <vt:lpstr>Technologies Used</vt:lpstr>
      <vt:lpstr>Open CV</vt:lpstr>
      <vt:lpstr>Software Design Architecture</vt:lpstr>
      <vt:lpstr>Training Part</vt:lpstr>
      <vt:lpstr>Classification Data</vt:lpstr>
      <vt:lpstr>Software Design Architecture</vt:lpstr>
      <vt:lpstr>KNN: K-Nearest Neighbors</vt:lpstr>
      <vt:lpstr>Software Design Architecture</vt:lpstr>
      <vt:lpstr>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 Recognition COS 491</dc:title>
  <dc:creator>Katiaras15</dc:creator>
  <cp:lastModifiedBy>Katiaras15</cp:lastModifiedBy>
  <cp:revision>14</cp:revision>
  <dcterms:created xsi:type="dcterms:W3CDTF">2018-03-27T11:58:04Z</dcterms:created>
  <dcterms:modified xsi:type="dcterms:W3CDTF">2018-03-27T14:32:06Z</dcterms:modified>
</cp:coreProperties>
</file>