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58" r:id="rId7"/>
    <p:sldId id="257" r:id="rId8"/>
    <p:sldId id="262" r:id="rId9"/>
    <p:sldId id="263" r:id="rId10"/>
    <p:sldId id="260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1FF"/>
    <a:srgbClr val="CBD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09/07/2021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09/07/2021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Editar estilos de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7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4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38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09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61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2">
                <a:lumMod val="40000"/>
                <a:lumOff val="60000"/>
              </a:schemeClr>
            </a:gs>
            <a:gs pos="0">
              <a:srgbClr val="00B0F0"/>
            </a:gs>
            <a:gs pos="97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09/07/2021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2">
                <a:lumMod val="40000"/>
                <a:lumOff val="60000"/>
              </a:schemeClr>
            </a:gs>
            <a:gs pos="26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13" y="336623"/>
            <a:ext cx="7729728" cy="1188720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 smtClean="0">
                <a:solidFill>
                  <a:schemeClr val="tx1"/>
                </a:solidFill>
              </a:rPr>
              <a:t>Controle Financeiro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828" y="4101353"/>
            <a:ext cx="45719" cy="67235"/>
          </a:xfrm>
        </p:spPr>
        <p:txBody>
          <a:bodyPr rtlCol="0">
            <a:normAutofit fontScale="25000" lnSpcReduction="20000"/>
          </a:bodyPr>
          <a:lstStyle/>
          <a:p>
            <a:pPr marL="0" indent="0" algn="ctr">
              <a:buNone/>
            </a:pPr>
            <a:endParaRPr lang="pt-BR" sz="1800" dirty="0"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3" y="1861273"/>
            <a:ext cx="8929243" cy="4560842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2">
                <a:lumMod val="40000"/>
                <a:lumOff val="60000"/>
              </a:schemeClr>
            </a:gs>
            <a:gs pos="26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31137" y="332680"/>
            <a:ext cx="7729728" cy="1188720"/>
          </a:xfrm>
          <a:noFill/>
        </p:spPr>
        <p:txBody>
          <a:bodyPr/>
          <a:lstStyle/>
          <a:p>
            <a:r>
              <a:rPr lang="pt-BR" dirty="0" smtClean="0"/>
              <a:t>TENHA CONTROLE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1831601"/>
            <a:ext cx="7716620" cy="4340599"/>
          </a:xfr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tx2">
                <a:lumMod val="40000"/>
                <a:lumOff val="60000"/>
              </a:schemeClr>
            </a:gs>
            <a:gs pos="56000">
              <a:schemeClr val="tx2">
                <a:lumMod val="40000"/>
                <a:lumOff val="60000"/>
              </a:schemeClr>
            </a:gs>
            <a:gs pos="26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1188720"/>
          </a:xfrm>
          <a:noFill/>
        </p:spPr>
        <p:txBody>
          <a:bodyPr/>
          <a:lstStyle/>
          <a:p>
            <a:r>
              <a:rPr lang="pt-BR" dirty="0" smtClean="0"/>
              <a:t>Calcule investimentos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1885390"/>
            <a:ext cx="7729727" cy="4347972"/>
          </a:xfrm>
          <a:gradFill>
            <a:gsLst>
              <a:gs pos="61000">
                <a:schemeClr val="tx2">
                  <a:lumMod val="40000"/>
                  <a:lumOff val="60000"/>
                  <a:alpha val="97000"/>
                </a:schemeClr>
              </a:gs>
              <a:gs pos="0">
                <a:srgbClr val="00B0F0"/>
              </a:gs>
              <a:gs pos="97000">
                <a:schemeClr val="tx1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2">
                <a:lumMod val="40000"/>
                <a:lumOff val="60000"/>
              </a:schemeClr>
            </a:gs>
            <a:gs pos="26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104793" y="338781"/>
            <a:ext cx="3699879" cy="981719"/>
          </a:xfrm>
          <a:noFill/>
          <a:ln>
            <a:solidFill>
              <a:srgbClr val="404040"/>
            </a:solidFill>
          </a:ln>
          <a:effectLst>
            <a:innerShdw blurRad="114300">
              <a:prstClr val="black"/>
            </a:innerShdw>
            <a:softEdge rad="0"/>
          </a:effectLst>
        </p:spPr>
        <p:txBody>
          <a:bodyPr>
            <a:normAutofit fontScale="90000"/>
          </a:bodyPr>
          <a:lstStyle/>
          <a:p>
            <a:r>
              <a:rPr lang="pt-BR" dirty="0" smtClean="0"/>
              <a:t>METAS E OBJETIVOS</a:t>
            </a:r>
            <a:endParaRPr lang="pt-BR" dirty="0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9" y="2131542"/>
            <a:ext cx="5277650" cy="3731377"/>
          </a:xfrm>
          <a:gradFill>
            <a:gsLst>
              <a:gs pos="56000">
                <a:schemeClr val="tx2">
                  <a:lumMod val="40000"/>
                  <a:lumOff val="60000"/>
                </a:schemeClr>
              </a:gs>
              <a:gs pos="0">
                <a:srgbClr val="00B0F0"/>
              </a:gs>
              <a:gs pos="97000">
                <a:schemeClr val="tx1"/>
              </a:gs>
            </a:gsLst>
            <a:lin ang="5400000" scaled="1"/>
          </a:gradFill>
          <a:effectLst>
            <a:softEdge rad="190500"/>
          </a:effectLst>
        </p:spPr>
      </p:pic>
      <p:pic>
        <p:nvPicPr>
          <p:cNvPr id="17" name="Espaço Reservado para Conteúdo 1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4" y="2131542"/>
            <a:ext cx="5578010" cy="3731377"/>
          </a:xfrm>
          <a:gradFill>
            <a:gsLst>
              <a:gs pos="56000">
                <a:schemeClr val="tx2">
                  <a:lumMod val="40000"/>
                  <a:lumOff val="60000"/>
                </a:schemeClr>
              </a:gs>
              <a:gs pos="0">
                <a:srgbClr val="00B0F0"/>
              </a:gs>
              <a:gs pos="97000">
                <a:schemeClr val="tx1"/>
              </a:gs>
            </a:gsLst>
            <a:lin ang="5400000" scaled="1"/>
          </a:gradFill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2">
                <a:lumMod val="40000"/>
                <a:lumOff val="60000"/>
              </a:schemeClr>
            </a:gs>
            <a:gs pos="2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31137" y="332680"/>
            <a:ext cx="7729728" cy="1188720"/>
          </a:xfrm>
          <a:noFill/>
        </p:spPr>
        <p:txBody>
          <a:bodyPr/>
          <a:lstStyle/>
          <a:p>
            <a:r>
              <a:rPr lang="pt-BR" dirty="0" smtClean="0"/>
              <a:t>Design do aplicativo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01" y="1885391"/>
            <a:ext cx="2682025" cy="4679860"/>
          </a:xfrm>
        </p:spPr>
      </p:pic>
    </p:spTree>
    <p:extLst>
      <p:ext uri="{BB962C8B-B14F-4D97-AF65-F5344CB8AC3E}">
        <p14:creationId xmlns:p14="http://schemas.microsoft.com/office/powerpoint/2010/main" val="28750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2">
                <a:lumMod val="40000"/>
                <a:lumOff val="60000"/>
              </a:schemeClr>
            </a:gs>
            <a:gs pos="2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70" y="2240392"/>
            <a:ext cx="4110603" cy="4268704"/>
          </a:xfrm>
        </p:spPr>
      </p:pic>
      <p:sp>
        <p:nvSpPr>
          <p:cNvPr id="15" name="Retângulo Arredondado 14"/>
          <p:cNvSpPr/>
          <p:nvPr/>
        </p:nvSpPr>
        <p:spPr>
          <a:xfrm>
            <a:off x="7272169" y="860243"/>
            <a:ext cx="3195022" cy="6149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Implementações futuras</a:t>
            </a:r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1616335" y="841854"/>
            <a:ext cx="3138544" cy="6517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Funcionalidades atuais </a:t>
            </a:r>
            <a:endParaRPr lang="pt-BR" dirty="0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240392"/>
            <a:ext cx="5532652" cy="4278585"/>
          </a:xfrm>
        </p:spPr>
      </p:pic>
    </p:spTree>
    <p:extLst>
      <p:ext uri="{BB962C8B-B14F-4D97-AF65-F5344CB8AC3E}">
        <p14:creationId xmlns:p14="http://schemas.microsoft.com/office/powerpoint/2010/main" val="39875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2">
                <a:lumMod val="40000"/>
                <a:lumOff val="60000"/>
              </a:schemeClr>
            </a:gs>
            <a:gs pos="26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1600200" y="369685"/>
            <a:ext cx="8991600" cy="164592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 lang="pt-BR" dirty="0" smtClean="0"/>
              <a:t>Membros do grupo</a:t>
            </a:r>
            <a:endParaRPr lang="pt-BR" dirty="0"/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2695193" y="3200400"/>
            <a:ext cx="6811877" cy="23920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Luana Caroline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Caio Barbosa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Marcos Paulo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0</TotalTime>
  <Words>32</Words>
  <Application>Microsoft Office PowerPoint</Application>
  <PresentationFormat>Widescreen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Pacote</vt:lpstr>
      <vt:lpstr>Controle Financeiro</vt:lpstr>
      <vt:lpstr>TENHA CONTROLE</vt:lpstr>
      <vt:lpstr>Calcule investimentos</vt:lpstr>
      <vt:lpstr>METAS E OBJETIVOS</vt:lpstr>
      <vt:lpstr>Design do aplicativo</vt:lpstr>
      <vt:lpstr>Apresentação do PowerPoint</vt:lpstr>
      <vt:lpstr>Membros do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2021-06-14T16:49:10Z</dcterms:created>
  <dcterms:modified xsi:type="dcterms:W3CDTF">2021-07-09T17:55:15Z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