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2AC"/>
    <a:srgbClr val="344D8B"/>
    <a:srgbClr val="8C4860"/>
    <a:srgbClr val="E96468"/>
    <a:srgbClr val="8ED569"/>
    <a:srgbClr val="1FC2C2"/>
    <a:srgbClr val="76DADB"/>
    <a:srgbClr val="EF9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66"/>
    <p:restoredTop sz="94643"/>
  </p:normalViewPr>
  <p:slideViewPr>
    <p:cSldViewPr snapToGrid="0" snapToObjects="1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7CCB682-A4AE-8B34-5778-9E9EC7438116}"/>
              </a:ext>
            </a:extLst>
          </p:cNvPr>
          <p:cNvSpPr>
            <a:spLocks noChangeAspect="1"/>
          </p:cNvSpPr>
          <p:nvPr/>
        </p:nvSpPr>
        <p:spPr>
          <a:xfrm rot="1800000">
            <a:off x="1119068" y="1179879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blipFill dpi="0" rotWithShape="1">
            <a:blip r:embed="rId3">
              <a:alphaModFix amt="51000"/>
            </a:blip>
            <a:srcRect/>
            <a:stretch>
              <a:fillRect/>
            </a:stretch>
          </a:blipFill>
          <a:ln w="69850">
            <a:solidFill>
              <a:srgbClr val="344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B502A-3406-F6C5-295D-BC58DEF4BEAD}"/>
              </a:ext>
            </a:extLst>
          </p:cNvPr>
          <p:cNvSpPr txBox="1"/>
          <p:nvPr/>
        </p:nvSpPr>
        <p:spPr>
          <a:xfrm>
            <a:off x="1311310" y="2164201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lawik Semibold" panose="020B0604020202020204" pitchFamily="34" charset="0"/>
                <a:ea typeface="Yu Gothic UI Semibold" panose="020B0700000000000000" pitchFamily="34" charset="-128"/>
              </a:rPr>
              <a:t>USTerritoryMapping</a:t>
            </a:r>
            <a:endParaRPr lang="en-US" b="1" dirty="0">
              <a:latin typeface="Selawik Semibold" panose="020B06040202020202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Selawik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Labgold, Catherine (CDC/DDPHSS/CSELS/DSEPD)</cp:lastModifiedBy>
  <cp:revision>16</cp:revision>
  <dcterms:created xsi:type="dcterms:W3CDTF">2018-03-31T22:20:45Z</dcterms:created>
  <dcterms:modified xsi:type="dcterms:W3CDTF">2023-06-09T12:13:15Z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2023-06-09T12:03:42Z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6397e5a6-38af-4b86-95d6-2c298815bde8</vt:lpwstr>
  </property>
  <property fmtid="{D5CDD505-2E9C-101B-9397-08002B2CF9AE}" pid="8" name="MSIP_Label_7b94a7b8-f06c-4dfe-bdcc-9b548fd58c31_ContentBits">
    <vt:lpwstr>0</vt:lpwstr>
  </property>
</Properties>
</file>