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EC9DC-65DF-336A-B819-2AD9FAB60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D899A3-4825-502A-DCBB-032FA8009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59E8A-DC7E-4258-E2C0-676C9549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4CD-2B64-4C22-867C-F5B68ABAB51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01C78-48C1-33C6-0DA2-0F71EC07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C21C8-AC33-3470-9F22-78FC38C0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F35-FE1C-4DFF-8724-44C75782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7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448F6-1969-34F4-C1A3-38879802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E7CB6A-B32C-A7E4-2832-B7A44C273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A01F4-D659-1ECD-3852-BE14CD7C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4CD-2B64-4C22-867C-F5B68ABAB51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805F6-02D3-8A69-27B6-8A1EB5BC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E403-2203-E7E2-6D3F-8E49CB3F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F35-FE1C-4DFF-8724-44C75782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6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C35160-6039-3F63-1349-851D269F5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1DF5AB-B410-4354-9275-A951E80E7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00627-5AF8-8497-C39F-F9511DA4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4CD-2B64-4C22-867C-F5B68ABAB51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2BA2F-7F43-3EB5-62F9-E99FEA9F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0DD1-4B86-9508-D16D-1504D63A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F35-FE1C-4DFF-8724-44C75782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5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DB717-A848-C771-D750-6CE8B87B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E36F6-0775-A7F4-F5B0-2E7225EC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48239-2930-4D8E-FB44-0BB7D039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4CD-2B64-4C22-867C-F5B68ABAB51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865C5-AE21-C63C-1CC3-65B0C7A2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818F4-2EC9-438C-D915-7AF4C515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F35-FE1C-4DFF-8724-44C75782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20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1F845-4D1A-BF6A-10CB-99D05DC8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A159C-61F4-3D23-1C80-CC4EA918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C534E-55CF-770E-95B4-85396936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4CD-2B64-4C22-867C-F5B68ABAB51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937EC-5EFB-0DB9-F55F-A59FC298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38F3D-1A30-66CF-7346-3F15B2E3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F35-FE1C-4DFF-8724-44C75782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98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FB8DC-7AB2-9D3B-53D0-4FE3D897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F90DD-2DD2-D4C2-CE52-CD571CDCE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62F40-253C-163A-C869-08B6EF386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5291B-1690-8568-31AF-6EA2E6BD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4CD-2B64-4C22-867C-F5B68ABAB51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88EC-53BB-E531-0917-99486B47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52495-BC36-BA56-BDF8-93B506EF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F35-FE1C-4DFF-8724-44C75782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2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59D91-9C81-26C6-8C13-0B28A45F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E5EE7-950A-1CBD-62A9-EE82EA1F3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DA176F-B16E-820D-53BA-4E0D45549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166AAD-6519-31B8-0B6C-80F157114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30F47-6F83-0041-B079-BA1ED78BB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32FAC-19AE-8527-7F80-08BD677E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4CD-2B64-4C22-867C-F5B68ABAB51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94B30-D1D0-BC97-7D81-1C0552EF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D62669-B9C9-C7EB-35F7-36E230C6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F35-FE1C-4DFF-8724-44C75782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4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FD710-35FC-3A3F-D9BB-F378DA79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705B8D-D26D-9161-7C21-2B7B3D48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4CD-2B64-4C22-867C-F5B68ABAB51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7984E7-2F18-1186-F0C4-FAE8FD9C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CF713-26FA-E558-7142-A782CC0B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F35-FE1C-4DFF-8724-44C75782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7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219083-61C0-CFE2-5E02-0DBF40E9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4CD-2B64-4C22-867C-F5B68ABAB51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3DE447-B0A5-309E-1D63-56ED279E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45CB9C-6AF2-CFBB-0477-45D77A41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F35-FE1C-4DFF-8724-44C75782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22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8E0B4-D1B1-C965-3CB2-7C77D670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3B6C8-78FF-9A6E-1B15-1CA823CB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24C91-71F0-9421-4C01-A8EEE96B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01E577-2F56-363A-FBD0-604C5B1D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4CD-2B64-4C22-867C-F5B68ABAB51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A38BF-7E5A-DF93-AE53-6D462DC4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7007C-B94D-D17A-2C8D-91501745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F35-FE1C-4DFF-8724-44C75782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0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C51CA-B6D9-758C-AD74-C7078F3D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22EDC6-51C1-E2A6-F532-6E023B057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A93D9-12C7-6D70-BFBB-A163A07D8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F2D466-5234-A882-8AEE-74957D88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4CD-2B64-4C22-867C-F5B68ABAB51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D32A3D-B676-6587-5E79-95D36E95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E4DA1A-0BD0-8A49-22E2-C790FD0A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F35-FE1C-4DFF-8724-44C75782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72EDA0-7F55-5778-A381-10033183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4FF6AA-E957-911C-4DD5-C00FBE1FF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533E4-2D35-D3C9-A7DB-0A257ABB3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7B4CD-2B64-4C22-867C-F5B68ABAB51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DF920-1756-D410-CD39-35553BE6A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D6A6F-6E9E-E8DF-F259-7CB90BBFE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6F35-FE1C-4DFF-8724-44C75782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26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B2F908-EF06-9B1A-5586-C773868D6726}"/>
              </a:ext>
            </a:extLst>
          </p:cNvPr>
          <p:cNvSpPr/>
          <p:nvPr/>
        </p:nvSpPr>
        <p:spPr>
          <a:xfrm>
            <a:off x="1391480" y="437321"/>
            <a:ext cx="1577008" cy="5963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C4D42D-EDBA-7EAD-6E86-12AB63DA40F7}"/>
              </a:ext>
            </a:extLst>
          </p:cNvPr>
          <p:cNvSpPr/>
          <p:nvPr/>
        </p:nvSpPr>
        <p:spPr>
          <a:xfrm>
            <a:off x="4518991" y="437320"/>
            <a:ext cx="1577009" cy="5963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93BD92-5C8B-508B-19CE-5E682CABCABB}"/>
              </a:ext>
            </a:extLst>
          </p:cNvPr>
          <p:cNvSpPr/>
          <p:nvPr/>
        </p:nvSpPr>
        <p:spPr>
          <a:xfrm>
            <a:off x="371591" y="1895041"/>
            <a:ext cx="2032813" cy="955552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E2FC39-02B0-ADD7-6609-5ACF7F165718}"/>
              </a:ext>
            </a:extLst>
          </p:cNvPr>
          <p:cNvSpPr/>
          <p:nvPr/>
        </p:nvSpPr>
        <p:spPr>
          <a:xfrm>
            <a:off x="528569" y="3583610"/>
            <a:ext cx="1577008" cy="5963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C86E3B-B4C8-908C-301A-B94A3B26C0F3}"/>
              </a:ext>
            </a:extLst>
          </p:cNvPr>
          <p:cNvSpPr/>
          <p:nvPr/>
        </p:nvSpPr>
        <p:spPr>
          <a:xfrm>
            <a:off x="602976" y="6008997"/>
            <a:ext cx="1733167" cy="5963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3E0844-C6FF-711F-B486-22D625FBAEDD}"/>
              </a:ext>
            </a:extLst>
          </p:cNvPr>
          <p:cNvSpPr/>
          <p:nvPr/>
        </p:nvSpPr>
        <p:spPr>
          <a:xfrm>
            <a:off x="4518992" y="2140573"/>
            <a:ext cx="1577008" cy="5963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210419-F146-4027-AE85-D6D426F4E946}"/>
              </a:ext>
            </a:extLst>
          </p:cNvPr>
          <p:cNvSpPr/>
          <p:nvPr/>
        </p:nvSpPr>
        <p:spPr>
          <a:xfrm>
            <a:off x="6096000" y="3453760"/>
            <a:ext cx="1577008" cy="5963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79F3C5-5DC6-3A81-D289-7C04C27D82FF}"/>
              </a:ext>
            </a:extLst>
          </p:cNvPr>
          <p:cNvSpPr/>
          <p:nvPr/>
        </p:nvSpPr>
        <p:spPr>
          <a:xfrm>
            <a:off x="6096000" y="4848327"/>
            <a:ext cx="2194832" cy="688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5BC7B3-DF28-65C7-1F8D-AE80E0BC709C}"/>
              </a:ext>
            </a:extLst>
          </p:cNvPr>
          <p:cNvSpPr txBox="1"/>
          <p:nvPr/>
        </p:nvSpPr>
        <p:spPr>
          <a:xfrm>
            <a:off x="1391479" y="55082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로그인 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304CCB-A728-B3EA-0AAD-3982BA06498B}"/>
              </a:ext>
            </a:extLst>
          </p:cNvPr>
          <p:cNvSpPr txBox="1"/>
          <p:nvPr/>
        </p:nvSpPr>
        <p:spPr>
          <a:xfrm>
            <a:off x="562290" y="218815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로그인 페이지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1A4481-39B6-7BDA-F85B-BBC5821A7B5E}"/>
              </a:ext>
            </a:extLst>
          </p:cNvPr>
          <p:cNvSpPr txBox="1"/>
          <p:nvPr/>
        </p:nvSpPr>
        <p:spPr>
          <a:xfrm>
            <a:off x="814405" y="3583610"/>
            <a:ext cx="100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 | PW</a:t>
            </a:r>
          </a:p>
          <a:p>
            <a:r>
              <a:rPr lang="ko-KR" altLang="en-US" dirty="0"/>
              <a:t>  체크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EFF80E-2575-8ED2-8748-46D3A27034A8}"/>
              </a:ext>
            </a:extLst>
          </p:cNvPr>
          <p:cNvSpPr txBox="1"/>
          <p:nvPr/>
        </p:nvSpPr>
        <p:spPr>
          <a:xfrm>
            <a:off x="528569" y="4962959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r>
              <a:rPr lang="ko-KR" altLang="en-US" dirty="0"/>
              <a:t> 로그인 성공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0608A9-606F-76BD-DA5A-58345FF3CE19}"/>
              </a:ext>
            </a:extLst>
          </p:cNvPr>
          <p:cNvSpPr txBox="1"/>
          <p:nvPr/>
        </p:nvSpPr>
        <p:spPr>
          <a:xfrm>
            <a:off x="602976" y="612250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메인 화면 이동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946A28-B4F4-E23B-6396-DBAB8B0245D2}"/>
              </a:ext>
            </a:extLst>
          </p:cNvPr>
          <p:cNvSpPr txBox="1"/>
          <p:nvPr/>
        </p:nvSpPr>
        <p:spPr>
          <a:xfrm>
            <a:off x="4639268" y="5508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메인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529E00-BC82-565F-5AA3-5BC0E6E01DD0}"/>
              </a:ext>
            </a:extLst>
          </p:cNvPr>
          <p:cNvSpPr txBox="1"/>
          <p:nvPr/>
        </p:nvSpPr>
        <p:spPr>
          <a:xfrm>
            <a:off x="4597204" y="225408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검색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8AFBA5-4671-AD3F-F45E-BC73811D5133}"/>
              </a:ext>
            </a:extLst>
          </p:cNvPr>
          <p:cNvSpPr txBox="1"/>
          <p:nvPr/>
        </p:nvSpPr>
        <p:spPr>
          <a:xfrm>
            <a:off x="6058797" y="358361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로그인 페이지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31975A-04CD-67F6-E128-9F70555DCEFF}"/>
              </a:ext>
            </a:extLst>
          </p:cNvPr>
          <p:cNvSpPr txBox="1"/>
          <p:nvPr/>
        </p:nvSpPr>
        <p:spPr>
          <a:xfrm>
            <a:off x="6058797" y="497234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랜덤 이미지 페이지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8246FFC-E78B-21BA-5A2F-DADB47E714C2}"/>
              </a:ext>
            </a:extLst>
          </p:cNvPr>
          <p:cNvSpPr/>
          <p:nvPr/>
        </p:nvSpPr>
        <p:spPr>
          <a:xfrm>
            <a:off x="8611645" y="345431"/>
            <a:ext cx="2194832" cy="688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951E21-C5DD-EBC2-DE1E-A58F705D4FE7}"/>
              </a:ext>
            </a:extLst>
          </p:cNvPr>
          <p:cNvSpPr txBox="1"/>
          <p:nvPr/>
        </p:nvSpPr>
        <p:spPr>
          <a:xfrm>
            <a:off x="8574442" y="55082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랜덤 이미지 페이지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8D6979-9D8E-0A4E-0B5E-2FC25E5D3770}"/>
              </a:ext>
            </a:extLst>
          </p:cNvPr>
          <p:cNvSpPr/>
          <p:nvPr/>
        </p:nvSpPr>
        <p:spPr>
          <a:xfrm>
            <a:off x="10202716" y="3416533"/>
            <a:ext cx="1577008" cy="5963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A5D936-1D5E-71AC-1982-0F067538689A}"/>
              </a:ext>
            </a:extLst>
          </p:cNvPr>
          <p:cNvSpPr txBox="1"/>
          <p:nvPr/>
        </p:nvSpPr>
        <p:spPr>
          <a:xfrm>
            <a:off x="10165513" y="354638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로그인 페이지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46FE23-3D42-5A9F-802C-72D37D3EEDC3}"/>
              </a:ext>
            </a:extLst>
          </p:cNvPr>
          <p:cNvSpPr/>
          <p:nvPr/>
        </p:nvSpPr>
        <p:spPr>
          <a:xfrm>
            <a:off x="10184671" y="4822343"/>
            <a:ext cx="1577009" cy="5963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11EC9F-0205-F49B-65F8-4C0B1E7C3A6E}"/>
              </a:ext>
            </a:extLst>
          </p:cNvPr>
          <p:cNvSpPr txBox="1"/>
          <p:nvPr/>
        </p:nvSpPr>
        <p:spPr>
          <a:xfrm>
            <a:off x="10304948" y="49358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메인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D0F780D-C082-5046-8826-8F30F2CF10D8}"/>
              </a:ext>
            </a:extLst>
          </p:cNvPr>
          <p:cNvSpPr/>
          <p:nvPr/>
        </p:nvSpPr>
        <p:spPr>
          <a:xfrm>
            <a:off x="8607663" y="2074642"/>
            <a:ext cx="1577008" cy="5963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랜덤 이미지 검색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719B22-F51B-BFFD-26EB-3967CA7BF3F5}"/>
              </a:ext>
            </a:extLst>
          </p:cNvPr>
          <p:cNvSpPr txBox="1"/>
          <p:nvPr/>
        </p:nvSpPr>
        <p:spPr>
          <a:xfrm>
            <a:off x="8685875" y="2188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2377D80-03C4-9719-6D72-5EA93964A3DC}"/>
              </a:ext>
            </a:extLst>
          </p:cNvPr>
          <p:cNvCxnSpPr/>
          <p:nvPr/>
        </p:nvCxnSpPr>
        <p:spPr>
          <a:xfrm flipH="1">
            <a:off x="981512" y="1033669"/>
            <a:ext cx="729842" cy="49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53D0A06-ECF0-93F1-F3A5-B16A704E8EB6}"/>
              </a:ext>
            </a:extLst>
          </p:cNvPr>
          <p:cNvCxnSpPr/>
          <p:nvPr/>
        </p:nvCxnSpPr>
        <p:spPr>
          <a:xfrm>
            <a:off x="981512" y="1526796"/>
            <a:ext cx="0" cy="54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793B290-463B-E78F-39A2-262C36D00BF8}"/>
              </a:ext>
            </a:extLst>
          </p:cNvPr>
          <p:cNvCxnSpPr>
            <a:endCxn id="38" idx="0"/>
          </p:cNvCxnSpPr>
          <p:nvPr/>
        </p:nvCxnSpPr>
        <p:spPr>
          <a:xfrm flipH="1">
            <a:off x="1317072" y="2946400"/>
            <a:ext cx="29361" cy="6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D9D1C4B-E9F0-154C-044C-11C6A855EE5C}"/>
              </a:ext>
            </a:extLst>
          </p:cNvPr>
          <p:cNvCxnSpPr/>
          <p:nvPr/>
        </p:nvCxnSpPr>
        <p:spPr>
          <a:xfrm>
            <a:off x="1331752" y="4314825"/>
            <a:ext cx="14681" cy="688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2A25CB7-57D5-A3EA-B1F5-FE71458C454A}"/>
              </a:ext>
            </a:extLst>
          </p:cNvPr>
          <p:cNvCxnSpPr>
            <a:cxnSpLocks/>
          </p:cNvCxnSpPr>
          <p:nvPr/>
        </p:nvCxnSpPr>
        <p:spPr>
          <a:xfrm flipH="1">
            <a:off x="1347225" y="5364962"/>
            <a:ext cx="7340" cy="59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BBA6503-25DB-8302-4310-F8B6F2CABDE5}"/>
              </a:ext>
            </a:extLst>
          </p:cNvPr>
          <p:cNvCxnSpPr>
            <a:cxnSpLocks/>
          </p:cNvCxnSpPr>
          <p:nvPr/>
        </p:nvCxnSpPr>
        <p:spPr>
          <a:xfrm>
            <a:off x="5307495" y="1158240"/>
            <a:ext cx="0" cy="88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9E88EE23-84F9-72C6-33E3-E8696FBB9D1A}"/>
              </a:ext>
            </a:extLst>
          </p:cNvPr>
          <p:cNvCxnSpPr>
            <a:endCxn id="43" idx="1"/>
          </p:cNvCxnSpPr>
          <p:nvPr/>
        </p:nvCxnSpPr>
        <p:spPr>
          <a:xfrm rot="16200000" flipH="1">
            <a:off x="5224305" y="2933783"/>
            <a:ext cx="917683" cy="751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448B1228-AD78-E35B-A3A3-AFB36DC89935}"/>
              </a:ext>
            </a:extLst>
          </p:cNvPr>
          <p:cNvCxnSpPr>
            <a:endCxn id="44" idx="1"/>
          </p:cNvCxnSpPr>
          <p:nvPr/>
        </p:nvCxnSpPr>
        <p:spPr>
          <a:xfrm rot="16200000" flipH="1">
            <a:off x="5045533" y="4143746"/>
            <a:ext cx="1275227" cy="751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3C8809E-6A1B-2A21-C126-21907A2ABF90}"/>
              </a:ext>
            </a:extLst>
          </p:cNvPr>
          <p:cNvCxnSpPr>
            <a:cxnSpLocks/>
          </p:cNvCxnSpPr>
          <p:nvPr/>
        </p:nvCxnSpPr>
        <p:spPr>
          <a:xfrm>
            <a:off x="9534055" y="1158240"/>
            <a:ext cx="0" cy="88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4FE96798-4876-63C5-1721-8C30F04F2C2A}"/>
              </a:ext>
            </a:extLst>
          </p:cNvPr>
          <p:cNvCxnSpPr>
            <a:endCxn id="48" idx="1"/>
          </p:cNvCxnSpPr>
          <p:nvPr/>
        </p:nvCxnSpPr>
        <p:spPr>
          <a:xfrm rot="16200000" flipH="1">
            <a:off x="9457460" y="3022995"/>
            <a:ext cx="784649" cy="631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EA364886-F789-B0BC-3337-D029D843CF71}"/>
              </a:ext>
            </a:extLst>
          </p:cNvPr>
          <p:cNvCxnSpPr>
            <a:endCxn id="49" idx="1"/>
          </p:cNvCxnSpPr>
          <p:nvPr/>
        </p:nvCxnSpPr>
        <p:spPr>
          <a:xfrm rot="16200000" flipH="1">
            <a:off x="9183242" y="4119089"/>
            <a:ext cx="1352242" cy="650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11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김주희</dc:creator>
  <cp:lastModifiedBy>김주희</cp:lastModifiedBy>
  <cp:revision>1</cp:revision>
  <dcterms:created xsi:type="dcterms:W3CDTF">2023-11-05T19:15:24Z</dcterms:created>
  <dcterms:modified xsi:type="dcterms:W3CDTF">2023-11-05T19:46:41Z</dcterms:modified>
</cp:coreProperties>
</file>