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44575"/>
            <a:ext cx="3054600" cy="212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ItHappens Technical Review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Celina Bekins, Katie Butler,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Emily Kohler, Linnea Laux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Mapping sexual assaults on college campuses in the US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Why?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Raise awareness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Education on the topic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Our goals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Data visualization on a US map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Points among the states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Click to view more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❏"/>
            </a:pPr>
            <a:r>
              <a:rPr lang="en" sz="1800"/>
              <a:t>Stretch goals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Website for education and awareness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❏"/>
            </a:pPr>
            <a:r>
              <a:rPr lang="en"/>
              <a:t>More information!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56262"/>
            <a:ext cx="4255200" cy="26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Matplotlib Mercator Basemap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Colleges plotted as blue points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Looking forward: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Include interactivity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Click point to view data about the specific college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Other types of maps/visualizations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 amt="84000"/>
          </a:blip>
          <a:srcRect b="19116" l="11428" r="8481" t="19116"/>
          <a:stretch/>
        </p:blipFill>
        <p:spPr>
          <a:xfrm>
            <a:off x="4566900" y="1434912"/>
            <a:ext cx="4372600" cy="25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Ideation &amp; Discussion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