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DBC332-9CC0-465A-AB04-996F0238E80A}" v="55" dt="2021-11-01T18:53:14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ie Johnston" userId="a8803450-7667-44c1-ac00-9653f319424f" providerId="ADAL" clId="{61DBC332-9CC0-465A-AB04-996F0238E80A}"/>
    <pc:docChg chg="undo custSel addSld modSld sldOrd">
      <pc:chgData name="Katie Johnston" userId="a8803450-7667-44c1-ac00-9653f319424f" providerId="ADAL" clId="{61DBC332-9CC0-465A-AB04-996F0238E80A}" dt="2021-11-01T18:54:32.496" v="491" actId="313"/>
      <pc:docMkLst>
        <pc:docMk/>
      </pc:docMkLst>
      <pc:sldChg chg="modSp mod">
        <pc:chgData name="Katie Johnston" userId="a8803450-7667-44c1-ac00-9653f319424f" providerId="ADAL" clId="{61DBC332-9CC0-465A-AB04-996F0238E80A}" dt="2021-10-26T23:03:11.215" v="5" actId="20577"/>
        <pc:sldMkLst>
          <pc:docMk/>
          <pc:sldMk cId="2623121400" sldId="256"/>
        </pc:sldMkLst>
        <pc:spChg chg="mod">
          <ac:chgData name="Katie Johnston" userId="a8803450-7667-44c1-ac00-9653f319424f" providerId="ADAL" clId="{61DBC332-9CC0-465A-AB04-996F0238E80A}" dt="2021-10-26T23:03:11.215" v="5" actId="20577"/>
          <ac:spMkLst>
            <pc:docMk/>
            <pc:sldMk cId="2623121400" sldId="256"/>
            <ac:spMk id="2" creationId="{DA4B477B-F31C-4545-879B-7F8EC305F438}"/>
          </ac:spMkLst>
        </pc:spChg>
      </pc:sldChg>
      <pc:sldChg chg="addSp delSp modSp new mod">
        <pc:chgData name="Katie Johnston" userId="a8803450-7667-44c1-ac00-9653f319424f" providerId="ADAL" clId="{61DBC332-9CC0-465A-AB04-996F0238E80A}" dt="2021-10-26T23:04:20.401" v="158" actId="20577"/>
        <pc:sldMkLst>
          <pc:docMk/>
          <pc:sldMk cId="3377047583" sldId="258"/>
        </pc:sldMkLst>
        <pc:spChg chg="mod">
          <ac:chgData name="Katie Johnston" userId="a8803450-7667-44c1-ac00-9653f319424f" providerId="ADAL" clId="{61DBC332-9CC0-465A-AB04-996F0238E80A}" dt="2021-10-26T23:03:17.176" v="12" actId="20577"/>
          <ac:spMkLst>
            <pc:docMk/>
            <pc:sldMk cId="3377047583" sldId="258"/>
            <ac:spMk id="2" creationId="{12276767-596B-4A69-8819-24EBED2CFEDF}"/>
          </ac:spMkLst>
        </pc:spChg>
        <pc:spChg chg="del">
          <ac:chgData name="Katie Johnston" userId="a8803450-7667-44c1-ac00-9653f319424f" providerId="ADAL" clId="{61DBC332-9CC0-465A-AB04-996F0238E80A}" dt="2021-10-26T23:03:31.940" v="13" actId="931"/>
          <ac:spMkLst>
            <pc:docMk/>
            <pc:sldMk cId="3377047583" sldId="258"/>
            <ac:spMk id="3" creationId="{45E7D952-C2BA-4E8E-939C-31189CFA28E9}"/>
          </ac:spMkLst>
        </pc:spChg>
        <pc:spChg chg="add mod">
          <ac:chgData name="Katie Johnston" userId="a8803450-7667-44c1-ac00-9653f319424f" providerId="ADAL" clId="{61DBC332-9CC0-465A-AB04-996F0238E80A}" dt="2021-10-26T23:04:20.401" v="158" actId="20577"/>
          <ac:spMkLst>
            <pc:docMk/>
            <pc:sldMk cId="3377047583" sldId="258"/>
            <ac:spMk id="6" creationId="{B6D5D84A-5748-4246-AFA1-670DB283A87E}"/>
          </ac:spMkLst>
        </pc:spChg>
        <pc:picChg chg="add mod">
          <ac:chgData name="Katie Johnston" userId="a8803450-7667-44c1-ac00-9653f319424f" providerId="ADAL" clId="{61DBC332-9CC0-465A-AB04-996F0238E80A}" dt="2021-10-26T23:03:33.562" v="16" actId="1076"/>
          <ac:picMkLst>
            <pc:docMk/>
            <pc:sldMk cId="3377047583" sldId="258"/>
            <ac:picMk id="5" creationId="{6C22A006-5DD7-401B-ACE3-DFC01C719A7C}"/>
          </ac:picMkLst>
        </pc:picChg>
      </pc:sldChg>
      <pc:sldChg chg="addSp delSp modSp new mod">
        <pc:chgData name="Katie Johnston" userId="a8803450-7667-44c1-ac00-9653f319424f" providerId="ADAL" clId="{61DBC332-9CC0-465A-AB04-996F0238E80A}" dt="2021-11-01T18:43:38.006" v="174" actId="1076"/>
        <pc:sldMkLst>
          <pc:docMk/>
          <pc:sldMk cId="4013676717" sldId="259"/>
        </pc:sldMkLst>
        <pc:spChg chg="del">
          <ac:chgData name="Katie Johnston" userId="a8803450-7667-44c1-ac00-9653f319424f" providerId="ADAL" clId="{61DBC332-9CC0-465A-AB04-996F0238E80A}" dt="2021-11-01T18:43:02.238" v="165" actId="478"/>
          <ac:spMkLst>
            <pc:docMk/>
            <pc:sldMk cId="4013676717" sldId="259"/>
            <ac:spMk id="2" creationId="{5B081F64-CE16-43D6-95F9-AD9A66CC9C43}"/>
          </ac:spMkLst>
        </pc:spChg>
        <pc:spChg chg="del mod">
          <ac:chgData name="Katie Johnston" userId="a8803450-7667-44c1-ac00-9653f319424f" providerId="ADAL" clId="{61DBC332-9CC0-465A-AB04-996F0238E80A}" dt="2021-11-01T18:43:03.620" v="166" actId="478"/>
          <ac:spMkLst>
            <pc:docMk/>
            <pc:sldMk cId="4013676717" sldId="259"/>
            <ac:spMk id="3" creationId="{224EAA90-320B-47C6-AA4F-AA8CC5B3451F}"/>
          </ac:spMkLst>
        </pc:spChg>
        <pc:picChg chg="add mod">
          <ac:chgData name="Katie Johnston" userId="a8803450-7667-44c1-ac00-9653f319424f" providerId="ADAL" clId="{61DBC332-9CC0-465A-AB04-996F0238E80A}" dt="2021-11-01T18:42:43.077" v="161" actId="1076"/>
          <ac:picMkLst>
            <pc:docMk/>
            <pc:sldMk cId="4013676717" sldId="259"/>
            <ac:picMk id="1026" creationId="{D271FE50-61CE-4F9E-9434-DF7286857300}"/>
          </ac:picMkLst>
        </pc:picChg>
        <pc:picChg chg="add mod">
          <ac:chgData name="Katie Johnston" userId="a8803450-7667-44c1-ac00-9653f319424f" providerId="ADAL" clId="{61DBC332-9CC0-465A-AB04-996F0238E80A}" dt="2021-11-01T18:42:53.887" v="163" actId="1076"/>
          <ac:picMkLst>
            <pc:docMk/>
            <pc:sldMk cId="4013676717" sldId="259"/>
            <ac:picMk id="1028" creationId="{1D4F1EF1-2482-418F-9050-4BED1092A09C}"/>
          </ac:picMkLst>
        </pc:picChg>
        <pc:picChg chg="add mod">
          <ac:chgData name="Katie Johnston" userId="a8803450-7667-44c1-ac00-9653f319424f" providerId="ADAL" clId="{61DBC332-9CC0-465A-AB04-996F0238E80A}" dt="2021-11-01T18:43:18.967" v="170" actId="1076"/>
          <ac:picMkLst>
            <pc:docMk/>
            <pc:sldMk cId="4013676717" sldId="259"/>
            <ac:picMk id="1030" creationId="{57060197-1CD2-4299-ACAC-53DC2784B539}"/>
          </ac:picMkLst>
        </pc:picChg>
        <pc:picChg chg="add mod">
          <ac:chgData name="Katie Johnston" userId="a8803450-7667-44c1-ac00-9653f319424f" providerId="ADAL" clId="{61DBC332-9CC0-465A-AB04-996F0238E80A}" dt="2021-11-01T18:43:22.381" v="172" actId="1076"/>
          <ac:picMkLst>
            <pc:docMk/>
            <pc:sldMk cId="4013676717" sldId="259"/>
            <ac:picMk id="1032" creationId="{478772BB-401C-4AA2-968B-DCD8A9FE90B7}"/>
          </ac:picMkLst>
        </pc:picChg>
        <pc:picChg chg="add mod">
          <ac:chgData name="Katie Johnston" userId="a8803450-7667-44c1-ac00-9653f319424f" providerId="ADAL" clId="{61DBC332-9CC0-465A-AB04-996F0238E80A}" dt="2021-11-01T18:43:38.006" v="174" actId="1076"/>
          <ac:picMkLst>
            <pc:docMk/>
            <pc:sldMk cId="4013676717" sldId="259"/>
            <ac:picMk id="1034" creationId="{1989C5A8-1F13-4C62-847E-959C112269F4}"/>
          </ac:picMkLst>
        </pc:picChg>
      </pc:sldChg>
      <pc:sldChg chg="addSp delSp modSp new mod">
        <pc:chgData name="Katie Johnston" userId="a8803450-7667-44c1-ac00-9653f319424f" providerId="ADAL" clId="{61DBC332-9CC0-465A-AB04-996F0238E80A}" dt="2021-11-01T18:48:38.981" v="209" actId="1076"/>
        <pc:sldMkLst>
          <pc:docMk/>
          <pc:sldMk cId="1374998937" sldId="260"/>
        </pc:sldMkLst>
        <pc:spChg chg="mod">
          <ac:chgData name="Katie Johnston" userId="a8803450-7667-44c1-ac00-9653f319424f" providerId="ADAL" clId="{61DBC332-9CC0-465A-AB04-996F0238E80A}" dt="2021-11-01T18:47:25.383" v="188" actId="20577"/>
          <ac:spMkLst>
            <pc:docMk/>
            <pc:sldMk cId="1374998937" sldId="260"/>
            <ac:spMk id="2" creationId="{655D6C05-EC7A-4108-8D18-6DA6473C2516}"/>
          </ac:spMkLst>
        </pc:spChg>
        <pc:spChg chg="del mod">
          <ac:chgData name="Katie Johnston" userId="a8803450-7667-44c1-ac00-9653f319424f" providerId="ADAL" clId="{61DBC332-9CC0-465A-AB04-996F0238E80A}" dt="2021-11-01T18:47:29.895" v="190" actId="478"/>
          <ac:spMkLst>
            <pc:docMk/>
            <pc:sldMk cId="1374998937" sldId="260"/>
            <ac:spMk id="3" creationId="{3A18400A-3E27-408E-B6F4-C76D2F8CF2E9}"/>
          </ac:spMkLst>
        </pc:spChg>
        <pc:picChg chg="add mod">
          <ac:chgData name="Katie Johnston" userId="a8803450-7667-44c1-ac00-9653f319424f" providerId="ADAL" clId="{61DBC332-9CC0-465A-AB04-996F0238E80A}" dt="2021-11-01T18:48:38.981" v="209" actId="1076"/>
          <ac:picMkLst>
            <pc:docMk/>
            <pc:sldMk cId="1374998937" sldId="260"/>
            <ac:picMk id="8" creationId="{B1A92860-4218-47F9-A33D-5E2D78CD7C5A}"/>
          </ac:picMkLst>
        </pc:picChg>
        <pc:picChg chg="add mod">
          <ac:chgData name="Katie Johnston" userId="a8803450-7667-44c1-ac00-9653f319424f" providerId="ADAL" clId="{61DBC332-9CC0-465A-AB04-996F0238E80A}" dt="2021-11-01T18:48:35.334" v="208" actId="1076"/>
          <ac:picMkLst>
            <pc:docMk/>
            <pc:sldMk cId="1374998937" sldId="260"/>
            <ac:picMk id="9" creationId="{74812B3F-C72E-4101-B5F0-B5BDF2A385DA}"/>
          </ac:picMkLst>
        </pc:picChg>
        <pc:picChg chg="add mod">
          <ac:chgData name="Katie Johnston" userId="a8803450-7667-44c1-ac00-9653f319424f" providerId="ADAL" clId="{61DBC332-9CC0-465A-AB04-996F0238E80A}" dt="2021-11-01T18:48:31.597" v="207" actId="1076"/>
          <ac:picMkLst>
            <pc:docMk/>
            <pc:sldMk cId="1374998937" sldId="260"/>
            <ac:picMk id="10" creationId="{5AC6F749-BB15-4B4C-A88B-AA8127ED0FE0}"/>
          </ac:picMkLst>
        </pc:picChg>
        <pc:picChg chg="add mod">
          <ac:chgData name="Katie Johnston" userId="a8803450-7667-44c1-ac00-9653f319424f" providerId="ADAL" clId="{61DBC332-9CC0-465A-AB04-996F0238E80A}" dt="2021-11-01T18:48:27.149" v="206" actId="1076"/>
          <ac:picMkLst>
            <pc:docMk/>
            <pc:sldMk cId="1374998937" sldId="260"/>
            <ac:picMk id="11" creationId="{4B989E9C-08B7-409C-A5EF-474B97386739}"/>
          </ac:picMkLst>
        </pc:picChg>
        <pc:picChg chg="add mod">
          <ac:chgData name="Katie Johnston" userId="a8803450-7667-44c1-ac00-9653f319424f" providerId="ADAL" clId="{61DBC332-9CC0-465A-AB04-996F0238E80A}" dt="2021-11-01T18:47:32.301" v="192" actId="1076"/>
          <ac:picMkLst>
            <pc:docMk/>
            <pc:sldMk cId="1374998937" sldId="260"/>
            <ac:picMk id="2050" creationId="{813CE9E5-50A3-4B35-935C-C2AE9827454C}"/>
          </ac:picMkLst>
        </pc:picChg>
        <pc:picChg chg="add mod">
          <ac:chgData name="Katie Johnston" userId="a8803450-7667-44c1-ac00-9653f319424f" providerId="ADAL" clId="{61DBC332-9CC0-465A-AB04-996F0238E80A}" dt="2021-11-01T18:48:11.093" v="201" actId="1076"/>
          <ac:picMkLst>
            <pc:docMk/>
            <pc:sldMk cId="1374998937" sldId="260"/>
            <ac:picMk id="2052" creationId="{184B9D9E-78EE-4E6B-8A33-25D90EF9D464}"/>
          </ac:picMkLst>
        </pc:picChg>
        <pc:picChg chg="add mod">
          <ac:chgData name="Katie Johnston" userId="a8803450-7667-44c1-ac00-9653f319424f" providerId="ADAL" clId="{61DBC332-9CC0-465A-AB04-996F0238E80A}" dt="2021-11-01T18:48:12.518" v="202" actId="1076"/>
          <ac:picMkLst>
            <pc:docMk/>
            <pc:sldMk cId="1374998937" sldId="260"/>
            <ac:picMk id="2054" creationId="{985B25BE-4B55-404F-80EB-C3403746F43F}"/>
          </ac:picMkLst>
        </pc:picChg>
        <pc:picChg chg="add mod">
          <ac:chgData name="Katie Johnston" userId="a8803450-7667-44c1-ac00-9653f319424f" providerId="ADAL" clId="{61DBC332-9CC0-465A-AB04-996F0238E80A}" dt="2021-11-01T18:48:14.733" v="203" actId="1076"/>
          <ac:picMkLst>
            <pc:docMk/>
            <pc:sldMk cId="1374998937" sldId="260"/>
            <ac:picMk id="2056" creationId="{2ECB46EA-2275-4C6F-B48C-ECFD2E2C3082}"/>
          </ac:picMkLst>
        </pc:picChg>
      </pc:sldChg>
      <pc:sldChg chg="addSp delSp modSp new mod ord">
        <pc:chgData name="Katie Johnston" userId="a8803450-7667-44c1-ac00-9653f319424f" providerId="ADAL" clId="{61DBC332-9CC0-465A-AB04-996F0238E80A}" dt="2021-11-01T18:54:32.496" v="491" actId="313"/>
        <pc:sldMkLst>
          <pc:docMk/>
          <pc:sldMk cId="3980966848" sldId="261"/>
        </pc:sldMkLst>
        <pc:spChg chg="mod">
          <ac:chgData name="Katie Johnston" userId="a8803450-7667-44c1-ac00-9653f319424f" providerId="ADAL" clId="{61DBC332-9CC0-465A-AB04-996F0238E80A}" dt="2021-11-01T18:50:43.912" v="249" actId="14100"/>
          <ac:spMkLst>
            <pc:docMk/>
            <pc:sldMk cId="3980966848" sldId="261"/>
            <ac:spMk id="2" creationId="{42D81442-497B-4093-B18A-4FD8FF5DD56B}"/>
          </ac:spMkLst>
        </pc:spChg>
        <pc:spChg chg="del">
          <ac:chgData name="Katie Johnston" userId="a8803450-7667-44c1-ac00-9653f319424f" providerId="ADAL" clId="{61DBC332-9CC0-465A-AB04-996F0238E80A}" dt="2021-11-01T18:50:47.457" v="250" actId="478"/>
          <ac:spMkLst>
            <pc:docMk/>
            <pc:sldMk cId="3980966848" sldId="261"/>
            <ac:spMk id="3" creationId="{8889A7FA-D63E-49D1-8998-EE370096B2AB}"/>
          </ac:spMkLst>
        </pc:spChg>
        <pc:spChg chg="add mod">
          <ac:chgData name="Katie Johnston" userId="a8803450-7667-44c1-ac00-9653f319424f" providerId="ADAL" clId="{61DBC332-9CC0-465A-AB04-996F0238E80A}" dt="2021-11-01T18:54:32.496" v="491" actId="313"/>
          <ac:spMkLst>
            <pc:docMk/>
            <pc:sldMk cId="3980966848" sldId="261"/>
            <ac:spMk id="6" creationId="{E31C9604-E0D7-4F2F-9889-D80EE18C5D25}"/>
          </ac:spMkLst>
        </pc:spChg>
        <pc:spChg chg="add mod">
          <ac:chgData name="Katie Johnston" userId="a8803450-7667-44c1-ac00-9653f319424f" providerId="ADAL" clId="{61DBC332-9CC0-465A-AB04-996F0238E80A}" dt="2021-11-01T18:53:49.010" v="490" actId="20577"/>
          <ac:spMkLst>
            <pc:docMk/>
            <pc:sldMk cId="3980966848" sldId="261"/>
            <ac:spMk id="9" creationId="{3C97F9D6-8159-44EF-99E9-CF8A2B69CF91}"/>
          </ac:spMkLst>
        </pc:spChg>
        <pc:spChg chg="add mod">
          <ac:chgData name="Katie Johnston" userId="a8803450-7667-44c1-ac00-9653f319424f" providerId="ADAL" clId="{61DBC332-9CC0-465A-AB04-996F0238E80A}" dt="2021-11-01T18:52:22.554" v="340" actId="20577"/>
          <ac:spMkLst>
            <pc:docMk/>
            <pc:sldMk cId="3980966848" sldId="261"/>
            <ac:spMk id="12" creationId="{C9BB9DFC-FC5D-4E55-ADB9-4ED391863ADF}"/>
          </ac:spMkLst>
        </pc:spChg>
        <pc:picChg chg="add mod">
          <ac:chgData name="Katie Johnston" userId="a8803450-7667-44c1-ac00-9653f319424f" providerId="ADAL" clId="{61DBC332-9CC0-465A-AB04-996F0238E80A}" dt="2021-11-01T18:51:36.444" v="263" actId="1076"/>
          <ac:picMkLst>
            <pc:docMk/>
            <pc:sldMk cId="3980966848" sldId="261"/>
            <ac:picMk id="5" creationId="{C34CADEE-02B8-4721-9E16-33853C5F43BD}"/>
          </ac:picMkLst>
        </pc:picChg>
        <pc:picChg chg="add del">
          <ac:chgData name="Katie Johnston" userId="a8803450-7667-44c1-ac00-9653f319424f" providerId="ADAL" clId="{61DBC332-9CC0-465A-AB04-996F0238E80A}" dt="2021-11-01T18:51:56.726" v="301" actId="22"/>
          <ac:picMkLst>
            <pc:docMk/>
            <pc:sldMk cId="3980966848" sldId="261"/>
            <ac:picMk id="8" creationId="{5D1FAB56-FDAA-42CD-851C-340259D58A7A}"/>
          </ac:picMkLst>
        </pc:picChg>
        <pc:picChg chg="add mod">
          <ac:chgData name="Katie Johnston" userId="a8803450-7667-44c1-ac00-9653f319424f" providerId="ADAL" clId="{61DBC332-9CC0-465A-AB04-996F0238E80A}" dt="2021-11-01T18:51:02.406" v="256" actId="14100"/>
          <ac:picMkLst>
            <pc:docMk/>
            <pc:sldMk cId="3980966848" sldId="261"/>
            <ac:picMk id="3074" creationId="{D638C5BE-24A5-4F5E-9DF8-8BD458F6AA2D}"/>
          </ac:picMkLst>
        </pc:picChg>
        <pc:picChg chg="add mod">
          <ac:chgData name="Katie Johnston" userId="a8803450-7667-44c1-ac00-9653f319424f" providerId="ADAL" clId="{61DBC332-9CC0-465A-AB04-996F0238E80A}" dt="2021-11-01T18:51:11.181" v="259" actId="1076"/>
          <ac:picMkLst>
            <pc:docMk/>
            <pc:sldMk cId="3980966848" sldId="261"/>
            <ac:picMk id="3076" creationId="{8E572515-4EB6-4CE2-952F-CE7B60CD93E3}"/>
          </ac:picMkLst>
        </pc:picChg>
        <pc:picChg chg="add mod">
          <ac:chgData name="Katie Johnston" userId="a8803450-7667-44c1-ac00-9653f319424f" providerId="ADAL" clId="{61DBC332-9CC0-465A-AB04-996F0238E80A}" dt="2021-11-01T18:51:22.053" v="261" actId="1076"/>
          <ac:picMkLst>
            <pc:docMk/>
            <pc:sldMk cId="3980966848" sldId="261"/>
            <ac:picMk id="3078" creationId="{181047F6-4485-4E57-A9F3-95E31F9CCCA6}"/>
          </ac:picMkLst>
        </pc:picChg>
        <pc:picChg chg="add mod">
          <ac:chgData name="Katie Johnston" userId="a8803450-7667-44c1-ac00-9653f319424f" providerId="ADAL" clId="{61DBC332-9CC0-465A-AB04-996F0238E80A}" dt="2021-11-01T18:53:14.278" v="387" actId="14100"/>
          <ac:picMkLst>
            <pc:docMk/>
            <pc:sldMk cId="3980966848" sldId="261"/>
            <ac:picMk id="3080" creationId="{6B48B442-9E8A-472D-BADA-8FFB11E0F8E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6310-6918-4683-A5F5-A8B69064A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BA511-CBCC-41BC-BBAF-41CA0D1AB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2068B-1AF2-4B00-A5D7-4736DEF6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1A6D8-AD75-4544-8271-EF69D64F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18F3C-11D5-4C6A-BF5B-DD393453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3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6C52-2AF8-4DC3-9A1F-18CEA7F7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5327E-81CD-40C4-9D63-E2ADCCF65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EC78A-A1B6-4DA7-AE7C-FA950594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7CDAA-D343-4554-B570-3F0228DD4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CA970-A44A-4508-9D71-44579CCE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6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8B82CD-B659-4EBE-ACC1-802D6EE7C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4F186-5EEE-4A81-AA14-837614AEF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064CC-4ABD-4496-B97B-C85DED01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632B1-6CD4-47B4-AB3C-46ED2B89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1C92F-847B-45C5-84A4-F472C38D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8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227F-2F11-40C7-8858-2F1F39D9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713A3-6B6A-453A-BD6A-0B0A89658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D0D3F-E313-483C-81FA-7544D7F9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7E8D5-F68F-4FC5-9E55-8ADA808D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3F156-1E26-4371-8D51-6446A2C6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5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1AD2-F3F5-4C21-A31A-4B0C68374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B1C27-CA73-41B0-9DDD-6C9A0D983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A6882-5236-4A1F-98C6-131F158F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DD473-9132-4A3D-A02D-EADE8E01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EB424-40B0-483B-AB2C-9C348591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4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868B8-4552-4225-B48F-2D136F20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EFFAE-5199-4253-8CDB-08F04C18E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A04BE-74CD-43E6-AC42-EF39DFC35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988B5-58FD-4981-9FB6-6DA91AAA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F7879-98F1-45F9-9852-91B3936E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94E80-68AA-43BC-8ECA-B31F56C1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8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4BA7-B92B-4B50-BAB9-4BCEB5FA2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7D165-5E98-41B3-8B94-30641AB53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A8349-0965-48BC-AF77-E489759DD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3113F-E136-4578-912D-2553C9757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6E3A67-10DC-48F8-97D6-939E8AEDE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6E84D5-B413-4571-8591-E9C0D9EE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E9B21-3CC3-4F5F-94C8-B3AFBF23B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9972F3-8E22-43C2-9687-7B1DAB82D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5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EF59-D265-42D1-910F-56BE5CF0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B53792-304C-4B19-A8E2-72C4FD3D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665CA-12FB-4D1A-8A29-3AB8C5C8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9E9B4-41D7-41D8-90D8-104216FC9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1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DE33D-2E77-4AAD-BE98-D9DF2526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FB9F2-73D9-4F4A-B62F-0E9D952E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41FE1-EBAE-4BA1-91C5-4925B819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5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5072-C7B6-47C3-906B-C81ED2E4D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67102-03B5-43FC-BD4E-FAF939C96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73C40-2289-4507-AEE0-D16C9FECE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13EAF-7092-459E-BD8B-015ABF621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F18EE-3CF7-476A-821C-B2ACAACF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D979E-AD46-43B6-B19C-9141A030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7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327B-500D-4947-804A-83B9B2CCC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8057C1-6CD3-4F6F-A037-31B9BA7FA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C36B7-6464-47FA-B376-13DFC40C0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08307-5F0E-4E0D-9322-72349EEF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122B1-A721-451E-93C8-D757768F8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6581E-2E58-47E0-A7C1-D318CE4FC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5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68D06F-F4C5-4FE1-924A-F8FAF065B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09819-F0B1-47FA-AE69-EC23BB6C7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4D8A9-E849-4F28-B9EB-FF839BC56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A1716-573D-4E94-B7FA-26F1CE6BC71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4981-0A11-44C4-8B2B-46D564B55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89995-030A-4800-9203-715EE2B77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3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B477B-F31C-4545-879B-7F8EC305F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6888D-B77F-4266-B1C7-4F393BBFB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2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6767-596B-4A69-8819-24EBED2C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2</a:t>
            </a:r>
          </a:p>
        </p:txBody>
      </p:sp>
      <p:pic>
        <p:nvPicPr>
          <p:cNvPr id="5" name="Content Placeholder 4" descr="Chart, shape&#10;&#10;Description automatically generated">
            <a:extLst>
              <a:ext uri="{FF2B5EF4-FFF2-40B4-BE49-F238E27FC236}">
                <a16:creationId xmlns:a16="http://schemas.microsoft.com/office/drawing/2014/main" id="{6C22A006-5DD7-401B-ACE3-DFC01C719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71" y="1896745"/>
            <a:ext cx="43513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D5D84A-5748-4246-AFA1-670DB283A87E}"/>
              </a:ext>
            </a:extLst>
          </p:cNvPr>
          <p:cNvSpPr txBox="1"/>
          <p:nvPr/>
        </p:nvSpPr>
        <p:spPr>
          <a:xfrm>
            <a:off x="6096000" y="2174240"/>
            <a:ext cx="5968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Cos(w0 t) for the whole square</a:t>
            </a:r>
          </a:p>
          <a:p>
            <a:r>
              <a:rPr lang="en-US" dirty="0"/>
              <a:t>And cos(w1 *t + alpha) for the small square (width 8, over 16)</a:t>
            </a:r>
          </a:p>
        </p:txBody>
      </p:sp>
    </p:spTree>
    <p:extLst>
      <p:ext uri="{BB962C8B-B14F-4D97-AF65-F5344CB8AC3E}">
        <p14:creationId xmlns:p14="http://schemas.microsoft.com/office/powerpoint/2010/main" val="337704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51337-6329-4C27-8F1D-FA5CB77A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averages and keep dividing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5F52668-9177-4D41-B547-937A1CC93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43" y="1690688"/>
            <a:ext cx="31146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8637677-D04F-423A-B552-7A31C1EB5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690688"/>
            <a:ext cx="30575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21370D2B-D19B-4CCA-8ED3-722D63123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43" y="4273551"/>
            <a:ext cx="30575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extLst>
              <a:ext uri="{FF2B5EF4-FFF2-40B4-BE49-F238E27FC236}">
                <a16:creationId xmlns:a16="http://schemas.microsoft.com/office/drawing/2014/main" id="{98DCD770-E751-4DD4-B7B4-EC8EAF7EE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313" y="4298951"/>
            <a:ext cx="29908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B3979D-816D-4A71-9B4E-258001D02D03}"/>
              </a:ext>
            </a:extLst>
          </p:cNvPr>
          <p:cNvSpPr txBox="1"/>
          <p:nvPr/>
        </p:nvSpPr>
        <p:spPr>
          <a:xfrm>
            <a:off x="5201920" y="5530851"/>
            <a:ext cx="173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Exactly the truth</a:t>
            </a:r>
          </a:p>
        </p:txBody>
      </p:sp>
    </p:spTree>
    <p:extLst>
      <p:ext uri="{BB962C8B-B14F-4D97-AF65-F5344CB8AC3E}">
        <p14:creationId xmlns:p14="http://schemas.microsoft.com/office/powerpoint/2010/main" val="300641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1442-497B-4093-B18A-4FD8FF5DD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stuff on 2x2 square of 16x16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38C5BE-24A5-4F5E-9DF8-8BD458F6A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23950"/>
            <a:ext cx="4980163" cy="203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E572515-4EB6-4CE2-952F-CE7B60CD9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1195070"/>
            <a:ext cx="4980163" cy="203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81047F6-4485-4E57-A9F3-95E31F9CC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20" y="4130675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4CADEE-02B8-4721-9E16-33853C5F4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5680" y="3459162"/>
            <a:ext cx="3762375" cy="1343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1C9604-E0D7-4F2F-9889-D80EE18C5D25}"/>
              </a:ext>
            </a:extLst>
          </p:cNvPr>
          <p:cNvSpPr txBox="1"/>
          <p:nvPr/>
        </p:nvSpPr>
        <p:spPr>
          <a:xfrm>
            <a:off x="1137920" y="2520633"/>
            <a:ext cx="329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time scales with interpolating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B9DFC-FC5D-4E55-ADB9-4ED391863ADF}"/>
              </a:ext>
            </a:extLst>
          </p:cNvPr>
          <p:cNvSpPr txBox="1"/>
          <p:nvPr/>
        </p:nvSpPr>
        <p:spPr>
          <a:xfrm>
            <a:off x="6805370" y="2705299"/>
            <a:ext cx="429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time scales predicting on scale of 2^(k-1)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97F9D6-8159-44EF-99E9-CF8A2B69CF91}"/>
              </a:ext>
            </a:extLst>
          </p:cNvPr>
          <p:cNvSpPr txBox="1"/>
          <p:nvPr/>
        </p:nvSpPr>
        <p:spPr>
          <a:xfrm>
            <a:off x="2204720" y="5283200"/>
            <a:ext cx="44173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on k = 3, </a:t>
            </a:r>
            <a:r>
              <a:rPr lang="en-US" dirty="0" err="1"/>
              <a:t>step_size</a:t>
            </a:r>
            <a:r>
              <a:rPr lang="en-US" dirty="0"/>
              <a:t> = 8</a:t>
            </a:r>
          </a:p>
          <a:p>
            <a:r>
              <a:rPr lang="en-US" dirty="0"/>
              <a:t>Fast is blue square, slow is one of the yellows</a:t>
            </a:r>
          </a:p>
          <a:p>
            <a:endParaRPr lang="en-US" dirty="0"/>
          </a:p>
          <a:p>
            <a:r>
              <a:rPr lang="en-US" dirty="0"/>
              <a:t>How should I go on from here??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6B48B442-9E8A-472D-BADA-8FFB11E0F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370" y="4816870"/>
            <a:ext cx="2633629" cy="203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96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271FE50-61CE-4F9E-9434-DF7286857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9550"/>
            <a:ext cx="29908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4F1EF1-2482-418F-9050-4BED1092A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209550"/>
            <a:ext cx="3162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7060197-1CD2-4299-ACAC-53DC2784B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545" y="433070"/>
            <a:ext cx="31051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78772BB-401C-4AA2-968B-DCD8A9FE9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3" y="2947670"/>
            <a:ext cx="28765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989C5A8-1F13-4C62-847E-959C11226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845" y="2947670"/>
            <a:ext cx="2933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676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D6C05-EC7A-4108-8D18-6DA6473C2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Resolved maps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13CE9E5-50A3-4B35-935C-C2AE98274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690688"/>
            <a:ext cx="3048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84B9D9E-78EE-4E6B-8A33-25D90EF9D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1690688"/>
            <a:ext cx="29813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85B25BE-4B55-404F-80EB-C3403746F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1690688"/>
            <a:ext cx="2809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ECB46EA-2275-4C6F-B48C-ECFD2E2C3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0" y="1690688"/>
            <a:ext cx="28765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B1A92860-4218-47F9-A33D-5E2D78CD7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591" y="4040029"/>
            <a:ext cx="3162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74812B3F-C72E-4101-B5F0-B5BDF2A38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854" y="4100830"/>
            <a:ext cx="31051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5AC6F749-BB15-4B4C-A88B-AA8127ED0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329" y="4205288"/>
            <a:ext cx="28765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989E9C-08B7-409C-A5EF-474B97386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320" y="4205288"/>
            <a:ext cx="2933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998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2204</TotalTime>
  <Words>94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Toy 2</vt:lpstr>
      <vt:lpstr>Using averages and keep dividing </vt:lpstr>
      <vt:lpstr>Time stuff on 2x2 square of 16x16</vt:lpstr>
      <vt:lpstr>PowerPoint Presentation</vt:lpstr>
      <vt:lpstr>Resolved maps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Johnston</dc:creator>
  <cp:lastModifiedBy>Katie Johnston</cp:lastModifiedBy>
  <cp:revision>1</cp:revision>
  <dcterms:created xsi:type="dcterms:W3CDTF">2021-10-26T23:01:10Z</dcterms:created>
  <dcterms:modified xsi:type="dcterms:W3CDTF">2021-11-01T18:54:34Z</dcterms:modified>
</cp:coreProperties>
</file>