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67138-FF33-4FD7-973A-30A8217B406E}" v="55" dt="2021-11-16T01:30:19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ie Johnston" userId="a8803450-7667-44c1-ac00-9653f319424f" providerId="ADAL" clId="{34C67138-FF33-4FD7-973A-30A8217B406E}"/>
    <pc:docChg chg="custSel addSld modSld">
      <pc:chgData name="Katie Johnston" userId="a8803450-7667-44c1-ac00-9653f319424f" providerId="ADAL" clId="{34C67138-FF33-4FD7-973A-30A8217B406E}" dt="2021-11-16T01:30:19.511" v="234" actId="1076"/>
      <pc:docMkLst>
        <pc:docMk/>
      </pc:docMkLst>
      <pc:sldChg chg="addSp modSp mod">
        <pc:chgData name="Katie Johnston" userId="a8803450-7667-44c1-ac00-9653f319424f" providerId="ADAL" clId="{34C67138-FF33-4FD7-973A-30A8217B406E}" dt="2021-11-15T23:55:21.337" v="101" actId="20577"/>
        <pc:sldMkLst>
          <pc:docMk/>
          <pc:sldMk cId="902145935" sldId="257"/>
        </pc:sldMkLst>
        <pc:spChg chg="add mod">
          <ac:chgData name="Katie Johnston" userId="a8803450-7667-44c1-ac00-9653f319424f" providerId="ADAL" clId="{34C67138-FF33-4FD7-973A-30A8217B406E}" dt="2021-11-15T23:55:04.403" v="89" actId="1076"/>
          <ac:spMkLst>
            <pc:docMk/>
            <pc:sldMk cId="902145935" sldId="257"/>
            <ac:spMk id="4" creationId="{10EC3C0D-A916-4734-9A7D-6337C93C3516}"/>
          </ac:spMkLst>
        </pc:spChg>
        <pc:spChg chg="add mod">
          <ac:chgData name="Katie Johnston" userId="a8803450-7667-44c1-ac00-9653f319424f" providerId="ADAL" clId="{34C67138-FF33-4FD7-973A-30A8217B406E}" dt="2021-11-15T23:55:21.337" v="101" actId="20577"/>
          <ac:spMkLst>
            <pc:docMk/>
            <pc:sldMk cId="902145935" sldId="257"/>
            <ac:spMk id="7" creationId="{C4A45CEB-AE77-4144-AFA0-10091F9AAF5D}"/>
          </ac:spMkLst>
        </pc:spChg>
        <pc:picChg chg="add mod">
          <ac:chgData name="Katie Johnston" userId="a8803450-7667-44c1-ac00-9653f319424f" providerId="ADAL" clId="{34C67138-FF33-4FD7-973A-30A8217B406E}" dt="2021-11-15T23:53:54.330" v="1" actId="1076"/>
          <ac:picMkLst>
            <pc:docMk/>
            <pc:sldMk cId="902145935" sldId="257"/>
            <ac:picMk id="1026" creationId="{25CC820F-4C8C-42CB-B3EB-55D9F72DF57A}"/>
          </ac:picMkLst>
        </pc:picChg>
        <pc:picChg chg="add mod">
          <ac:chgData name="Katie Johnston" userId="a8803450-7667-44c1-ac00-9653f319424f" providerId="ADAL" clId="{34C67138-FF33-4FD7-973A-30A8217B406E}" dt="2021-11-15T23:55:07.412" v="90" actId="1076"/>
          <ac:picMkLst>
            <pc:docMk/>
            <pc:sldMk cId="902145935" sldId="257"/>
            <ac:picMk id="1028" creationId="{D1487A85-5A1A-4A53-9D52-D29336E10445}"/>
          </ac:picMkLst>
        </pc:picChg>
      </pc:sldChg>
      <pc:sldChg chg="addSp delSp modSp new mod">
        <pc:chgData name="Katie Johnston" userId="a8803450-7667-44c1-ac00-9653f319424f" providerId="ADAL" clId="{34C67138-FF33-4FD7-973A-30A8217B406E}" dt="2021-11-16T01:00:33.516" v="178" actId="1076"/>
        <pc:sldMkLst>
          <pc:docMk/>
          <pc:sldMk cId="600066867" sldId="258"/>
        </pc:sldMkLst>
        <pc:spChg chg="del">
          <ac:chgData name="Katie Johnston" userId="a8803450-7667-44c1-ac00-9653f319424f" providerId="ADAL" clId="{34C67138-FF33-4FD7-973A-30A8217B406E}" dt="2021-11-16T00:21:27.686" v="105" actId="478"/>
          <ac:spMkLst>
            <pc:docMk/>
            <pc:sldMk cId="600066867" sldId="258"/>
            <ac:spMk id="2" creationId="{0B348F8F-5870-4B07-A566-AAA47F288DB7}"/>
          </ac:spMkLst>
        </pc:spChg>
        <pc:spChg chg="del">
          <ac:chgData name="Katie Johnston" userId="a8803450-7667-44c1-ac00-9653f319424f" providerId="ADAL" clId="{34C67138-FF33-4FD7-973A-30A8217B406E}" dt="2021-11-16T00:21:29.760" v="106" actId="478"/>
          <ac:spMkLst>
            <pc:docMk/>
            <pc:sldMk cId="600066867" sldId="258"/>
            <ac:spMk id="3" creationId="{E314E506-C0C6-4515-A7B8-DB7FB73F9C2E}"/>
          </ac:spMkLst>
        </pc:spChg>
        <pc:spChg chg="add del mod">
          <ac:chgData name="Katie Johnston" userId="a8803450-7667-44c1-ac00-9653f319424f" providerId="ADAL" clId="{34C67138-FF33-4FD7-973A-30A8217B406E}" dt="2021-11-16T00:56:01.743" v="162" actId="478"/>
          <ac:spMkLst>
            <pc:docMk/>
            <pc:sldMk cId="600066867" sldId="258"/>
            <ac:spMk id="4" creationId="{F3F4E6EF-7676-47CA-B11E-47A17349ED04}"/>
          </ac:spMkLst>
        </pc:spChg>
        <pc:spChg chg="add mod">
          <ac:chgData name="Katie Johnston" userId="a8803450-7667-44c1-ac00-9653f319424f" providerId="ADAL" clId="{34C67138-FF33-4FD7-973A-30A8217B406E}" dt="2021-11-16T00:22:02.403" v="154" actId="20577"/>
          <ac:spMkLst>
            <pc:docMk/>
            <pc:sldMk cId="600066867" sldId="258"/>
            <ac:spMk id="5" creationId="{4C73CE2C-35D0-4062-A8B5-6D960692FE46}"/>
          </ac:spMkLst>
        </pc:spChg>
        <pc:picChg chg="add del mod">
          <ac:chgData name="Katie Johnston" userId="a8803450-7667-44c1-ac00-9653f319424f" providerId="ADAL" clId="{34C67138-FF33-4FD7-973A-30A8217B406E}" dt="2021-11-16T00:55:59.044" v="161" actId="478"/>
          <ac:picMkLst>
            <pc:docMk/>
            <pc:sldMk cId="600066867" sldId="258"/>
            <ac:picMk id="2050" creationId="{62FCE4E8-99A7-4300-B58C-4C7526DEAB89}"/>
          </ac:picMkLst>
        </pc:picChg>
        <pc:picChg chg="add del mod">
          <ac:chgData name="Katie Johnston" userId="a8803450-7667-44c1-ac00-9653f319424f" providerId="ADAL" clId="{34C67138-FF33-4FD7-973A-30A8217B406E}" dt="2021-11-16T00:55:19.885" v="158" actId="478"/>
          <ac:picMkLst>
            <pc:docMk/>
            <pc:sldMk cId="600066867" sldId="258"/>
            <ac:picMk id="2052" creationId="{5628F624-789A-43B3-8DB3-2CA7A659934B}"/>
          </ac:picMkLst>
        </pc:picChg>
        <pc:picChg chg="add mod">
          <ac:chgData name="Katie Johnston" userId="a8803450-7667-44c1-ac00-9653f319424f" providerId="ADAL" clId="{34C67138-FF33-4FD7-973A-30A8217B406E}" dt="2021-11-16T00:56:06.181" v="165" actId="1076"/>
          <ac:picMkLst>
            <pc:docMk/>
            <pc:sldMk cId="600066867" sldId="258"/>
            <ac:picMk id="2054" creationId="{84D38F13-4F5D-4299-B4F2-34BE851A8D54}"/>
          </ac:picMkLst>
        </pc:picChg>
        <pc:picChg chg="add mod">
          <ac:chgData name="Katie Johnston" userId="a8803450-7667-44c1-ac00-9653f319424f" providerId="ADAL" clId="{34C67138-FF33-4FD7-973A-30A8217B406E}" dt="2021-11-16T00:56:04.115" v="164" actId="1076"/>
          <ac:picMkLst>
            <pc:docMk/>
            <pc:sldMk cId="600066867" sldId="258"/>
            <ac:picMk id="2056" creationId="{7B41E433-7DE9-462E-8624-730649D91822}"/>
          </ac:picMkLst>
        </pc:picChg>
        <pc:picChg chg="add del mod">
          <ac:chgData name="Katie Johnston" userId="a8803450-7667-44c1-ac00-9653f319424f" providerId="ADAL" clId="{34C67138-FF33-4FD7-973A-30A8217B406E}" dt="2021-11-16T01:00:00.222" v="172" actId="478"/>
          <ac:picMkLst>
            <pc:docMk/>
            <pc:sldMk cId="600066867" sldId="258"/>
            <ac:picMk id="2058" creationId="{7AB61DAA-F352-4660-8AE9-FAA2607343B5}"/>
          </ac:picMkLst>
        </pc:picChg>
        <pc:picChg chg="add del">
          <ac:chgData name="Katie Johnston" userId="a8803450-7667-44c1-ac00-9653f319424f" providerId="ADAL" clId="{34C67138-FF33-4FD7-973A-30A8217B406E}" dt="2021-11-16T01:00:03.670" v="173" actId="478"/>
          <ac:picMkLst>
            <pc:docMk/>
            <pc:sldMk cId="600066867" sldId="258"/>
            <ac:picMk id="2060" creationId="{0C89EEA9-2BE7-4DDF-86E9-3E768F131ECC}"/>
          </ac:picMkLst>
        </pc:picChg>
        <pc:picChg chg="add del">
          <ac:chgData name="Katie Johnston" userId="a8803450-7667-44c1-ac00-9653f319424f" providerId="ADAL" clId="{34C67138-FF33-4FD7-973A-30A8217B406E}" dt="2021-11-16T00:59:59.776" v="171"/>
          <ac:picMkLst>
            <pc:docMk/>
            <pc:sldMk cId="600066867" sldId="258"/>
            <ac:picMk id="2062" creationId="{677FE169-DA80-4D55-9CE1-484EE4DCF240}"/>
          </ac:picMkLst>
        </pc:picChg>
        <pc:picChg chg="add mod">
          <ac:chgData name="Katie Johnston" userId="a8803450-7667-44c1-ac00-9653f319424f" providerId="ADAL" clId="{34C67138-FF33-4FD7-973A-30A8217B406E}" dt="2021-11-16T01:00:30.947" v="177" actId="1076"/>
          <ac:picMkLst>
            <pc:docMk/>
            <pc:sldMk cId="600066867" sldId="258"/>
            <ac:picMk id="2064" creationId="{4DDF0989-F473-4D63-B51F-5EFE96AB03AF}"/>
          </ac:picMkLst>
        </pc:picChg>
        <pc:picChg chg="add mod">
          <ac:chgData name="Katie Johnston" userId="a8803450-7667-44c1-ac00-9653f319424f" providerId="ADAL" clId="{34C67138-FF33-4FD7-973A-30A8217B406E}" dt="2021-11-16T01:00:33.516" v="178" actId="1076"/>
          <ac:picMkLst>
            <pc:docMk/>
            <pc:sldMk cId="600066867" sldId="258"/>
            <ac:picMk id="2066" creationId="{2F8A8257-76FF-48F8-9788-829CCC97DBB0}"/>
          </ac:picMkLst>
        </pc:picChg>
      </pc:sldChg>
      <pc:sldChg chg="new">
        <pc:chgData name="Katie Johnston" userId="a8803450-7667-44c1-ac00-9653f319424f" providerId="ADAL" clId="{34C67138-FF33-4FD7-973A-30A8217B406E}" dt="2021-11-16T00:22:03.583" v="155" actId="680"/>
        <pc:sldMkLst>
          <pc:docMk/>
          <pc:sldMk cId="3155053315" sldId="259"/>
        </pc:sldMkLst>
      </pc:sldChg>
      <pc:sldChg chg="addSp delSp modSp new mod">
        <pc:chgData name="Katie Johnston" userId="a8803450-7667-44c1-ac00-9653f319424f" providerId="ADAL" clId="{34C67138-FF33-4FD7-973A-30A8217B406E}" dt="2021-11-16T01:30:19.511" v="234" actId="1076"/>
        <pc:sldMkLst>
          <pc:docMk/>
          <pc:sldMk cId="2932750998" sldId="260"/>
        </pc:sldMkLst>
        <pc:spChg chg="mod">
          <ac:chgData name="Katie Johnston" userId="a8803450-7667-44c1-ac00-9653f319424f" providerId="ADAL" clId="{34C67138-FF33-4FD7-973A-30A8217B406E}" dt="2021-11-16T01:26:14.999" v="215" actId="1076"/>
          <ac:spMkLst>
            <pc:docMk/>
            <pc:sldMk cId="2932750998" sldId="260"/>
            <ac:spMk id="2" creationId="{D1D88D7E-832D-4B5E-BCC2-E586D02A3118}"/>
          </ac:spMkLst>
        </pc:spChg>
        <pc:spChg chg="del">
          <ac:chgData name="Katie Johnston" userId="a8803450-7667-44c1-ac00-9653f319424f" providerId="ADAL" clId="{34C67138-FF33-4FD7-973A-30A8217B406E}" dt="2021-11-16T01:26:17.299" v="216" actId="478"/>
          <ac:spMkLst>
            <pc:docMk/>
            <pc:sldMk cId="2932750998" sldId="260"/>
            <ac:spMk id="3" creationId="{60DD626F-18E3-41F8-9147-3F2B5AD66E1E}"/>
          </ac:spMkLst>
        </pc:spChg>
        <pc:picChg chg="add mod">
          <ac:chgData name="Katie Johnston" userId="a8803450-7667-44c1-ac00-9653f319424f" providerId="ADAL" clId="{34C67138-FF33-4FD7-973A-30A8217B406E}" dt="2021-11-16T01:30:10.413" v="230" actId="1076"/>
          <ac:picMkLst>
            <pc:docMk/>
            <pc:sldMk cId="2932750998" sldId="260"/>
            <ac:picMk id="3074" creationId="{9CFD6E10-F211-44C8-AA63-A91FCE9477BE}"/>
          </ac:picMkLst>
        </pc:picChg>
        <pc:picChg chg="add mod">
          <ac:chgData name="Katie Johnston" userId="a8803450-7667-44c1-ac00-9653f319424f" providerId="ADAL" clId="{34C67138-FF33-4FD7-973A-30A8217B406E}" dt="2021-11-16T01:30:12.282" v="231" actId="1076"/>
          <ac:picMkLst>
            <pc:docMk/>
            <pc:sldMk cId="2932750998" sldId="260"/>
            <ac:picMk id="3076" creationId="{44AD2A31-1A8B-4C47-88A9-BC891243D2F7}"/>
          </ac:picMkLst>
        </pc:picChg>
        <pc:picChg chg="add mod">
          <ac:chgData name="Katie Johnston" userId="a8803450-7667-44c1-ac00-9653f319424f" providerId="ADAL" clId="{34C67138-FF33-4FD7-973A-30A8217B406E}" dt="2021-11-16T01:30:14.350" v="232" actId="1076"/>
          <ac:picMkLst>
            <pc:docMk/>
            <pc:sldMk cId="2932750998" sldId="260"/>
            <ac:picMk id="3078" creationId="{EEFCC4A7-6CCF-4744-9798-5B07CAD5DA12}"/>
          </ac:picMkLst>
        </pc:picChg>
        <pc:picChg chg="add mod">
          <ac:chgData name="Katie Johnston" userId="a8803450-7667-44c1-ac00-9653f319424f" providerId="ADAL" clId="{34C67138-FF33-4FD7-973A-30A8217B406E}" dt="2021-11-16T01:30:16.643" v="233" actId="1076"/>
          <ac:picMkLst>
            <pc:docMk/>
            <pc:sldMk cId="2932750998" sldId="260"/>
            <ac:picMk id="3080" creationId="{A76A8026-8750-4EE0-BFAD-2A5CCF5FA600}"/>
          </ac:picMkLst>
        </pc:picChg>
        <pc:picChg chg="add mod">
          <ac:chgData name="Katie Johnston" userId="a8803450-7667-44c1-ac00-9653f319424f" providerId="ADAL" clId="{34C67138-FF33-4FD7-973A-30A8217B406E}" dt="2021-11-16T01:30:19.511" v="234" actId="1076"/>
          <ac:picMkLst>
            <pc:docMk/>
            <pc:sldMk cId="2932750998" sldId="260"/>
            <ac:picMk id="3082" creationId="{266C4027-61EB-4102-BA8C-0478D8A0AE90}"/>
          </ac:picMkLst>
        </pc:picChg>
        <pc:picChg chg="add mod">
          <ac:chgData name="Katie Johnston" userId="a8803450-7667-44c1-ac00-9653f319424f" providerId="ADAL" clId="{34C67138-FF33-4FD7-973A-30A8217B406E}" dt="2021-11-16T01:29:57.221" v="224" actId="1076"/>
          <ac:picMkLst>
            <pc:docMk/>
            <pc:sldMk cId="2932750998" sldId="260"/>
            <ac:picMk id="3084" creationId="{3C3506A0-27A3-4103-BAC2-371343F638B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84037-67B8-4B7B-B288-62818D932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47E34-DE29-4CEE-8484-1EB8F39BD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712DB-B035-42A5-9E41-42267BA2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FFB7-164A-4E9F-9846-85593A52793A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C614E-B73B-41FF-8A15-CEA45CF3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75FEB-7F8E-44FF-AF01-729B18F3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37B9-46F7-41AC-9958-8F8AC4EF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3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E1B4C-303A-4B87-B9B3-38BF043C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D3272-806F-4D8F-9627-C4BA1F411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4879B-A23C-4800-BEE2-13AB98AE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FFB7-164A-4E9F-9846-85593A52793A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BBD33-6FBF-491C-808E-F9A3CF28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99135-5A8B-421C-BA82-DD841414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37B9-46F7-41AC-9958-8F8AC4EF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4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1D5A98-8135-465C-9E42-CA3455C14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8ED9B-DD90-4A38-9C72-08608E3AE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8CBBB-F28D-45B0-AE78-35129655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FFB7-164A-4E9F-9846-85593A52793A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CDB7D-DB2F-4D7D-B83C-B2DA2EB1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4C8D8-CC45-43B0-AEE0-5DCA3FCC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37B9-46F7-41AC-9958-8F8AC4EF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5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5F9A-3598-4078-86F5-A3645862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42A39-972F-4355-BDB4-1AEDC35DD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06BAB-F2BC-40ED-B442-1E93D437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FFB7-164A-4E9F-9846-85593A52793A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96244-0422-43AB-AA82-D2E2E94D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4645E-01D7-4DC4-8F4D-8287D8CD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37B9-46F7-41AC-9958-8F8AC4EF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7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F1E1-7042-48DB-A1C8-E8F197B0F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2EC1F-78D9-4C7D-BCB3-C4002ED79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D4922-B7EC-46DD-BE9A-B6E710E7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FFB7-164A-4E9F-9846-85593A52793A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D8DBB-231D-42C6-AB80-4AC3A0AE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8BFB3-19E1-4D53-982E-75D4E23D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37B9-46F7-41AC-9958-8F8AC4EF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3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9402F-F4C7-4E55-AEA6-786622230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8EB7-47EA-4924-B26B-BDC3337EA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DA492-057A-4CF8-82B3-E192B9256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A66CF-FB4B-42AA-B270-0BD31A401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FFB7-164A-4E9F-9846-85593A52793A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35C5E-BBB4-4AF4-B1BF-353B148A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93DE3-771C-49C4-A9EF-88670E20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37B9-46F7-41AC-9958-8F8AC4EF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0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2CDA-C432-4AAB-B5B8-B31AA60F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EAE60-277E-4170-9B2B-175426200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2E494-F422-40B5-9F9E-DCCB4BCC6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4F1014-98D7-4308-B281-FF4506B8D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6BB14-FBD3-4DF1-B5A3-0DF480AA4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467FC5-13A3-4777-AACE-5C967A08F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FFB7-164A-4E9F-9846-85593A52793A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69FD82-3545-4DAF-B413-EF32D96F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438D4-4B8C-4C2E-97EF-A34A708C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37B9-46F7-41AC-9958-8F8AC4EF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36E0-9950-4806-A606-3CBA2FD9B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C49A48-AC12-435D-9774-AE4832269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FFB7-164A-4E9F-9846-85593A52793A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498C8-ED36-4AEE-9F5F-918FDAFE7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76F6C-3A91-4FDB-8D55-8E1E0760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37B9-46F7-41AC-9958-8F8AC4EF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9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9010E-C4FE-481A-AAC1-CB22CF02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FFB7-164A-4E9F-9846-85593A52793A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B625A8-483C-42EC-864A-C45B62C3A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DBC59-35C8-4E49-B365-DA766E2A3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37B9-46F7-41AC-9958-8F8AC4EF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7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EF50-590A-477C-A093-8EE654806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BD368-D3A7-4664-806C-D25D46EE5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7C57B-ABB0-41D7-A89E-D444694C9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1E78-5925-4EFB-9481-C11AD13F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FFB7-164A-4E9F-9846-85593A52793A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0C7B6-8EB3-46F1-9217-3575D010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E8DFB-B867-4DC8-9486-AE9BB6BA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37B9-46F7-41AC-9958-8F8AC4EF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7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228E9-5B97-407C-8687-D8113403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AF293-C46F-4590-9B95-C7E5D5C43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37E3B-E09A-44D7-9C6C-A553314CC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8AF11-3AF2-494E-A10F-C164402F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FFB7-164A-4E9F-9846-85593A52793A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FEA4E-8125-4549-AE44-E1722DA8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82105-FE1E-4FA5-BA33-B5E52DDB3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B37B9-46F7-41AC-9958-8F8AC4EF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9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B0B33-4183-49AD-8E04-2424FA33A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069FE-5EAF-4A75-AF88-9493EC026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94A7C-003A-4888-B725-071664896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CFFB7-164A-4E9F-9846-85593A52793A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70093-72D6-4428-B38A-0290977D5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95BCF-0BBE-4BF6-AB88-F16821A62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B37B9-46F7-41AC-9958-8F8AC4EFB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7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CEC6-8AFE-431C-9C9E-ADBF3AF6F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6CB1B-39B9-4022-BADD-042981C37C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8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445AF-3898-43B9-8A5F-667D9F30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A64C-F5E3-4AA8-9AE1-BCDB911A4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CC820F-4C8C-42CB-B3EB-55D9F72DF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1953260"/>
            <a:ext cx="36195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EC3C0D-A916-4734-9A7D-6337C93C3516}"/>
              </a:ext>
            </a:extLst>
          </p:cNvPr>
          <p:cNvSpPr txBox="1"/>
          <p:nvPr/>
        </p:nvSpPr>
        <p:spPr>
          <a:xfrm>
            <a:off x="7934960" y="1483360"/>
            <a:ext cx="2990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Cos(x) with </a:t>
            </a:r>
            <a:r>
              <a:rPr lang="en-US" dirty="0" err="1"/>
              <a:t>x_t</a:t>
            </a:r>
            <a:r>
              <a:rPr lang="en-US" dirty="0"/>
              <a:t>, x_t-1 to x_t+1</a:t>
            </a:r>
          </a:p>
          <a:p>
            <a:r>
              <a:rPr lang="en-US" dirty="0"/>
              <a:t>2 inputs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1487A85-5A1A-4A53-9D52-D29336E10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75" y="2021106"/>
            <a:ext cx="36766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A45CEB-AE77-4144-AFA0-10091F9AAF5D}"/>
              </a:ext>
            </a:extLst>
          </p:cNvPr>
          <p:cNvSpPr txBox="1"/>
          <p:nvPr/>
        </p:nvSpPr>
        <p:spPr>
          <a:xfrm>
            <a:off x="1466818" y="1483359"/>
            <a:ext cx="2610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Cos(x) with </a:t>
            </a:r>
            <a:r>
              <a:rPr lang="en-US" dirty="0" err="1"/>
              <a:t>x_t</a:t>
            </a:r>
            <a:r>
              <a:rPr lang="en-US" dirty="0"/>
              <a:t>,  to x_t+1</a:t>
            </a:r>
          </a:p>
          <a:p>
            <a:r>
              <a:rPr lang="en-US" dirty="0"/>
              <a:t>1 inputs</a:t>
            </a:r>
          </a:p>
        </p:txBody>
      </p:sp>
    </p:spTree>
    <p:extLst>
      <p:ext uri="{BB962C8B-B14F-4D97-AF65-F5344CB8AC3E}">
        <p14:creationId xmlns:p14="http://schemas.microsoft.com/office/powerpoint/2010/main" val="90214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73CE2C-35D0-4062-A8B5-6D960692FE46}"/>
              </a:ext>
            </a:extLst>
          </p:cNvPr>
          <p:cNvSpPr txBox="1"/>
          <p:nvPr/>
        </p:nvSpPr>
        <p:spPr>
          <a:xfrm>
            <a:off x="3169920" y="975360"/>
            <a:ext cx="2186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F(x) = cos(x) + cos(2x)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4D38F13-4F5D-4299-B4F2-34BE851A8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768" y="1572260"/>
            <a:ext cx="36290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B41E433-7DE9-462E-8624-730649D91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8" y="1572260"/>
            <a:ext cx="36290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AB61DAA-F352-4660-8AE9-FAA260734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449" y="1572260"/>
            <a:ext cx="36290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4DDF0989-F473-4D63-B51F-5EFE96AB0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6" y="4086860"/>
            <a:ext cx="36290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2F8A8257-76FF-48F8-9788-829CCC97D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24" y="4086860"/>
            <a:ext cx="36290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06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8D7E-832D-4B5E-BCC2-E586D02A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Cos(x) + cos(2x) + cos(4x)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CFD6E10-F211-44C8-AA63-A91FCE947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87" y="1316514"/>
            <a:ext cx="36290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4AD2A31-1A8B-4C47-88A9-BC891243D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1" y="1331754"/>
            <a:ext cx="36290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EFCC4A7-6CCF-4744-9798-5B07CAD5D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292" y="1316514"/>
            <a:ext cx="36290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A76A8026-8750-4EE0-BFAD-2A5CCF5FA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" y="3846354"/>
            <a:ext cx="36290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266C4027-61EB-4102-BA8C-0478D8A0A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7" y="3831114"/>
            <a:ext cx="36290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3C3506A0-27A3-4103-BAC2-371343F63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913" y="3831114"/>
            <a:ext cx="37147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75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90505-6B25-4C0F-8441-4D2AE016A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98FEC-8156-48D6-BCE3-591F2E625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53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65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Cos(x) + cos(2x) + cos(4x)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Johnston</dc:creator>
  <cp:lastModifiedBy>Katie Johnston</cp:lastModifiedBy>
  <cp:revision>1</cp:revision>
  <dcterms:created xsi:type="dcterms:W3CDTF">2021-11-15T23:53:19Z</dcterms:created>
  <dcterms:modified xsi:type="dcterms:W3CDTF">2021-11-16T01:30:20Z</dcterms:modified>
</cp:coreProperties>
</file>