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C332-9CC0-465A-AB04-996F0238E80A}" v="2" dt="2021-10-26T23:03:3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61DBC332-9CC0-465A-AB04-996F0238E80A}"/>
    <pc:docChg chg="custSel addSld modSld">
      <pc:chgData name="Katie Johnston" userId="a8803450-7667-44c1-ac00-9653f319424f" providerId="ADAL" clId="{61DBC332-9CC0-465A-AB04-996F0238E80A}" dt="2021-10-26T23:04:20.401" v="158" actId="20577"/>
      <pc:docMkLst>
        <pc:docMk/>
      </pc:docMkLst>
      <pc:sldChg chg="modSp mod">
        <pc:chgData name="Katie Johnston" userId="a8803450-7667-44c1-ac00-9653f319424f" providerId="ADAL" clId="{61DBC332-9CC0-465A-AB04-996F0238E80A}" dt="2021-10-26T23:03:11.215" v="5" actId="20577"/>
        <pc:sldMkLst>
          <pc:docMk/>
          <pc:sldMk cId="2623121400" sldId="256"/>
        </pc:sldMkLst>
        <pc:spChg chg="mod">
          <ac:chgData name="Katie Johnston" userId="a8803450-7667-44c1-ac00-9653f319424f" providerId="ADAL" clId="{61DBC332-9CC0-465A-AB04-996F0238E80A}" dt="2021-10-26T23:03:11.215" v="5" actId="20577"/>
          <ac:spMkLst>
            <pc:docMk/>
            <pc:sldMk cId="2623121400" sldId="256"/>
            <ac:spMk id="2" creationId="{DA4B477B-F31C-4545-879B-7F8EC305F438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0-26T23:04:20.401" v="158" actId="20577"/>
        <pc:sldMkLst>
          <pc:docMk/>
          <pc:sldMk cId="3377047583" sldId="258"/>
        </pc:sldMkLst>
        <pc:spChg chg="mod">
          <ac:chgData name="Katie Johnston" userId="a8803450-7667-44c1-ac00-9653f319424f" providerId="ADAL" clId="{61DBC332-9CC0-465A-AB04-996F0238E80A}" dt="2021-10-26T23:03:17.176" v="12" actId="20577"/>
          <ac:spMkLst>
            <pc:docMk/>
            <pc:sldMk cId="3377047583" sldId="258"/>
            <ac:spMk id="2" creationId="{12276767-596B-4A69-8819-24EBED2CFEDF}"/>
          </ac:spMkLst>
        </pc:spChg>
        <pc:spChg chg="del">
          <ac:chgData name="Katie Johnston" userId="a8803450-7667-44c1-ac00-9653f319424f" providerId="ADAL" clId="{61DBC332-9CC0-465A-AB04-996F0238E80A}" dt="2021-10-26T23:03:31.940" v="13" actId="931"/>
          <ac:spMkLst>
            <pc:docMk/>
            <pc:sldMk cId="3377047583" sldId="258"/>
            <ac:spMk id="3" creationId="{45E7D952-C2BA-4E8E-939C-31189CFA28E9}"/>
          </ac:spMkLst>
        </pc:spChg>
        <pc:spChg chg="add mod">
          <ac:chgData name="Katie Johnston" userId="a8803450-7667-44c1-ac00-9653f319424f" providerId="ADAL" clId="{61DBC332-9CC0-465A-AB04-996F0238E80A}" dt="2021-10-26T23:04:20.401" v="158" actId="20577"/>
          <ac:spMkLst>
            <pc:docMk/>
            <pc:sldMk cId="3377047583" sldId="258"/>
            <ac:spMk id="6" creationId="{B6D5D84A-5748-4246-AFA1-670DB283A87E}"/>
          </ac:spMkLst>
        </pc:spChg>
        <pc:picChg chg="add mod">
          <ac:chgData name="Katie Johnston" userId="a8803450-7667-44c1-ac00-9653f319424f" providerId="ADAL" clId="{61DBC332-9CC0-465A-AB04-996F0238E80A}" dt="2021-10-26T23:03:33.562" v="16" actId="1076"/>
          <ac:picMkLst>
            <pc:docMk/>
            <pc:sldMk cId="3377047583" sldId="258"/>
            <ac:picMk id="5" creationId="{6C22A006-5DD7-401B-ACE3-DFC01C719A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310-6918-4683-A5F5-A8B6906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A511-CBCC-41BC-BBAF-41CA0D1AB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068B-1AF2-4B00-A5D7-4736DEF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A6D8-AD75-4544-8271-EF69D64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F3C-11D5-4C6A-BF5B-DD393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C52-2AF8-4DC3-9A1F-18CEA7F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327E-81CD-40C4-9D63-E2ADCCF6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C78A-A1B6-4DA7-AE7C-FA95059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DAA-D343-4554-B570-3F0228D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A970-A44A-4508-9D71-44579CC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82CD-B659-4EBE-ACC1-802D6EE7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186-5EEE-4A81-AA14-837614AE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4CC-4ABD-4496-B97B-C85DED0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2B1-6CD4-47B4-AB3C-46ED2B8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C92F-847B-45C5-84A4-F472C38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27F-2F11-40C7-8858-2F1F39D9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3A3-6B6A-453A-BD6A-0B0A896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D3F-E313-483C-81FA-7544D7F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8D5-F68F-4FC5-9E55-8ADA808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56-1E26-4371-8D51-6446A2C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AD2-F3F5-4C21-A31A-4B0C683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C27-CA73-41B0-9DDD-6C9A0D98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6882-5236-4A1F-98C6-131F158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D473-9132-4A3D-A02D-EADE8E0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B424-40B0-483B-AB2C-9C34859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68B8-4552-4225-B48F-2D136F2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FAE-5199-4253-8CDB-08F04C18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4BE-74CD-43E6-AC42-EF39DFC3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88B5-58FD-4981-9FB6-6DA91AA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7879-98F1-45F9-9852-91B3936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80-68AA-43BC-8ECA-B31F56C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BA7-B92B-4B50-BAB9-4BCEB5F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165-5E98-41B3-8B94-30641AB5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349-0965-48BC-AF77-E489759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113F-E136-4578-912D-2553C975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3A67-10DC-48F8-97D6-939E8AED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4D5-B413-4571-8591-E9C0D9E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9B21-3CC3-4F5F-94C8-B3AFBF2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72F3-8E22-43C2-9687-7B1DAB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F59-D265-42D1-910F-56BE5CF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3792-304C-4B19-A8E2-72C4FD3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65CA-12FB-4D1A-8A29-3AB8C5C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E9B4-41D7-41D8-90D8-104216F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E33D-2E77-4AAD-BE98-D9DF25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B9F2-73D9-4F4A-B62F-0E9D952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1FE1-EBAE-4BA1-91C5-4925B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072-C7B6-47C3-906B-C81ED2E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102-03B5-43FC-BD4E-FAF939C9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3C40-2289-4507-AEE0-D16C9FEC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3EAF-7092-459E-BD8B-015ABF6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8EE-3CF7-476A-821C-B2ACAAC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979E-AD46-43B6-B19C-9141A0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27B-500D-4947-804A-83B9B2C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057C1-6CD3-4F6F-A037-31B9BA7F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36B7-6464-47FA-B376-13DFC40C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307-5F0E-4E0D-9322-72349EEF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22B1-A721-451E-93C8-D757768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581E-2E58-47E0-A7C1-D318CE4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8D06F-F4C5-4FE1-924A-F8FAF06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9819-F0B1-47FA-AE69-EC23BB6C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D8A9-E849-4F28-B9EB-FF839BC5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1716-573D-4E94-B7FA-26F1CE6BC71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4981-0A11-44C4-8B2B-46D564B5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95-030A-4800-9203-715EE2B7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77B-F31C-4545-879B-7F8EC305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888D-B77F-4266-B1C7-4F393BBF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67-596B-4A69-8819-24EBED2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2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6C22A006-5DD7-401B-ACE3-DFC01C71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" y="189674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D84A-5748-4246-AFA1-670DB283A87E}"/>
              </a:ext>
            </a:extLst>
          </p:cNvPr>
          <p:cNvSpPr txBox="1"/>
          <p:nvPr/>
        </p:nvSpPr>
        <p:spPr>
          <a:xfrm>
            <a:off x="6096000" y="2174240"/>
            <a:ext cx="596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Cos(w0 t) for the whole square</a:t>
            </a:r>
          </a:p>
          <a:p>
            <a:r>
              <a:rPr lang="en-US" dirty="0"/>
              <a:t>And cos(w1 *t + alpha) for the small square (width 8, over 16)</a:t>
            </a:r>
          </a:p>
        </p:txBody>
      </p:sp>
    </p:spTree>
    <p:extLst>
      <p:ext uri="{BB962C8B-B14F-4D97-AF65-F5344CB8AC3E}">
        <p14:creationId xmlns:p14="http://schemas.microsoft.com/office/powerpoint/2010/main" val="33770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337-6329-4C27-8F1D-FA5CB77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averages and keep dividing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52668-9177-4D41-B547-937A1CC9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90688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637677-D04F-423A-B552-7A31C1EB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90688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1370D2B-D19B-4CCA-8ED3-722D6312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4273551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8DCD770-E751-4DD4-B7B4-EC8EAF7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4298951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3979D-816D-4A71-9B4E-258001D02D03}"/>
              </a:ext>
            </a:extLst>
          </p:cNvPr>
          <p:cNvSpPr txBox="1"/>
          <p:nvPr/>
        </p:nvSpPr>
        <p:spPr>
          <a:xfrm>
            <a:off x="5201920" y="55308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truth</a:t>
            </a:r>
          </a:p>
        </p:txBody>
      </p:sp>
    </p:spTree>
    <p:extLst>
      <p:ext uri="{BB962C8B-B14F-4D97-AF65-F5344CB8AC3E}">
        <p14:creationId xmlns:p14="http://schemas.microsoft.com/office/powerpoint/2010/main" val="300641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Toy 2</vt:lpstr>
      <vt:lpstr>Using averages and keep dividing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2021-10-26T23:01:10Z</dcterms:created>
  <dcterms:modified xsi:type="dcterms:W3CDTF">2021-10-26T23:04:27Z</dcterms:modified>
</cp:coreProperties>
</file>