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61940C-CE1C-48E4-866C-23208D1E079C}" v="231" dt="2022-02-24T22:06:52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10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e Johnston" userId="a8803450-7667-44c1-ac00-9653f319424f" providerId="ADAL" clId="{DB61940C-CE1C-48E4-866C-23208D1E079C}"/>
    <pc:docChg chg="undo custSel addSld modSld">
      <pc:chgData name="Katie Johnston" userId="a8803450-7667-44c1-ac00-9653f319424f" providerId="ADAL" clId="{DB61940C-CE1C-48E4-866C-23208D1E079C}" dt="2022-02-24T22:08:00.019" v="2716" actId="20577"/>
      <pc:docMkLst>
        <pc:docMk/>
      </pc:docMkLst>
      <pc:sldChg chg="addSp delSp modSp new mod">
        <pc:chgData name="Katie Johnston" userId="a8803450-7667-44c1-ac00-9653f319424f" providerId="ADAL" clId="{DB61940C-CE1C-48E4-866C-23208D1E079C}" dt="2022-01-28T21:12:19.846" v="288" actId="1076"/>
        <pc:sldMkLst>
          <pc:docMk/>
          <pc:sldMk cId="2275204402" sldId="259"/>
        </pc:sldMkLst>
        <pc:spChg chg="mod">
          <ac:chgData name="Katie Johnston" userId="a8803450-7667-44c1-ac00-9653f319424f" providerId="ADAL" clId="{DB61940C-CE1C-48E4-866C-23208D1E079C}" dt="2022-01-28T21:00:02.495" v="190" actId="20577"/>
          <ac:spMkLst>
            <pc:docMk/>
            <pc:sldMk cId="2275204402" sldId="259"/>
            <ac:spMk id="2" creationId="{6A58CB65-A786-4C6F-92AE-736B21928509}"/>
          </ac:spMkLst>
        </pc:spChg>
        <pc:spChg chg="add del">
          <ac:chgData name="Katie Johnston" userId="a8803450-7667-44c1-ac00-9653f319424f" providerId="ADAL" clId="{DB61940C-CE1C-48E4-866C-23208D1E079C}" dt="2022-01-28T21:12:13.261" v="285"/>
          <ac:spMkLst>
            <pc:docMk/>
            <pc:sldMk cId="2275204402" sldId="259"/>
            <ac:spMk id="3" creationId="{043C96FC-A0ED-4D63-B808-CFB9499B348C}"/>
          </ac:spMkLst>
        </pc:spChg>
        <pc:spChg chg="add mod">
          <ac:chgData name="Katie Johnston" userId="a8803450-7667-44c1-ac00-9653f319424f" providerId="ADAL" clId="{DB61940C-CE1C-48E4-866C-23208D1E079C}" dt="2022-01-28T21:09:16.261" v="256" actId="20577"/>
          <ac:spMkLst>
            <pc:docMk/>
            <pc:sldMk cId="2275204402" sldId="259"/>
            <ac:spMk id="4" creationId="{204BF3AA-C7A4-427E-8B9D-076892EC330B}"/>
          </ac:spMkLst>
        </pc:spChg>
        <pc:spChg chg="add mod">
          <ac:chgData name="Katie Johnston" userId="a8803450-7667-44c1-ac00-9653f319424f" providerId="ADAL" clId="{DB61940C-CE1C-48E4-866C-23208D1E079C}" dt="2022-01-28T21:11:36.691" v="281" actId="1076"/>
          <ac:spMkLst>
            <pc:docMk/>
            <pc:sldMk cId="2275204402" sldId="259"/>
            <ac:spMk id="5" creationId="{D4342AA2-FE26-4602-8AC4-611B5971A975}"/>
          </ac:spMkLst>
        </pc:spChg>
        <pc:spChg chg="add del mod">
          <ac:chgData name="Katie Johnston" userId="a8803450-7667-44c1-ac00-9653f319424f" providerId="ADAL" clId="{DB61940C-CE1C-48E4-866C-23208D1E079C}" dt="2022-01-28T21:12:09.037" v="284"/>
          <ac:spMkLst>
            <pc:docMk/>
            <pc:sldMk cId="2275204402" sldId="259"/>
            <ac:spMk id="6" creationId="{B8019775-EEC0-4249-854B-CDA486ADD207}"/>
          </ac:spMkLst>
        </pc:spChg>
        <pc:picChg chg="add del mod">
          <ac:chgData name="Katie Johnston" userId="a8803450-7667-44c1-ac00-9653f319424f" providerId="ADAL" clId="{DB61940C-CE1C-48E4-866C-23208D1E079C}" dt="2022-01-28T21:06:46.827" v="191" actId="478"/>
          <ac:picMkLst>
            <pc:docMk/>
            <pc:sldMk cId="2275204402" sldId="259"/>
            <ac:picMk id="4098" creationId="{E00B57E2-E535-4895-8ABA-5DA17BE3E36A}"/>
          </ac:picMkLst>
        </pc:picChg>
        <pc:picChg chg="add mod">
          <ac:chgData name="Katie Johnston" userId="a8803450-7667-44c1-ac00-9653f319424f" providerId="ADAL" clId="{DB61940C-CE1C-48E4-866C-23208D1E079C}" dt="2022-01-28T21:08:52.548" v="196" actId="1076"/>
          <ac:picMkLst>
            <pc:docMk/>
            <pc:sldMk cId="2275204402" sldId="259"/>
            <ac:picMk id="4100" creationId="{4BC98C49-3B75-4803-9F64-D1E1B08AA362}"/>
          </ac:picMkLst>
        </pc:picChg>
        <pc:picChg chg="add mod">
          <ac:chgData name="Katie Johnston" userId="a8803450-7667-44c1-ac00-9653f319424f" providerId="ADAL" clId="{DB61940C-CE1C-48E4-866C-23208D1E079C}" dt="2022-01-28T21:08:58.968" v="197" actId="1076"/>
          <ac:picMkLst>
            <pc:docMk/>
            <pc:sldMk cId="2275204402" sldId="259"/>
            <ac:picMk id="4102" creationId="{D73E10DA-4C3D-4C4A-867C-D057710765C6}"/>
          </ac:picMkLst>
        </pc:picChg>
        <pc:picChg chg="add mod">
          <ac:chgData name="Katie Johnston" userId="a8803450-7667-44c1-ac00-9653f319424f" providerId="ADAL" clId="{DB61940C-CE1C-48E4-866C-23208D1E079C}" dt="2022-01-28T21:11:41.258" v="282" actId="1076"/>
          <ac:picMkLst>
            <pc:docMk/>
            <pc:sldMk cId="2275204402" sldId="259"/>
            <ac:picMk id="4104" creationId="{0A2CBAB8-36DE-4995-9FAC-67F5CC1197AA}"/>
          </ac:picMkLst>
        </pc:picChg>
        <pc:picChg chg="add mod">
          <ac:chgData name="Katie Johnston" userId="a8803450-7667-44c1-ac00-9653f319424f" providerId="ADAL" clId="{DB61940C-CE1C-48E4-866C-23208D1E079C}" dt="2022-01-28T21:12:19.846" v="288" actId="1076"/>
          <ac:picMkLst>
            <pc:docMk/>
            <pc:sldMk cId="2275204402" sldId="259"/>
            <ac:picMk id="4107" creationId="{0E63003A-9488-4851-A5D1-CCAFC45F347C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1-29T00:26:59.613" v="409" actId="14100"/>
        <pc:sldMkLst>
          <pc:docMk/>
          <pc:sldMk cId="528272906" sldId="260"/>
        </pc:sldMkLst>
        <pc:spChg chg="mod">
          <ac:chgData name="Katie Johnston" userId="a8803450-7667-44c1-ac00-9653f319424f" providerId="ADAL" clId="{DB61940C-CE1C-48E4-866C-23208D1E079C}" dt="2022-01-29T00:26:35.663" v="401" actId="20577"/>
          <ac:spMkLst>
            <pc:docMk/>
            <pc:sldMk cId="528272906" sldId="260"/>
            <ac:spMk id="2" creationId="{1162102E-1E8F-44AB-82E0-2278E2C95713}"/>
          </ac:spMkLst>
        </pc:spChg>
        <pc:spChg chg="add del">
          <ac:chgData name="Katie Johnston" userId="a8803450-7667-44c1-ac00-9653f319424f" providerId="ADAL" clId="{DB61940C-CE1C-48E4-866C-23208D1E079C}" dt="2022-01-29T00:26:45.344" v="404"/>
          <ac:spMkLst>
            <pc:docMk/>
            <pc:sldMk cId="528272906" sldId="260"/>
            <ac:spMk id="3" creationId="{45324B6A-93BE-4D29-A30E-C4FE3B90456D}"/>
          </ac:spMkLst>
        </pc:spChg>
        <pc:spChg chg="add del mod">
          <ac:chgData name="Katie Johnston" userId="a8803450-7667-44c1-ac00-9653f319424f" providerId="ADAL" clId="{DB61940C-CE1C-48E4-866C-23208D1E079C}" dt="2022-01-29T00:26:38.597" v="403"/>
          <ac:spMkLst>
            <pc:docMk/>
            <pc:sldMk cId="528272906" sldId="260"/>
            <ac:spMk id="4" creationId="{50392D71-8A4D-4B21-8685-20745373BD0B}"/>
          </ac:spMkLst>
        </pc:spChg>
        <pc:picChg chg="add mod">
          <ac:chgData name="Katie Johnston" userId="a8803450-7667-44c1-ac00-9653f319424f" providerId="ADAL" clId="{DB61940C-CE1C-48E4-866C-23208D1E079C}" dt="2022-01-29T00:26:54.850" v="407" actId="1076"/>
          <ac:picMkLst>
            <pc:docMk/>
            <pc:sldMk cId="528272906" sldId="260"/>
            <ac:picMk id="5123" creationId="{AED98744-CF9D-41E7-B640-6AF684E50B03}"/>
          </ac:picMkLst>
        </pc:picChg>
        <pc:picChg chg="add mod">
          <ac:chgData name="Katie Johnston" userId="a8803450-7667-44c1-ac00-9653f319424f" providerId="ADAL" clId="{DB61940C-CE1C-48E4-866C-23208D1E079C}" dt="2022-01-29T00:26:59.613" v="409" actId="14100"/>
          <ac:picMkLst>
            <pc:docMk/>
            <pc:sldMk cId="528272906" sldId="260"/>
            <ac:picMk id="5125" creationId="{0DDEF485-0ACB-40ED-B133-BD619B6D1D6E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2-09T18:35:02.620" v="805" actId="1076"/>
        <pc:sldMkLst>
          <pc:docMk/>
          <pc:sldMk cId="1656657210" sldId="261"/>
        </pc:sldMkLst>
        <pc:spChg chg="mod">
          <ac:chgData name="Katie Johnston" userId="a8803450-7667-44c1-ac00-9653f319424f" providerId="ADAL" clId="{DB61940C-CE1C-48E4-866C-23208D1E079C}" dt="2022-02-09T16:49:38.818" v="497" actId="20577"/>
          <ac:spMkLst>
            <pc:docMk/>
            <pc:sldMk cId="1656657210" sldId="261"/>
            <ac:spMk id="2" creationId="{E344950B-0CD5-4A06-AFEE-8CCA1885F6BF}"/>
          </ac:spMkLst>
        </pc:spChg>
        <pc:spChg chg="del">
          <ac:chgData name="Katie Johnston" userId="a8803450-7667-44c1-ac00-9653f319424f" providerId="ADAL" clId="{DB61940C-CE1C-48E4-866C-23208D1E079C}" dt="2022-02-09T17:28:31.939" v="721"/>
          <ac:spMkLst>
            <pc:docMk/>
            <pc:sldMk cId="1656657210" sldId="261"/>
            <ac:spMk id="3" creationId="{AF99272B-B612-402B-B4C8-90351EBB3501}"/>
          </ac:spMkLst>
        </pc:spChg>
        <pc:spChg chg="add mod">
          <ac:chgData name="Katie Johnston" userId="a8803450-7667-44c1-ac00-9653f319424f" providerId="ADAL" clId="{DB61940C-CE1C-48E4-866C-23208D1E079C}" dt="2022-02-09T17:28:52.783" v="759" actId="20577"/>
          <ac:spMkLst>
            <pc:docMk/>
            <pc:sldMk cId="1656657210" sldId="261"/>
            <ac:spMk id="4" creationId="{3579B248-B957-4EF5-8B29-CC9C5BF80434}"/>
          </ac:spMkLst>
        </pc:spChg>
        <pc:spChg chg="add mod">
          <ac:chgData name="Katie Johnston" userId="a8803450-7667-44c1-ac00-9653f319424f" providerId="ADAL" clId="{DB61940C-CE1C-48E4-866C-23208D1E079C}" dt="2022-02-09T17:28:58.264" v="765" actId="20577"/>
          <ac:spMkLst>
            <pc:docMk/>
            <pc:sldMk cId="1656657210" sldId="261"/>
            <ac:spMk id="6" creationId="{2E851535-098B-4E4B-AD3E-9A4AE4B3186D}"/>
          </ac:spMkLst>
        </pc:spChg>
        <pc:spChg chg="add mod">
          <ac:chgData name="Katie Johnston" userId="a8803450-7667-44c1-ac00-9653f319424f" providerId="ADAL" clId="{DB61940C-CE1C-48E4-866C-23208D1E079C}" dt="2022-02-09T17:29:05.874" v="788" actId="20577"/>
          <ac:spMkLst>
            <pc:docMk/>
            <pc:sldMk cId="1656657210" sldId="261"/>
            <ac:spMk id="7" creationId="{5FEB1073-6743-41B6-B919-C38EEE5451F0}"/>
          </ac:spMkLst>
        </pc:spChg>
        <pc:picChg chg="add mod">
          <ac:chgData name="Katie Johnston" userId="a8803450-7667-44c1-ac00-9653f319424f" providerId="ADAL" clId="{DB61940C-CE1C-48E4-866C-23208D1E079C}" dt="2022-02-09T18:35:02.620" v="805" actId="1076"/>
          <ac:picMkLst>
            <pc:docMk/>
            <pc:sldMk cId="1656657210" sldId="261"/>
            <ac:picMk id="5" creationId="{463CBC45-9D69-4A97-BADF-41CF4D33115B}"/>
          </ac:picMkLst>
        </pc:picChg>
        <pc:picChg chg="add mod">
          <ac:chgData name="Katie Johnston" userId="a8803450-7667-44c1-ac00-9653f319424f" providerId="ADAL" clId="{DB61940C-CE1C-48E4-866C-23208D1E079C}" dt="2022-02-09T18:07:08.369" v="802" actId="1076"/>
          <ac:picMkLst>
            <pc:docMk/>
            <pc:sldMk cId="1656657210" sldId="261"/>
            <ac:picMk id="9" creationId="{120D464C-CDE5-4C47-9A47-1536B5E0C4A7}"/>
          </ac:picMkLst>
        </pc:picChg>
        <pc:picChg chg="add mod">
          <ac:chgData name="Katie Johnston" userId="a8803450-7667-44c1-ac00-9653f319424f" providerId="ADAL" clId="{DB61940C-CE1C-48E4-866C-23208D1E079C}" dt="2022-02-09T17:28:33.750" v="722" actId="1076"/>
          <ac:picMkLst>
            <pc:docMk/>
            <pc:sldMk cId="1656657210" sldId="261"/>
            <ac:picMk id="2050" creationId="{71B47DB7-B62E-4A5B-94FE-44FB26FBFD65}"/>
          </ac:picMkLst>
        </pc:picChg>
        <pc:picChg chg="add mod">
          <ac:chgData name="Katie Johnston" userId="a8803450-7667-44c1-ac00-9653f319424f" providerId="ADAL" clId="{DB61940C-CE1C-48E4-866C-23208D1E079C}" dt="2022-02-09T18:09:12.136" v="804" actId="1076"/>
          <ac:picMkLst>
            <pc:docMk/>
            <pc:sldMk cId="1656657210" sldId="261"/>
            <ac:picMk id="2052" creationId="{B0D1D075-5B60-42D8-A7DA-4924BBCE5A5A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2-09T16:51:36.887" v="564" actId="1076"/>
        <pc:sldMkLst>
          <pc:docMk/>
          <pc:sldMk cId="2811275683" sldId="262"/>
        </pc:sldMkLst>
        <pc:spChg chg="mod">
          <ac:chgData name="Katie Johnston" userId="a8803450-7667-44c1-ac00-9653f319424f" providerId="ADAL" clId="{DB61940C-CE1C-48E4-866C-23208D1E079C}" dt="2022-02-09T16:49:59.818" v="561" actId="20577"/>
          <ac:spMkLst>
            <pc:docMk/>
            <pc:sldMk cId="2811275683" sldId="262"/>
            <ac:spMk id="2" creationId="{E185B870-9C99-4F0C-BDAD-6B21A9ACA4C2}"/>
          </ac:spMkLst>
        </pc:spChg>
        <pc:spChg chg="del">
          <ac:chgData name="Katie Johnston" userId="a8803450-7667-44c1-ac00-9653f319424f" providerId="ADAL" clId="{DB61940C-CE1C-48E4-866C-23208D1E079C}" dt="2022-02-09T16:50:02.038" v="562"/>
          <ac:spMkLst>
            <pc:docMk/>
            <pc:sldMk cId="2811275683" sldId="262"/>
            <ac:spMk id="3" creationId="{723A8BF3-81F0-4401-B9FD-E6F442D9BAA0}"/>
          </ac:spMkLst>
        </pc:spChg>
        <pc:picChg chg="add mod">
          <ac:chgData name="Katie Johnston" userId="a8803450-7667-44c1-ac00-9653f319424f" providerId="ADAL" clId="{DB61940C-CE1C-48E4-866C-23208D1E079C}" dt="2022-02-09T16:50:02.038" v="562"/>
          <ac:picMkLst>
            <pc:docMk/>
            <pc:sldMk cId="2811275683" sldId="262"/>
            <ac:picMk id="1026" creationId="{8241834D-2BFE-4825-BCA2-59CB2F54D17A}"/>
          </ac:picMkLst>
        </pc:picChg>
        <pc:picChg chg="add mod">
          <ac:chgData name="Katie Johnston" userId="a8803450-7667-44c1-ac00-9653f319424f" providerId="ADAL" clId="{DB61940C-CE1C-48E4-866C-23208D1E079C}" dt="2022-02-09T16:51:36.887" v="564" actId="1076"/>
          <ac:picMkLst>
            <pc:docMk/>
            <pc:sldMk cId="2811275683" sldId="262"/>
            <ac:picMk id="1028" creationId="{DE8A36C7-A949-44A7-84CE-0E20712E8AF4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2-09T17:26:19.519" v="719" actId="1076"/>
        <pc:sldMkLst>
          <pc:docMk/>
          <pc:sldMk cId="3278467024" sldId="263"/>
        </pc:sldMkLst>
        <pc:spChg chg="mod">
          <ac:chgData name="Katie Johnston" userId="a8803450-7667-44c1-ac00-9653f319424f" providerId="ADAL" clId="{DB61940C-CE1C-48E4-866C-23208D1E079C}" dt="2022-02-09T17:19:35.810" v="659" actId="20577"/>
          <ac:spMkLst>
            <pc:docMk/>
            <pc:sldMk cId="3278467024" sldId="263"/>
            <ac:spMk id="2" creationId="{65F1C5B6-F6D4-484B-8139-CCE76BF38F3A}"/>
          </ac:spMkLst>
        </pc:spChg>
        <pc:spChg chg="mod">
          <ac:chgData name="Katie Johnston" userId="a8803450-7667-44c1-ac00-9653f319424f" providerId="ADAL" clId="{DB61940C-CE1C-48E4-866C-23208D1E079C}" dt="2022-02-09T17:19:56.144" v="709" actId="20577"/>
          <ac:spMkLst>
            <pc:docMk/>
            <pc:sldMk cId="3278467024" sldId="263"/>
            <ac:spMk id="3" creationId="{D9E0257C-8A9F-41BA-8EF6-C5622B0F50F3}"/>
          </ac:spMkLst>
        </pc:spChg>
        <pc:picChg chg="add del mod">
          <ac:chgData name="Katie Johnston" userId="a8803450-7667-44c1-ac00-9653f319424f" providerId="ADAL" clId="{DB61940C-CE1C-48E4-866C-23208D1E079C}" dt="2022-02-09T17:26:13.550" v="715" actId="478"/>
          <ac:picMkLst>
            <pc:docMk/>
            <pc:sldMk cId="3278467024" sldId="263"/>
            <ac:picMk id="5" creationId="{D170404C-0F94-4871-8974-51B202CF24DD}"/>
          </ac:picMkLst>
        </pc:picChg>
        <pc:picChg chg="add mod">
          <ac:chgData name="Katie Johnston" userId="a8803450-7667-44c1-ac00-9653f319424f" providerId="ADAL" clId="{DB61940C-CE1C-48E4-866C-23208D1E079C}" dt="2022-02-09T17:26:19.519" v="719" actId="1076"/>
          <ac:picMkLst>
            <pc:docMk/>
            <pc:sldMk cId="3278467024" sldId="263"/>
            <ac:picMk id="1026" creationId="{BFB8BFC0-B72D-4497-B8C0-4A1CA22CB6DB}"/>
          </ac:picMkLst>
        </pc:picChg>
        <pc:picChg chg="add mod">
          <ac:chgData name="Katie Johnston" userId="a8803450-7667-44c1-ac00-9653f319424f" providerId="ADAL" clId="{DB61940C-CE1C-48E4-866C-23208D1E079C}" dt="2022-02-09T17:26:18.382" v="718" actId="1076"/>
          <ac:picMkLst>
            <pc:docMk/>
            <pc:sldMk cId="3278467024" sldId="263"/>
            <ac:picMk id="1028" creationId="{FF77A421-5206-4FA4-A891-971DE7014D93}"/>
          </ac:picMkLst>
        </pc:picChg>
        <pc:picChg chg="add mod">
          <ac:chgData name="Katie Johnston" userId="a8803450-7667-44c1-ac00-9653f319424f" providerId="ADAL" clId="{DB61940C-CE1C-48E4-866C-23208D1E079C}" dt="2022-02-09T17:26:16.847" v="717" actId="1076"/>
          <ac:picMkLst>
            <pc:docMk/>
            <pc:sldMk cId="3278467024" sldId="263"/>
            <ac:picMk id="1030" creationId="{4533872F-DDEF-443A-8007-2AE15208542A}"/>
          </ac:picMkLst>
        </pc:picChg>
      </pc:sldChg>
      <pc:sldChg chg="addSp delSp modSp new">
        <pc:chgData name="Katie Johnston" userId="a8803450-7667-44c1-ac00-9653f319424f" providerId="ADAL" clId="{DB61940C-CE1C-48E4-866C-23208D1E079C}" dt="2022-02-09T17:30:04.196" v="800" actId="1076"/>
        <pc:sldMkLst>
          <pc:docMk/>
          <pc:sldMk cId="2182940215" sldId="264"/>
        </pc:sldMkLst>
        <pc:spChg chg="del">
          <ac:chgData name="Katie Johnston" userId="a8803450-7667-44c1-ac00-9653f319424f" providerId="ADAL" clId="{DB61940C-CE1C-48E4-866C-23208D1E079C}" dt="2022-02-09T17:29:36.430" v="791"/>
          <ac:spMkLst>
            <pc:docMk/>
            <pc:sldMk cId="2182940215" sldId="264"/>
            <ac:spMk id="3" creationId="{7A3AAC7D-41D4-43D2-AA0C-06E7656342D0}"/>
          </ac:spMkLst>
        </pc:spChg>
        <pc:picChg chg="add mod">
          <ac:chgData name="Katie Johnston" userId="a8803450-7667-44c1-ac00-9653f319424f" providerId="ADAL" clId="{DB61940C-CE1C-48E4-866C-23208D1E079C}" dt="2022-02-09T17:30:02.556" v="799" actId="1076"/>
          <ac:picMkLst>
            <pc:docMk/>
            <pc:sldMk cId="2182940215" sldId="264"/>
            <ac:picMk id="3074" creationId="{7F4661C5-09F3-4067-8A76-30EAD9C252A0}"/>
          </ac:picMkLst>
        </pc:picChg>
        <pc:picChg chg="add mod">
          <ac:chgData name="Katie Johnston" userId="a8803450-7667-44c1-ac00-9653f319424f" providerId="ADAL" clId="{DB61940C-CE1C-48E4-866C-23208D1E079C}" dt="2022-02-09T17:30:01.124" v="798" actId="1076"/>
          <ac:picMkLst>
            <pc:docMk/>
            <pc:sldMk cId="2182940215" sldId="264"/>
            <ac:picMk id="3076" creationId="{BD265481-F663-445B-9D99-87AC8FF6EA78}"/>
          </ac:picMkLst>
        </pc:picChg>
        <pc:picChg chg="add mod">
          <ac:chgData name="Katie Johnston" userId="a8803450-7667-44c1-ac00-9653f319424f" providerId="ADAL" clId="{DB61940C-CE1C-48E4-866C-23208D1E079C}" dt="2022-02-09T17:30:00.036" v="797" actId="1076"/>
          <ac:picMkLst>
            <pc:docMk/>
            <pc:sldMk cId="2182940215" sldId="264"/>
            <ac:picMk id="3078" creationId="{CEB2B0DA-9AE2-4AF0-A1F6-AE319EA74B26}"/>
          </ac:picMkLst>
        </pc:picChg>
        <pc:picChg chg="add mod">
          <ac:chgData name="Katie Johnston" userId="a8803450-7667-44c1-ac00-9653f319424f" providerId="ADAL" clId="{DB61940C-CE1C-48E4-866C-23208D1E079C}" dt="2022-02-09T17:30:04.196" v="800" actId="1076"/>
          <ac:picMkLst>
            <pc:docMk/>
            <pc:sldMk cId="2182940215" sldId="264"/>
            <ac:picMk id="3080" creationId="{BC0CAC42-19C0-440F-91DF-3442EF64AD4D}"/>
          </ac:picMkLst>
        </pc:picChg>
        <pc:picChg chg="add mod">
          <ac:chgData name="Katie Johnston" userId="a8803450-7667-44c1-ac00-9653f319424f" providerId="ADAL" clId="{DB61940C-CE1C-48E4-866C-23208D1E079C}" dt="2022-02-09T17:29:57.198" v="795" actId="1076"/>
          <ac:picMkLst>
            <pc:docMk/>
            <pc:sldMk cId="2182940215" sldId="264"/>
            <ac:picMk id="3082" creationId="{8FC8C85E-3D22-4520-A18C-CB599D2FF506}"/>
          </ac:picMkLst>
        </pc:picChg>
      </pc:sldChg>
      <pc:sldChg chg="new">
        <pc:chgData name="Katie Johnston" userId="a8803450-7667-44c1-ac00-9653f319424f" providerId="ADAL" clId="{DB61940C-CE1C-48E4-866C-23208D1E079C}" dt="2022-02-19T16:59:53.718" v="806" actId="680"/>
        <pc:sldMkLst>
          <pc:docMk/>
          <pc:sldMk cId="3839008349" sldId="265"/>
        </pc:sldMkLst>
      </pc:sldChg>
      <pc:sldChg chg="new">
        <pc:chgData name="Katie Johnston" userId="a8803450-7667-44c1-ac00-9653f319424f" providerId="ADAL" clId="{DB61940C-CE1C-48E4-866C-23208D1E079C}" dt="2022-02-19T16:59:53.911" v="807" actId="680"/>
        <pc:sldMkLst>
          <pc:docMk/>
          <pc:sldMk cId="2983030589" sldId="266"/>
        </pc:sldMkLst>
      </pc:sldChg>
      <pc:sldChg chg="addSp modSp new mod">
        <pc:chgData name="Katie Johnston" userId="a8803450-7667-44c1-ac00-9653f319424f" providerId="ADAL" clId="{DB61940C-CE1C-48E4-866C-23208D1E079C}" dt="2022-02-19T17:03:00.857" v="1289" actId="20577"/>
        <pc:sldMkLst>
          <pc:docMk/>
          <pc:sldMk cId="1667389582" sldId="267"/>
        </pc:sldMkLst>
        <pc:spChg chg="mod">
          <ac:chgData name="Katie Johnston" userId="a8803450-7667-44c1-ac00-9653f319424f" providerId="ADAL" clId="{DB61940C-CE1C-48E4-866C-23208D1E079C}" dt="2022-02-19T16:59:57.753" v="812" actId="20577"/>
          <ac:spMkLst>
            <pc:docMk/>
            <pc:sldMk cId="1667389582" sldId="267"/>
            <ac:spMk id="2" creationId="{DB184E83-831A-4194-8F13-2E1CBE169592}"/>
          </ac:spMkLst>
        </pc:spChg>
        <pc:spChg chg="mod">
          <ac:chgData name="Katie Johnston" userId="a8803450-7667-44c1-ac00-9653f319424f" providerId="ADAL" clId="{DB61940C-CE1C-48E4-866C-23208D1E079C}" dt="2022-02-19T17:01:00.463" v="1111" actId="20577"/>
          <ac:spMkLst>
            <pc:docMk/>
            <pc:sldMk cId="1667389582" sldId="267"/>
            <ac:spMk id="3" creationId="{F787135A-293F-42BC-BBB5-53884ECFA95D}"/>
          </ac:spMkLst>
        </pc:spChg>
        <pc:spChg chg="add mod">
          <ac:chgData name="Katie Johnston" userId="a8803450-7667-44c1-ac00-9653f319424f" providerId="ADAL" clId="{DB61940C-CE1C-48E4-866C-23208D1E079C}" dt="2022-02-19T17:01:52.409" v="1151" actId="1076"/>
          <ac:spMkLst>
            <pc:docMk/>
            <pc:sldMk cId="1667389582" sldId="267"/>
            <ac:spMk id="4" creationId="{313F7084-224E-4D7A-BCE9-37ED3C5EF43B}"/>
          </ac:spMkLst>
        </pc:spChg>
        <pc:spChg chg="add mod">
          <ac:chgData name="Katie Johnston" userId="a8803450-7667-44c1-ac00-9653f319424f" providerId="ADAL" clId="{DB61940C-CE1C-48E4-866C-23208D1E079C}" dt="2022-02-19T17:02:03.319" v="1167" actId="20577"/>
          <ac:spMkLst>
            <pc:docMk/>
            <pc:sldMk cId="1667389582" sldId="267"/>
            <ac:spMk id="5" creationId="{C81F0D26-DDA8-416A-B427-F2F87E6C2F8D}"/>
          </ac:spMkLst>
        </pc:spChg>
        <pc:spChg chg="add mod">
          <ac:chgData name="Katie Johnston" userId="a8803450-7667-44c1-ac00-9653f319424f" providerId="ADAL" clId="{DB61940C-CE1C-48E4-866C-23208D1E079C}" dt="2022-02-19T17:03:00.857" v="1289" actId="20577"/>
          <ac:spMkLst>
            <pc:docMk/>
            <pc:sldMk cId="1667389582" sldId="267"/>
            <ac:spMk id="6" creationId="{7EDB75AC-171E-4B83-95C8-37822E7A08C6}"/>
          </ac:spMkLst>
        </pc:spChg>
        <pc:picChg chg="add mod">
          <ac:chgData name="Katie Johnston" userId="a8803450-7667-44c1-ac00-9653f319424f" providerId="ADAL" clId="{DB61940C-CE1C-48E4-866C-23208D1E079C}" dt="2022-02-19T17:01:34.374" v="1115" actId="1076"/>
          <ac:picMkLst>
            <pc:docMk/>
            <pc:sldMk cId="1667389582" sldId="267"/>
            <ac:picMk id="1026" creationId="{7A81C650-B403-40D7-A99D-2B08D60CC8A6}"/>
          </ac:picMkLst>
        </pc:picChg>
        <pc:picChg chg="add mod">
          <ac:chgData name="Katie Johnston" userId="a8803450-7667-44c1-ac00-9653f319424f" providerId="ADAL" clId="{DB61940C-CE1C-48E4-866C-23208D1E079C}" dt="2022-02-19T17:01:37.158" v="1116" actId="1076"/>
          <ac:picMkLst>
            <pc:docMk/>
            <pc:sldMk cId="1667389582" sldId="267"/>
            <ac:picMk id="1028" creationId="{3F7C5741-E6B2-408D-8B24-8EFA28A2EE86}"/>
          </ac:picMkLst>
        </pc:picChg>
        <pc:picChg chg="add mod">
          <ac:chgData name="Katie Johnston" userId="a8803450-7667-44c1-ac00-9653f319424f" providerId="ADAL" clId="{DB61940C-CE1C-48E4-866C-23208D1E079C}" dt="2022-02-19T17:02:25.812" v="1173" actId="1076"/>
          <ac:picMkLst>
            <pc:docMk/>
            <pc:sldMk cId="1667389582" sldId="267"/>
            <ac:picMk id="1030" creationId="{24303E8B-A62C-4431-8C69-94B78F2FA032}"/>
          </ac:picMkLst>
        </pc:picChg>
        <pc:picChg chg="add mod">
          <ac:chgData name="Katie Johnston" userId="a8803450-7667-44c1-ac00-9653f319424f" providerId="ADAL" clId="{DB61940C-CE1C-48E4-866C-23208D1E079C}" dt="2022-02-19T17:02:27.141" v="1174" actId="1076"/>
          <ac:picMkLst>
            <pc:docMk/>
            <pc:sldMk cId="1667389582" sldId="267"/>
            <ac:picMk id="1032" creationId="{0DDA78EB-6BC1-48A3-B93F-52328B7D0AFE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2-23T20:30:25.436" v="1348" actId="20577"/>
        <pc:sldMkLst>
          <pc:docMk/>
          <pc:sldMk cId="4174184840" sldId="268"/>
        </pc:sldMkLst>
        <pc:spChg chg="mod">
          <ac:chgData name="Katie Johnston" userId="a8803450-7667-44c1-ac00-9653f319424f" providerId="ADAL" clId="{DB61940C-CE1C-48E4-866C-23208D1E079C}" dt="2022-02-23T20:30:25.436" v="1348" actId="20577"/>
          <ac:spMkLst>
            <pc:docMk/>
            <pc:sldMk cId="4174184840" sldId="268"/>
            <ac:spMk id="2" creationId="{36F752E2-766B-4CAF-BE72-D41596CE3C95}"/>
          </ac:spMkLst>
        </pc:spChg>
        <pc:spChg chg="del">
          <ac:chgData name="Katie Johnston" userId="a8803450-7667-44c1-ac00-9653f319424f" providerId="ADAL" clId="{DB61940C-CE1C-48E4-866C-23208D1E079C}" dt="2022-02-23T20:29:44.286" v="1294"/>
          <ac:spMkLst>
            <pc:docMk/>
            <pc:sldMk cId="4174184840" sldId="268"/>
            <ac:spMk id="3" creationId="{AF448237-C197-4E0E-88A5-4C747CBA5314}"/>
          </ac:spMkLst>
        </pc:spChg>
        <pc:picChg chg="add mod">
          <ac:chgData name="Katie Johnston" userId="a8803450-7667-44c1-ac00-9653f319424f" providerId="ADAL" clId="{DB61940C-CE1C-48E4-866C-23208D1E079C}" dt="2022-02-23T20:29:27.466" v="1292" actId="1076"/>
          <ac:picMkLst>
            <pc:docMk/>
            <pc:sldMk cId="4174184840" sldId="268"/>
            <ac:picMk id="1026" creationId="{9ABB212B-065A-4B76-841C-72B6A38A6D40}"/>
          </ac:picMkLst>
        </pc:picChg>
        <pc:picChg chg="add mod">
          <ac:chgData name="Katie Johnston" userId="a8803450-7667-44c1-ac00-9653f319424f" providerId="ADAL" clId="{DB61940C-CE1C-48E4-866C-23208D1E079C}" dt="2022-02-23T20:30:14.397" v="1302" actId="1076"/>
          <ac:picMkLst>
            <pc:docMk/>
            <pc:sldMk cId="4174184840" sldId="268"/>
            <ac:picMk id="1028" creationId="{FAFED26B-5762-4B6B-BB12-068844528AAE}"/>
          </ac:picMkLst>
        </pc:picChg>
        <pc:picChg chg="add mod">
          <ac:chgData name="Katie Johnston" userId="a8803450-7667-44c1-ac00-9653f319424f" providerId="ADAL" clId="{DB61940C-CE1C-48E4-866C-23208D1E079C}" dt="2022-02-23T20:30:09.142" v="1300" actId="1076"/>
          <ac:picMkLst>
            <pc:docMk/>
            <pc:sldMk cId="4174184840" sldId="268"/>
            <ac:picMk id="1030" creationId="{3CFDE0E0-F1C5-487C-9ED7-55750D2612D5}"/>
          </ac:picMkLst>
        </pc:picChg>
        <pc:picChg chg="add mod">
          <ac:chgData name="Katie Johnston" userId="a8803450-7667-44c1-ac00-9653f319424f" providerId="ADAL" clId="{DB61940C-CE1C-48E4-866C-23208D1E079C}" dt="2022-02-23T20:30:11.331" v="1301" actId="1076"/>
          <ac:picMkLst>
            <pc:docMk/>
            <pc:sldMk cId="4174184840" sldId="268"/>
            <ac:picMk id="1032" creationId="{66523382-5B78-44A0-9D20-CF9728D43681}"/>
          </ac:picMkLst>
        </pc:picChg>
        <pc:picChg chg="add mod">
          <ac:chgData name="Katie Johnston" userId="a8803450-7667-44c1-ac00-9653f319424f" providerId="ADAL" clId="{DB61940C-CE1C-48E4-866C-23208D1E079C}" dt="2022-02-23T20:30:16.040" v="1303" actId="1076"/>
          <ac:picMkLst>
            <pc:docMk/>
            <pc:sldMk cId="4174184840" sldId="268"/>
            <ac:picMk id="1034" creationId="{DE7BD2E1-99F5-4DC2-BB30-02D03136E7D6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2-23T20:33:28.045" v="1501" actId="20577"/>
        <pc:sldMkLst>
          <pc:docMk/>
          <pc:sldMk cId="1267434647" sldId="269"/>
        </pc:sldMkLst>
        <pc:spChg chg="mod">
          <ac:chgData name="Katie Johnston" userId="a8803450-7667-44c1-ac00-9653f319424f" providerId="ADAL" clId="{DB61940C-CE1C-48E4-866C-23208D1E079C}" dt="2022-02-23T20:33:28.045" v="1501" actId="20577"/>
          <ac:spMkLst>
            <pc:docMk/>
            <pc:sldMk cId="1267434647" sldId="269"/>
            <ac:spMk id="2" creationId="{C556D1E3-D9B8-4581-9658-BDBDD678BAC5}"/>
          </ac:spMkLst>
        </pc:spChg>
        <pc:spChg chg="del">
          <ac:chgData name="Katie Johnston" userId="a8803450-7667-44c1-ac00-9653f319424f" providerId="ADAL" clId="{DB61940C-CE1C-48E4-866C-23208D1E079C}" dt="2022-02-23T20:32:11.970" v="1374"/>
          <ac:spMkLst>
            <pc:docMk/>
            <pc:sldMk cId="1267434647" sldId="269"/>
            <ac:spMk id="3" creationId="{5ECC379A-B7C3-4367-AE8C-319C48523E4B}"/>
          </ac:spMkLst>
        </pc:spChg>
        <pc:picChg chg="add mod">
          <ac:chgData name="Katie Johnston" userId="a8803450-7667-44c1-ac00-9653f319424f" providerId="ADAL" clId="{DB61940C-CE1C-48E4-866C-23208D1E079C}" dt="2022-02-23T20:32:46.026" v="1384" actId="1076"/>
          <ac:picMkLst>
            <pc:docMk/>
            <pc:sldMk cId="1267434647" sldId="269"/>
            <ac:picMk id="2050" creationId="{06B066D5-CA7B-471B-8827-15EDB11F3239}"/>
          </ac:picMkLst>
        </pc:picChg>
        <pc:picChg chg="add mod">
          <ac:chgData name="Katie Johnston" userId="a8803450-7667-44c1-ac00-9653f319424f" providerId="ADAL" clId="{DB61940C-CE1C-48E4-866C-23208D1E079C}" dt="2022-02-23T20:32:54.571" v="1387" actId="1076"/>
          <ac:picMkLst>
            <pc:docMk/>
            <pc:sldMk cId="1267434647" sldId="269"/>
            <ac:picMk id="2052" creationId="{1E7E7CB1-C397-4EE6-9E43-AF17C6A461E6}"/>
          </ac:picMkLst>
        </pc:picChg>
        <pc:picChg chg="add mod">
          <ac:chgData name="Katie Johnston" userId="a8803450-7667-44c1-ac00-9653f319424f" providerId="ADAL" clId="{DB61940C-CE1C-48E4-866C-23208D1E079C}" dt="2022-02-23T20:32:48.664" v="1385" actId="1076"/>
          <ac:picMkLst>
            <pc:docMk/>
            <pc:sldMk cId="1267434647" sldId="269"/>
            <ac:picMk id="2054" creationId="{ECD97EC0-2CC4-4C45-8A65-765A293E91D7}"/>
          </ac:picMkLst>
        </pc:picChg>
        <pc:picChg chg="add mod">
          <ac:chgData name="Katie Johnston" userId="a8803450-7667-44c1-ac00-9653f319424f" providerId="ADAL" clId="{DB61940C-CE1C-48E4-866C-23208D1E079C}" dt="2022-02-23T20:32:57.129" v="1388" actId="1076"/>
          <ac:picMkLst>
            <pc:docMk/>
            <pc:sldMk cId="1267434647" sldId="269"/>
            <ac:picMk id="2056" creationId="{9C35E469-0AF9-495D-9018-2CA4770CFF80}"/>
          </ac:picMkLst>
        </pc:picChg>
        <pc:picChg chg="add mod">
          <ac:chgData name="Katie Johnston" userId="a8803450-7667-44c1-ac00-9653f319424f" providerId="ADAL" clId="{DB61940C-CE1C-48E4-866C-23208D1E079C}" dt="2022-02-23T20:32:52.283" v="1386" actId="1076"/>
          <ac:picMkLst>
            <pc:docMk/>
            <pc:sldMk cId="1267434647" sldId="269"/>
            <ac:picMk id="2058" creationId="{DA5A3BE3-6111-4828-B7C3-54C33D5817CE}"/>
          </ac:picMkLst>
        </pc:picChg>
        <pc:picChg chg="add mod">
          <ac:chgData name="Katie Johnston" userId="a8803450-7667-44c1-ac00-9653f319424f" providerId="ADAL" clId="{DB61940C-CE1C-48E4-866C-23208D1E079C}" dt="2022-02-23T20:32:58.812" v="1389" actId="1076"/>
          <ac:picMkLst>
            <pc:docMk/>
            <pc:sldMk cId="1267434647" sldId="269"/>
            <ac:picMk id="2060" creationId="{67B216D1-6697-413A-BBD5-DEBFEAAF9D36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2-23T21:26:34.495" v="1769" actId="27636"/>
        <pc:sldMkLst>
          <pc:docMk/>
          <pc:sldMk cId="1614412404" sldId="270"/>
        </pc:sldMkLst>
        <pc:spChg chg="mod">
          <ac:chgData name="Katie Johnston" userId="a8803450-7667-44c1-ac00-9653f319424f" providerId="ADAL" clId="{DB61940C-CE1C-48E4-866C-23208D1E079C}" dt="2022-02-23T21:26:34.495" v="1769" actId="27636"/>
          <ac:spMkLst>
            <pc:docMk/>
            <pc:sldMk cId="1614412404" sldId="270"/>
            <ac:spMk id="2" creationId="{987D3273-E4CA-4796-BB76-5F9512EC0DA0}"/>
          </ac:spMkLst>
        </pc:spChg>
        <pc:spChg chg="add del">
          <ac:chgData name="Katie Johnston" userId="a8803450-7667-44c1-ac00-9653f319424f" providerId="ADAL" clId="{DB61940C-CE1C-48E4-866C-23208D1E079C}" dt="2022-02-23T21:24:07.789" v="1609"/>
          <ac:spMkLst>
            <pc:docMk/>
            <pc:sldMk cId="1614412404" sldId="270"/>
            <ac:spMk id="3" creationId="{759DD78F-1383-4629-BAAA-17AF8C274D01}"/>
          </ac:spMkLst>
        </pc:spChg>
        <pc:picChg chg="add del mod">
          <ac:chgData name="Katie Johnston" userId="a8803450-7667-44c1-ac00-9653f319424f" providerId="ADAL" clId="{DB61940C-CE1C-48E4-866C-23208D1E079C}" dt="2022-02-23T21:21:23.332" v="1594"/>
          <ac:picMkLst>
            <pc:docMk/>
            <pc:sldMk cId="1614412404" sldId="270"/>
            <ac:picMk id="3074" creationId="{203031BB-D49D-4843-A90A-AC8220145A31}"/>
          </ac:picMkLst>
        </pc:picChg>
        <pc:picChg chg="add del mod">
          <ac:chgData name="Katie Johnston" userId="a8803450-7667-44c1-ac00-9653f319424f" providerId="ADAL" clId="{DB61940C-CE1C-48E4-866C-23208D1E079C}" dt="2022-02-23T21:21:26.021" v="1596"/>
          <ac:picMkLst>
            <pc:docMk/>
            <pc:sldMk cId="1614412404" sldId="270"/>
            <ac:picMk id="3076" creationId="{9AE060CE-BBB5-4BA8-A6D9-D9BB653B44CA}"/>
          </ac:picMkLst>
        </pc:picChg>
        <pc:picChg chg="add mod">
          <ac:chgData name="Katie Johnston" userId="a8803450-7667-44c1-ac00-9653f319424f" providerId="ADAL" clId="{DB61940C-CE1C-48E4-866C-23208D1E079C}" dt="2022-02-23T21:25:32.729" v="1633" actId="1076"/>
          <ac:picMkLst>
            <pc:docMk/>
            <pc:sldMk cId="1614412404" sldId="270"/>
            <ac:picMk id="3078" creationId="{8864DDC1-EF8C-48B3-902A-CB94604327E9}"/>
          </ac:picMkLst>
        </pc:picChg>
        <pc:picChg chg="add mod">
          <ac:chgData name="Katie Johnston" userId="a8803450-7667-44c1-ac00-9653f319424f" providerId="ADAL" clId="{DB61940C-CE1C-48E4-866C-23208D1E079C}" dt="2022-02-23T21:25:31.246" v="1632" actId="1076"/>
          <ac:picMkLst>
            <pc:docMk/>
            <pc:sldMk cId="1614412404" sldId="270"/>
            <ac:picMk id="3080" creationId="{2245CDEA-5308-4516-B0E7-BA115EB6E7F4}"/>
          </ac:picMkLst>
        </pc:picChg>
        <pc:picChg chg="add mod">
          <ac:chgData name="Katie Johnston" userId="a8803450-7667-44c1-ac00-9653f319424f" providerId="ADAL" clId="{DB61940C-CE1C-48E4-866C-23208D1E079C}" dt="2022-02-23T21:25:29.726" v="1631" actId="1076"/>
          <ac:picMkLst>
            <pc:docMk/>
            <pc:sldMk cId="1614412404" sldId="270"/>
            <ac:picMk id="3082" creationId="{28657156-5E5F-4770-B14B-E3FFE88D4FE1}"/>
          </ac:picMkLst>
        </pc:picChg>
        <pc:picChg chg="add mod">
          <ac:chgData name="Katie Johnston" userId="a8803450-7667-44c1-ac00-9653f319424f" providerId="ADAL" clId="{DB61940C-CE1C-48E4-866C-23208D1E079C}" dt="2022-02-23T21:25:35.395" v="1634" actId="1076"/>
          <ac:picMkLst>
            <pc:docMk/>
            <pc:sldMk cId="1614412404" sldId="270"/>
            <ac:picMk id="3084" creationId="{5609C9AE-F7E1-4B09-9B0E-D03F36227356}"/>
          </ac:picMkLst>
        </pc:picChg>
        <pc:picChg chg="add mod">
          <ac:chgData name="Katie Johnston" userId="a8803450-7667-44c1-ac00-9653f319424f" providerId="ADAL" clId="{DB61940C-CE1C-48E4-866C-23208D1E079C}" dt="2022-02-23T21:25:26.414" v="1629" actId="1076"/>
          <ac:picMkLst>
            <pc:docMk/>
            <pc:sldMk cId="1614412404" sldId="270"/>
            <ac:picMk id="3086" creationId="{9FE8D79B-D71E-4EE9-A31D-D597279F9FE0}"/>
          </ac:picMkLst>
        </pc:picChg>
        <pc:picChg chg="add mod">
          <ac:chgData name="Katie Johnston" userId="a8803450-7667-44c1-ac00-9653f319424f" providerId="ADAL" clId="{DB61940C-CE1C-48E4-866C-23208D1E079C}" dt="2022-02-23T21:25:28.259" v="1630" actId="1076"/>
          <ac:picMkLst>
            <pc:docMk/>
            <pc:sldMk cId="1614412404" sldId="270"/>
            <ac:picMk id="3088" creationId="{4588E0EB-6D5F-4D4B-9F66-6F4A50B17A6D}"/>
          </ac:picMkLst>
        </pc:picChg>
        <pc:picChg chg="add mod">
          <ac:chgData name="Katie Johnston" userId="a8803450-7667-44c1-ac00-9653f319424f" providerId="ADAL" clId="{DB61940C-CE1C-48E4-866C-23208D1E079C}" dt="2022-02-23T21:24:26.229" v="1614" actId="1076"/>
          <ac:picMkLst>
            <pc:docMk/>
            <pc:sldMk cId="1614412404" sldId="270"/>
            <ac:picMk id="3090" creationId="{F370C4A7-0C7C-405B-A990-D6146AD6DBC4}"/>
          </ac:picMkLst>
        </pc:picChg>
        <pc:picChg chg="add mod">
          <ac:chgData name="Katie Johnston" userId="a8803450-7667-44c1-ac00-9653f319424f" providerId="ADAL" clId="{DB61940C-CE1C-48E4-866C-23208D1E079C}" dt="2022-02-23T21:25:12.392" v="1622" actId="1076"/>
          <ac:picMkLst>
            <pc:docMk/>
            <pc:sldMk cId="1614412404" sldId="270"/>
            <ac:picMk id="3092" creationId="{BF4E6112-9EC5-4B1B-855D-E8738CEA11A1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2-24T17:57:33.866" v="1990" actId="1076"/>
        <pc:sldMkLst>
          <pc:docMk/>
          <pc:sldMk cId="23506946" sldId="271"/>
        </pc:sldMkLst>
        <pc:spChg chg="mod">
          <ac:chgData name="Katie Johnston" userId="a8803450-7667-44c1-ac00-9653f319424f" providerId="ADAL" clId="{DB61940C-CE1C-48E4-866C-23208D1E079C}" dt="2022-02-23T21:37:10.363" v="1984" actId="20577"/>
          <ac:spMkLst>
            <pc:docMk/>
            <pc:sldMk cId="23506946" sldId="271"/>
            <ac:spMk id="2" creationId="{A491A83B-C4B1-42D1-A73B-0D0B984F1D66}"/>
          </ac:spMkLst>
        </pc:spChg>
        <pc:spChg chg="del">
          <ac:chgData name="Katie Johnston" userId="a8803450-7667-44c1-ac00-9653f319424f" providerId="ADAL" clId="{DB61940C-CE1C-48E4-866C-23208D1E079C}" dt="2022-02-23T21:34:44.489" v="1772"/>
          <ac:spMkLst>
            <pc:docMk/>
            <pc:sldMk cId="23506946" sldId="271"/>
            <ac:spMk id="3" creationId="{CA38219C-242E-45E3-8EF0-34553DBFEE09}"/>
          </ac:spMkLst>
        </pc:spChg>
        <pc:picChg chg="add mod">
          <ac:chgData name="Katie Johnston" userId="a8803450-7667-44c1-ac00-9653f319424f" providerId="ADAL" clId="{DB61940C-CE1C-48E4-866C-23208D1E079C}" dt="2022-02-23T21:36:42.751" v="1851" actId="1076"/>
          <ac:picMkLst>
            <pc:docMk/>
            <pc:sldMk cId="23506946" sldId="271"/>
            <ac:picMk id="8" creationId="{69020F29-A072-4A50-BE2C-91ACEA832D6C}"/>
          </ac:picMkLst>
        </pc:picChg>
        <pc:picChg chg="add mod">
          <ac:chgData name="Katie Johnston" userId="a8803450-7667-44c1-ac00-9653f319424f" providerId="ADAL" clId="{DB61940C-CE1C-48E4-866C-23208D1E079C}" dt="2022-02-23T21:34:53.759" v="1775" actId="1076"/>
          <ac:picMkLst>
            <pc:docMk/>
            <pc:sldMk cId="23506946" sldId="271"/>
            <ac:picMk id="4098" creationId="{8A4A3F8E-719D-4CE0-8B83-67028E638253}"/>
          </ac:picMkLst>
        </pc:picChg>
        <pc:picChg chg="add mod">
          <ac:chgData name="Katie Johnston" userId="a8803450-7667-44c1-ac00-9653f319424f" providerId="ADAL" clId="{DB61940C-CE1C-48E4-866C-23208D1E079C}" dt="2022-02-23T21:35:56.202" v="1782" actId="1076"/>
          <ac:picMkLst>
            <pc:docMk/>
            <pc:sldMk cId="23506946" sldId="271"/>
            <ac:picMk id="4100" creationId="{1AA5F9CC-0C70-4933-A19E-96016F69F560}"/>
          </ac:picMkLst>
        </pc:picChg>
        <pc:picChg chg="add del mod">
          <ac:chgData name="Katie Johnston" userId="a8803450-7667-44c1-ac00-9653f319424f" providerId="ADAL" clId="{DB61940C-CE1C-48E4-866C-23208D1E079C}" dt="2022-02-24T17:57:21.105" v="1985" actId="478"/>
          <ac:picMkLst>
            <pc:docMk/>
            <pc:sldMk cId="23506946" sldId="271"/>
            <ac:picMk id="4102" creationId="{33BEB29E-B93E-4626-8D34-500B0C2D8307}"/>
          </ac:picMkLst>
        </pc:picChg>
        <pc:picChg chg="add del mod">
          <ac:chgData name="Katie Johnston" userId="a8803450-7667-44c1-ac00-9653f319424f" providerId="ADAL" clId="{DB61940C-CE1C-48E4-866C-23208D1E079C}" dt="2022-02-24T17:57:30.226" v="1988" actId="478"/>
          <ac:picMkLst>
            <pc:docMk/>
            <pc:sldMk cId="23506946" sldId="271"/>
            <ac:picMk id="4104" creationId="{3372F6BA-2026-4772-BFEE-ACB51BDF5493}"/>
          </ac:picMkLst>
        </pc:picChg>
        <pc:picChg chg="add mod">
          <ac:chgData name="Katie Johnston" userId="a8803450-7667-44c1-ac00-9653f319424f" providerId="ADAL" clId="{DB61940C-CE1C-48E4-866C-23208D1E079C}" dt="2022-02-24T17:57:23.706" v="1987" actId="1076"/>
          <ac:picMkLst>
            <pc:docMk/>
            <pc:sldMk cId="23506946" sldId="271"/>
            <ac:picMk id="4106" creationId="{021B5CB4-E2A9-4F3D-828E-ED9A86212D6C}"/>
          </ac:picMkLst>
        </pc:picChg>
        <pc:picChg chg="add mod">
          <ac:chgData name="Katie Johnston" userId="a8803450-7667-44c1-ac00-9653f319424f" providerId="ADAL" clId="{DB61940C-CE1C-48E4-866C-23208D1E079C}" dt="2022-02-24T17:57:33.866" v="1990" actId="1076"/>
          <ac:picMkLst>
            <pc:docMk/>
            <pc:sldMk cId="23506946" sldId="271"/>
            <ac:picMk id="4108" creationId="{B9162A4B-8F78-45B2-9494-A7CAF0E3DF57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2-24T21:58:38.602" v="2283" actId="1076"/>
        <pc:sldMkLst>
          <pc:docMk/>
          <pc:sldMk cId="3905560700" sldId="272"/>
        </pc:sldMkLst>
        <pc:spChg chg="mod">
          <ac:chgData name="Katie Johnston" userId="a8803450-7667-44c1-ac00-9653f319424f" providerId="ADAL" clId="{DB61940C-CE1C-48E4-866C-23208D1E079C}" dt="2022-02-24T21:44:57.485" v="2091" actId="20577"/>
          <ac:spMkLst>
            <pc:docMk/>
            <pc:sldMk cId="3905560700" sldId="272"/>
            <ac:spMk id="2" creationId="{CEF76244-4DD3-4AB1-91C8-788D6A26752C}"/>
          </ac:spMkLst>
        </pc:spChg>
        <pc:spChg chg="mod">
          <ac:chgData name="Katie Johnston" userId="a8803450-7667-44c1-ac00-9653f319424f" providerId="ADAL" clId="{DB61940C-CE1C-48E4-866C-23208D1E079C}" dt="2022-02-24T21:58:15.461" v="2276" actId="1076"/>
          <ac:spMkLst>
            <pc:docMk/>
            <pc:sldMk cId="3905560700" sldId="272"/>
            <ac:spMk id="3" creationId="{CA3EE5CC-0B59-4ECC-8F68-A61C532B7396}"/>
          </ac:spMkLst>
        </pc:spChg>
        <pc:picChg chg="add del">
          <ac:chgData name="Katie Johnston" userId="a8803450-7667-44c1-ac00-9653f319424f" providerId="ADAL" clId="{DB61940C-CE1C-48E4-866C-23208D1E079C}" dt="2022-02-24T21:46:22.973" v="2093" actId="478"/>
          <ac:picMkLst>
            <pc:docMk/>
            <pc:sldMk cId="3905560700" sldId="272"/>
            <ac:picMk id="5122" creationId="{8BBF2526-A87E-42F1-88A5-6B853110E9DE}"/>
          </ac:picMkLst>
        </pc:picChg>
        <pc:picChg chg="add mod">
          <ac:chgData name="Katie Johnston" userId="a8803450-7667-44c1-ac00-9653f319424f" providerId="ADAL" clId="{DB61940C-CE1C-48E4-866C-23208D1E079C}" dt="2022-02-24T21:58:05.354" v="2272" actId="1076"/>
          <ac:picMkLst>
            <pc:docMk/>
            <pc:sldMk cId="3905560700" sldId="272"/>
            <ac:picMk id="5124" creationId="{76F1259C-1609-4522-90DE-184DD407D24E}"/>
          </ac:picMkLst>
        </pc:picChg>
        <pc:picChg chg="add mod">
          <ac:chgData name="Katie Johnston" userId="a8803450-7667-44c1-ac00-9653f319424f" providerId="ADAL" clId="{DB61940C-CE1C-48E4-866C-23208D1E079C}" dt="2022-02-24T21:58:07.106" v="2273" actId="1076"/>
          <ac:picMkLst>
            <pc:docMk/>
            <pc:sldMk cId="3905560700" sldId="272"/>
            <ac:picMk id="5126" creationId="{58D7640B-829E-4924-89FD-1D434C2B7CE7}"/>
          </ac:picMkLst>
        </pc:picChg>
        <pc:picChg chg="add mod">
          <ac:chgData name="Katie Johnston" userId="a8803450-7667-44c1-ac00-9653f319424f" providerId="ADAL" clId="{DB61940C-CE1C-48E4-866C-23208D1E079C}" dt="2022-02-24T21:58:34.506" v="2281" actId="1076"/>
          <ac:picMkLst>
            <pc:docMk/>
            <pc:sldMk cId="3905560700" sldId="272"/>
            <ac:picMk id="5128" creationId="{2D6CDC52-042E-499C-98A0-5CED288F7ECA}"/>
          </ac:picMkLst>
        </pc:picChg>
        <pc:picChg chg="add mod">
          <ac:chgData name="Katie Johnston" userId="a8803450-7667-44c1-ac00-9653f319424f" providerId="ADAL" clId="{DB61940C-CE1C-48E4-866C-23208D1E079C}" dt="2022-02-24T21:58:38.602" v="2283" actId="1076"/>
          <ac:picMkLst>
            <pc:docMk/>
            <pc:sldMk cId="3905560700" sldId="272"/>
            <ac:picMk id="5130" creationId="{DF029209-D00C-4BCB-A5F7-96CDA0A61E6B}"/>
          </ac:picMkLst>
        </pc:picChg>
        <pc:picChg chg="add mod">
          <ac:chgData name="Katie Johnston" userId="a8803450-7667-44c1-ac00-9653f319424f" providerId="ADAL" clId="{DB61940C-CE1C-48E4-866C-23208D1E079C}" dt="2022-02-24T21:58:36.298" v="2282" actId="1076"/>
          <ac:picMkLst>
            <pc:docMk/>
            <pc:sldMk cId="3905560700" sldId="272"/>
            <ac:picMk id="5132" creationId="{FB265B74-F35B-43F4-90C8-443C507370EF}"/>
          </ac:picMkLst>
        </pc:picChg>
      </pc:sldChg>
      <pc:sldChg chg="addSp delSp modSp add mod">
        <pc:chgData name="Katie Johnston" userId="a8803450-7667-44c1-ac00-9653f319424f" providerId="ADAL" clId="{DB61940C-CE1C-48E4-866C-23208D1E079C}" dt="2022-02-24T22:01:51.146" v="2506" actId="1076"/>
        <pc:sldMkLst>
          <pc:docMk/>
          <pc:sldMk cId="3203391298" sldId="273"/>
        </pc:sldMkLst>
        <pc:spChg chg="mod">
          <ac:chgData name="Katie Johnston" userId="a8803450-7667-44c1-ac00-9653f319424f" providerId="ADAL" clId="{DB61940C-CE1C-48E4-866C-23208D1E079C}" dt="2022-02-24T22:01:12.152" v="2490" actId="20577"/>
          <ac:spMkLst>
            <pc:docMk/>
            <pc:sldMk cId="3203391298" sldId="273"/>
            <ac:spMk id="2" creationId="{CEF76244-4DD3-4AB1-91C8-788D6A26752C}"/>
          </ac:spMkLst>
        </pc:spChg>
        <pc:spChg chg="del">
          <ac:chgData name="Katie Johnston" userId="a8803450-7667-44c1-ac00-9653f319424f" providerId="ADAL" clId="{DB61940C-CE1C-48E4-866C-23208D1E079C}" dt="2022-02-24T22:01:27.015" v="2495"/>
          <ac:spMkLst>
            <pc:docMk/>
            <pc:sldMk cId="3203391298" sldId="273"/>
            <ac:spMk id="3" creationId="{CA3EE5CC-0B59-4ECC-8F68-A61C532B7396}"/>
          </ac:spMkLst>
        </pc:spChg>
        <pc:picChg chg="del mod">
          <ac:chgData name="Katie Johnston" userId="a8803450-7667-44c1-ac00-9653f319424f" providerId="ADAL" clId="{DB61940C-CE1C-48E4-866C-23208D1E079C}" dt="2022-02-24T22:01:19.153" v="2493" actId="21"/>
          <ac:picMkLst>
            <pc:docMk/>
            <pc:sldMk cId="3203391298" sldId="273"/>
            <ac:picMk id="5122" creationId="{8BBF2526-A87E-42F1-88A5-6B853110E9DE}"/>
          </ac:picMkLst>
        </pc:picChg>
        <pc:picChg chg="add mod">
          <ac:chgData name="Katie Johnston" userId="a8803450-7667-44c1-ac00-9653f319424f" providerId="ADAL" clId="{DB61940C-CE1C-48E4-866C-23208D1E079C}" dt="2022-02-24T22:01:46.914" v="2503" actId="1076"/>
          <ac:picMkLst>
            <pc:docMk/>
            <pc:sldMk cId="3203391298" sldId="273"/>
            <ac:picMk id="6146" creationId="{B7493E7D-28F7-439E-9FC6-F5506764D23D}"/>
          </ac:picMkLst>
        </pc:picChg>
        <pc:picChg chg="add mod">
          <ac:chgData name="Katie Johnston" userId="a8803450-7667-44c1-ac00-9653f319424f" providerId="ADAL" clId="{DB61940C-CE1C-48E4-866C-23208D1E079C}" dt="2022-02-24T22:01:49.698" v="2505" actId="14100"/>
          <ac:picMkLst>
            <pc:docMk/>
            <pc:sldMk cId="3203391298" sldId="273"/>
            <ac:picMk id="6148" creationId="{018C6E38-C36C-4985-BE4B-CE8CA45A2D2D}"/>
          </ac:picMkLst>
        </pc:picChg>
        <pc:picChg chg="add mod">
          <ac:chgData name="Katie Johnston" userId="a8803450-7667-44c1-ac00-9653f319424f" providerId="ADAL" clId="{DB61940C-CE1C-48E4-866C-23208D1E079C}" dt="2022-02-24T22:01:51.146" v="2506" actId="1076"/>
          <ac:picMkLst>
            <pc:docMk/>
            <pc:sldMk cId="3203391298" sldId="273"/>
            <ac:picMk id="6150" creationId="{9B7FF119-B63A-46C2-AD0A-4BCB632811A3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2-24T22:05:00.304" v="2539" actId="478"/>
        <pc:sldMkLst>
          <pc:docMk/>
          <pc:sldMk cId="2199757748" sldId="274"/>
        </pc:sldMkLst>
        <pc:spChg chg="mod">
          <ac:chgData name="Katie Johnston" userId="a8803450-7667-44c1-ac00-9653f319424f" providerId="ADAL" clId="{DB61940C-CE1C-48E4-866C-23208D1E079C}" dt="2022-02-24T22:03:46.704" v="2524" actId="1076"/>
          <ac:spMkLst>
            <pc:docMk/>
            <pc:sldMk cId="2199757748" sldId="274"/>
            <ac:spMk id="2" creationId="{A3663FB9-59D1-44F6-B04B-D3930D8C3EBF}"/>
          </ac:spMkLst>
        </pc:spChg>
        <pc:spChg chg="del">
          <ac:chgData name="Katie Johnston" userId="a8803450-7667-44c1-ac00-9653f319424f" providerId="ADAL" clId="{DB61940C-CE1C-48E4-866C-23208D1E079C}" dt="2022-02-24T22:03:56.183" v="2527"/>
          <ac:spMkLst>
            <pc:docMk/>
            <pc:sldMk cId="2199757748" sldId="274"/>
            <ac:spMk id="3" creationId="{C2363161-232B-48A1-89CC-DB5113D7EA02}"/>
          </ac:spMkLst>
        </pc:spChg>
        <pc:spChg chg="add del mod">
          <ac:chgData name="Katie Johnston" userId="a8803450-7667-44c1-ac00-9653f319424f" providerId="ADAL" clId="{DB61940C-CE1C-48E4-866C-23208D1E079C}" dt="2022-02-24T22:05:00.304" v="2539" actId="478"/>
          <ac:spMkLst>
            <pc:docMk/>
            <pc:sldMk cId="2199757748" sldId="274"/>
            <ac:spMk id="5" creationId="{2F477CC0-37EF-40B4-AFC7-E91D31CAC14B}"/>
          </ac:spMkLst>
        </pc:spChg>
        <pc:picChg chg="add mod">
          <ac:chgData name="Katie Johnston" userId="a8803450-7667-44c1-ac00-9653f319424f" providerId="ADAL" clId="{DB61940C-CE1C-48E4-866C-23208D1E079C}" dt="2022-02-24T22:04:54.594" v="2537" actId="1076"/>
          <ac:picMkLst>
            <pc:docMk/>
            <pc:sldMk cId="2199757748" sldId="274"/>
            <ac:picMk id="4" creationId="{26C72859-4451-4098-9D78-AD6DE343732E}"/>
          </ac:picMkLst>
        </pc:picChg>
        <pc:picChg chg="add del mod">
          <ac:chgData name="Katie Johnston" userId="a8803450-7667-44c1-ac00-9653f319424f" providerId="ADAL" clId="{DB61940C-CE1C-48E4-866C-23208D1E079C}" dt="2022-02-24T22:04:36.867" v="2531" actId="478"/>
          <ac:picMkLst>
            <pc:docMk/>
            <pc:sldMk cId="2199757748" sldId="274"/>
            <ac:picMk id="7170" creationId="{9179C6EE-8720-4006-A1A6-8373A8CAFBF4}"/>
          </ac:picMkLst>
        </pc:picChg>
        <pc:picChg chg="add del mod">
          <ac:chgData name="Katie Johnston" userId="a8803450-7667-44c1-ac00-9653f319424f" providerId="ADAL" clId="{DB61940C-CE1C-48E4-866C-23208D1E079C}" dt="2022-02-24T22:04:45.102" v="2534" actId="478"/>
          <ac:picMkLst>
            <pc:docMk/>
            <pc:sldMk cId="2199757748" sldId="274"/>
            <ac:picMk id="7172" creationId="{FF3532F5-A8A3-4E2E-BA05-DD30C01BF888}"/>
          </ac:picMkLst>
        </pc:picChg>
        <pc:picChg chg="add mod">
          <ac:chgData name="Katie Johnston" userId="a8803450-7667-44c1-ac00-9653f319424f" providerId="ADAL" clId="{DB61940C-CE1C-48E4-866C-23208D1E079C}" dt="2022-02-24T22:04:39.186" v="2533" actId="1076"/>
          <ac:picMkLst>
            <pc:docMk/>
            <pc:sldMk cId="2199757748" sldId="274"/>
            <ac:picMk id="7174" creationId="{340A3A5B-28D2-4F9B-BDF5-513BDFF55036}"/>
          </ac:picMkLst>
        </pc:picChg>
        <pc:picChg chg="add mod">
          <ac:chgData name="Katie Johnston" userId="a8803450-7667-44c1-ac00-9653f319424f" providerId="ADAL" clId="{DB61940C-CE1C-48E4-866C-23208D1E079C}" dt="2022-02-24T22:04:47.627" v="2536" actId="1076"/>
          <ac:picMkLst>
            <pc:docMk/>
            <pc:sldMk cId="2199757748" sldId="274"/>
            <ac:picMk id="7176" creationId="{F82C0BEE-DDA4-469D-BE93-EC89C1FBDCB5}"/>
          </ac:picMkLst>
        </pc:picChg>
      </pc:sldChg>
      <pc:sldChg chg="addSp delSp modSp new mod">
        <pc:chgData name="Katie Johnston" userId="a8803450-7667-44c1-ac00-9653f319424f" providerId="ADAL" clId="{DB61940C-CE1C-48E4-866C-23208D1E079C}" dt="2022-02-24T22:08:00.019" v="2716" actId="20577"/>
        <pc:sldMkLst>
          <pc:docMk/>
          <pc:sldMk cId="1613613128" sldId="275"/>
        </pc:sldMkLst>
        <pc:spChg chg="mod">
          <ac:chgData name="Katie Johnston" userId="a8803450-7667-44c1-ac00-9653f319424f" providerId="ADAL" clId="{DB61940C-CE1C-48E4-866C-23208D1E079C}" dt="2022-02-24T22:08:00.019" v="2716" actId="20577"/>
          <ac:spMkLst>
            <pc:docMk/>
            <pc:sldMk cId="1613613128" sldId="275"/>
            <ac:spMk id="2" creationId="{5039ADC5-BC38-4D4B-B1F3-7AD130829C0E}"/>
          </ac:spMkLst>
        </pc:spChg>
        <pc:spChg chg="del">
          <ac:chgData name="Katie Johnston" userId="a8803450-7667-44c1-ac00-9653f319424f" providerId="ADAL" clId="{DB61940C-CE1C-48E4-866C-23208D1E079C}" dt="2022-02-24T22:06:24.666" v="2596"/>
          <ac:spMkLst>
            <pc:docMk/>
            <pc:sldMk cId="1613613128" sldId="275"/>
            <ac:spMk id="3" creationId="{A2BFAD6C-8D7A-48F6-A5C9-B7DAFF8B3EA6}"/>
          </ac:spMkLst>
        </pc:spChg>
        <pc:picChg chg="add mod">
          <ac:chgData name="Katie Johnston" userId="a8803450-7667-44c1-ac00-9653f319424f" providerId="ADAL" clId="{DB61940C-CE1C-48E4-866C-23208D1E079C}" dt="2022-02-24T22:06:52.691" v="2610" actId="1076"/>
          <ac:picMkLst>
            <pc:docMk/>
            <pc:sldMk cId="1613613128" sldId="275"/>
            <ac:picMk id="4" creationId="{BA229336-18D6-42A8-B1F2-C9425C0CEF86}"/>
          </ac:picMkLst>
        </pc:picChg>
        <pc:picChg chg="add mod">
          <ac:chgData name="Katie Johnston" userId="a8803450-7667-44c1-ac00-9653f319424f" providerId="ADAL" clId="{DB61940C-CE1C-48E4-866C-23208D1E079C}" dt="2022-02-24T22:06:46.955" v="2607" actId="1076"/>
          <ac:picMkLst>
            <pc:docMk/>
            <pc:sldMk cId="1613613128" sldId="275"/>
            <ac:picMk id="8194" creationId="{B40095F7-EFF4-4193-BAAF-998E9FCFF399}"/>
          </ac:picMkLst>
        </pc:picChg>
        <pc:picChg chg="add mod">
          <ac:chgData name="Katie Johnston" userId="a8803450-7667-44c1-ac00-9653f319424f" providerId="ADAL" clId="{DB61940C-CE1C-48E4-866C-23208D1E079C}" dt="2022-02-24T22:06:48.731" v="2608" actId="1076"/>
          <ac:picMkLst>
            <pc:docMk/>
            <pc:sldMk cId="1613613128" sldId="275"/>
            <ac:picMk id="8196" creationId="{F4089EAB-E71B-416D-92DA-4FB6AD5F0025}"/>
          </ac:picMkLst>
        </pc:picChg>
        <pc:picChg chg="add mod">
          <ac:chgData name="Katie Johnston" userId="a8803450-7667-44c1-ac00-9653f319424f" providerId="ADAL" clId="{DB61940C-CE1C-48E4-866C-23208D1E079C}" dt="2022-02-24T22:06:49.747" v="2609" actId="1076"/>
          <ac:picMkLst>
            <pc:docMk/>
            <pc:sldMk cId="1613613128" sldId="275"/>
            <ac:picMk id="8198" creationId="{AE3C73DD-EB52-4415-9C4E-89DA89222A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1248-FBB9-465A-B625-746079D42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5DC40-BBC8-4B4E-AC50-896EE84F3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EB18-C71B-4B49-B5AB-DDF2B649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C64ED-AC96-44E3-86CD-8C6D3290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3E8F5-2555-4216-9C6B-BB1AF5C9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A9AD-6367-4C18-BE46-063CFD49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BFEAA-103A-4AB8-B62E-111A00238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B66C9-B650-45F3-99DC-BB595D24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1EE1E-8A67-4458-9B49-7CF82C3A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921ED-7A20-44A9-9519-8204D916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7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5B96D-4EF9-4D41-8918-B2DBE3504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7733D-5F6A-4E75-9F9D-D87C7FA81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12C7-596C-4C9A-B2A9-FA94F897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6B9D6-6F13-4ABE-B7BE-8666A7E4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8EF61-7D66-4108-8C21-C5971CA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3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D027-3F5B-4859-8B1B-9467F29D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AED2-E97F-4B9D-B1CB-12BDC231E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08189-3F91-4675-99CC-12C79155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2C08-9C8F-480D-8B31-5B4BBC1C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E34F3-20F4-4755-8A22-0DE2ECEA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7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46BB-99FB-4B26-BBAA-BCF59882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99F4E-F787-4827-AD0E-E142EC6FA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1EDA0-E014-44B6-BD52-45EFBD0A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15868-F64B-4B0C-914C-78C00F24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26FD6-EF21-44E6-863F-059EFB70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4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2BF1-4354-49D1-ADD0-9E119926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23B9C-AB96-4057-A528-C77B66369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E246B-FFCF-4055-B996-E2BA64B53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67770-FF50-49FC-AF7F-190884BB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477C2-5177-4FFA-B3A1-D0E55005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50D15-CB92-4E07-83DC-BDA48647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4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C507-7EBC-40B8-AB15-A3C06154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840B1-87C3-4774-9058-198F45E21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B8C6-D346-4AB0-AF80-F9EA64453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FD8ED-618D-4CE3-99E3-AD225DFC2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BA2FD-6643-474A-B9EC-67A19F90C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BD054-7282-493E-B6E8-806CEBF1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345C3-787E-4F96-8299-6164079C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487D9-7DB4-4A60-966D-54855BB9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4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F9F7-5AA2-4D1C-8B5F-C805D9D8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4AE2C-3185-4D0E-BE7B-67B45FBF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50EC5-5A8D-46E8-9BE1-E2865C4B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CAD1-837E-4F00-ACE1-A3A6E6F5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7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F403F-4FC4-40FF-83C5-54B56DEA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4AC46-77BF-485D-AD17-DFFF66FE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0D862-0FC0-48BB-A421-2F6B1C32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0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9DD1-A75A-4A48-B617-509F51ED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210D0-8B71-4881-B2C3-29FC9979B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E68B0-AF4D-4A23-8036-F441B9B62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1A0A-66BF-48BB-A8FA-BCF006F5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14CFA-A83D-4685-B46C-6ED0C55B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6DEE2-2FB1-4451-A37E-A0476F6B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6EB9-E369-48DE-A6B2-1FB54C8A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B6D1A-E944-495B-B6B4-207ED55F3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9B588-A8E3-4224-BED2-AA5AA53D9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A71D0-034B-4726-9C84-F0BD7193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4A8-0B30-4C6C-8922-47DC2EC78B7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376C0-5D32-4DAF-8C26-4149B3CD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C55B2-736C-4187-BCA2-06318B82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1D328-9421-416F-A4AF-87237A1D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AA387-9FBA-4DAF-AA0C-D593E10C8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82B66-3B50-4868-ABB8-659A5D331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714A8-0B30-4C6C-8922-47DC2EC78B7A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A4C44-7A12-46FA-A4C2-1676C13DE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33799-FC91-4B3E-8055-4A5DB2AC1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A4618-9D81-4D4F-8DDB-0B202E5D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1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0A82-4430-4172-9C35-D6B2BFC04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B4E19-C33D-408A-A3F7-CA8729C0E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4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234B-8FBC-4C03-AFE6-FE1531CA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744E-22F7-4EEA-99D6-E356E7DE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0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B89D-C3A4-43F7-B95E-C835D77F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E1678-5E8E-494E-A4A9-5E114212B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4E83-831A-4194-8F13-2E1CBE16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135A-293F-42BC-BBB5-53884ECFA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MrCAE</a:t>
            </a:r>
            <a:r>
              <a:rPr lang="en-US" dirty="0"/>
              <a:t>, and just going from </a:t>
            </a:r>
            <a:r>
              <a:rPr lang="en-US" dirty="0" err="1"/>
              <a:t>x_t</a:t>
            </a:r>
            <a:r>
              <a:rPr lang="en-US" dirty="0"/>
              <a:t>-&gt;x_t+1, so not actually an autoencoder anymore. It’s not really picking up the behavior at all yet. Here are a few graphs for the first training. So idk yet if it just needs more training, different hyperparameters, or it’s just bad.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81C650-B403-40D7-A99D-2B08D60CC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" y="3350420"/>
            <a:ext cx="29337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7C5741-E6B2-408D-8B24-8EFA28A2E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90" y="3350420"/>
            <a:ext cx="29337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F7084-224E-4D7A-BCE9-37ED3C5EF43B}"/>
              </a:ext>
            </a:extLst>
          </p:cNvPr>
          <p:cNvSpPr txBox="1"/>
          <p:nvPr/>
        </p:nvSpPr>
        <p:spPr>
          <a:xfrm>
            <a:off x="918845" y="3523774"/>
            <a:ext cx="116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on the first timestep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1F0D26-DDA8-416A-B427-F2F87E6C2F8D}"/>
              </a:ext>
            </a:extLst>
          </p:cNvPr>
          <p:cNvSpPr txBox="1"/>
          <p:nvPr/>
        </p:nvSpPr>
        <p:spPr>
          <a:xfrm>
            <a:off x="3771900" y="3677920"/>
            <a:ext cx="13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at t = 1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4303E8B-A62C-4431-8C69-94B78F2FA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74" y="3903048"/>
            <a:ext cx="2443616" cy="164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DDA78EB-6BC1-48A3-B93F-52328B7D0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390" y="4001294"/>
            <a:ext cx="2232788" cy="1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B75AC-171E-4B83-95C8-37822E7A08C6}"/>
              </a:ext>
            </a:extLst>
          </p:cNvPr>
          <p:cNvSpPr txBox="1"/>
          <p:nvPr/>
        </p:nvSpPr>
        <p:spPr>
          <a:xfrm>
            <a:off x="7366000" y="4429760"/>
            <a:ext cx="5347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couple trajectories on the (0,0) point. </a:t>
            </a:r>
          </a:p>
          <a:p>
            <a:r>
              <a:rPr lang="en-US" dirty="0"/>
              <a:t>All predictions look very similar, but the truth can vary. </a:t>
            </a:r>
          </a:p>
        </p:txBody>
      </p:sp>
    </p:spTree>
    <p:extLst>
      <p:ext uri="{BB962C8B-B14F-4D97-AF65-F5344CB8AC3E}">
        <p14:creationId xmlns:p14="http://schemas.microsoft.com/office/powerpoint/2010/main" val="1667389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52E2-766B-4CAF-BE72-D41596CE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and decoding on the first step.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BB212B-065A-4B76-841C-72B6A38A6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9" y="2171700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AFED26B-5762-4B6B-BB12-068844528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841" y="4553538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CFDE0E0-F1C5-487C-9ED7-55750D2612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34" y="2304462"/>
            <a:ext cx="2623922" cy="224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6523382-5B78-44A0-9D20-CF9728D43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46" y="4553538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E7BD2E1-99F5-4DC2-BB30-02D03136E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021" y="3055620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184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D1E3-D9B8-4581-9658-BDBDD678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next widening layer, does the adjustment on the 4x4 squares that need to be more modified.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B066D5-CA7B-471B-8827-15EDB11F3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4944"/>
            <a:ext cx="3009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E7E7CB1-C397-4EE6-9E43-AF17C6A461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160" y="4570254"/>
            <a:ext cx="4954129" cy="335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CD97EC0-2CC4-4C45-8A65-765A293E9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86" y="1486694"/>
            <a:ext cx="30670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C35E469-0AF9-495D-9018-2CA4770CF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0" y="4033044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A5A3BE3-6111-4828-B7C3-54C33D58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514" y="1452880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7B216D1-6697-413A-BBD5-DEBFEAAF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822" y="2775744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434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3273-E4CA-4796-BB76-5F9512EC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the first refinement, encode, move in time, and then decode. </a:t>
            </a:r>
            <a:br>
              <a:rPr lang="en-US" sz="2000" dirty="0"/>
            </a:br>
            <a:r>
              <a:rPr lang="en-US" sz="2000" dirty="0"/>
              <a:t>It does alright for a while, and then comes off. It doesn’t really have the fast scale figured out very well.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864DDC1-EF8C-48B3-902A-CB946043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048" y="3995255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8657156-5E5F-4770-B14B-E3FFE88D4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2" y="1522828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5609C9AE-F7E1-4B09-9B0E-D03F36227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755" y="5097635"/>
            <a:ext cx="4648968" cy="186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9FE8D79B-D71E-4EE9-A31D-D597279F9F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670" y="1370529"/>
            <a:ext cx="2727235" cy="233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4588E0EB-6D5F-4D4B-9F66-6F4A50B17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84" y="3821527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F370C4A7-0C7C-405B-A990-D6146AD6D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670" y="4318656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BF4E6112-9EC5-4B1B-855D-E8738CEA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216" y="1398209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245CDEA-5308-4516-B0E7-BA115EB6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34" y="1480655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412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A83B-C4B1-42D1-A73B-0D0B984F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at t=96, (8*12). It seems like its sort of picking up the big period, but not finding the small one at all, which is expected. 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A4A3F8E-719D-4CE0-8B83-67028E63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6" y="1801830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AA5F9CC-0C70-4933-A19E-96016F69F5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18" y="4286274"/>
            <a:ext cx="3052156" cy="261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>
            <a:extLst>
              <a:ext uri="{FF2B5EF4-FFF2-40B4-BE49-F238E27FC236}">
                <a16:creationId xmlns:a16="http://schemas.microsoft.com/office/drawing/2014/main" id="{69020F29-A072-4A50-BE2C-91ACEA832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625" y="2895624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021B5CB4-E2A9-4F3D-828E-ED9A86212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11" y="1810202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B9162A4B-8F78-45B2-9494-A7CAF0E3D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11" y="4227304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6244-4DD3-4AB1-91C8-788D6A26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Doing the next step. First train a widening layer so we go from output of first step to truth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E5CC-0B59-4ECC-8F68-A61C532B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training used t+1 of all 500 samples, and all 100 for validation. </a:t>
            </a:r>
          </a:p>
          <a:p>
            <a:r>
              <a:rPr lang="en-US" dirty="0"/>
              <a:t>There is a mask at the threshold, and that’s why a lot of the encoded is 0</a:t>
            </a:r>
          </a:p>
          <a:p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6F1259C-1609-4522-90DE-184DD407D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92" y="3045004"/>
            <a:ext cx="3009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8D7640B-829E-4924-89FD-1D434C2B7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692" y="3045004"/>
            <a:ext cx="31337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2D6CDC52-042E-499C-98A0-5CED288F7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675" y="3033713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F029209-D00C-4BCB-A5F7-96CDA0A61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5521683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FB265B74-F35B-43F4-90C8-443C50737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417" y="5547190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560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6244-4DD3-4AB1-91C8-788D6A26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Next, we move that forward in time. Did a little hyperparameter tuning and it’s better to use </a:t>
            </a:r>
            <a:r>
              <a:rPr lang="en-US" dirty="0" err="1"/>
              <a:t>stepsize</a:t>
            </a:r>
            <a:r>
              <a:rPr lang="en-US" dirty="0"/>
              <a:t> =4, and a few other things changed.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7493E7D-28F7-439E-9FC6-F5506764D2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7" y="1935394"/>
            <a:ext cx="3942844" cy="266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18C6E38-C36C-4985-BE4B-CE8CA45A2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20" y="1935394"/>
            <a:ext cx="4092297" cy="277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B7FF119-B63A-46C2-AD0A-4BCB63281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46661"/>
            <a:ext cx="5484527" cy="220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91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3FB9-59D1-44F6-B04B-D3930D8C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Decoded for t+2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6C72859-4451-4098-9D78-AD6DE3437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663950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340A3A5B-28D2-4F9B-BDF5-513BDFF55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9" y="1882045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F82C0BEE-DDA4-469D-BE93-EC89C1FBD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825625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75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B743-6784-4389-87DA-26A8141C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 der pol with 4dt. (just 1 time step and it’s fitting pretty well.)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1A06-3B51-4A45-B1D6-E567E6DF8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C7CA8D-85E2-4F9D-8CAB-9CFBBCD8F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2228850"/>
            <a:ext cx="35623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95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ADC5-BC38-4D4B-B1F3-7AD13082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Largest error is at t=86, and it’s really bad there. I am confused why the </a:t>
            </a:r>
            <a:r>
              <a:rPr lang="en-US" dirty="0" err="1"/>
              <a:t>ossilcations</a:t>
            </a:r>
            <a:r>
              <a:rPr lang="en-US" dirty="0"/>
              <a:t> on the error are getting less, and </a:t>
            </a:r>
            <a:r>
              <a:rPr lang="en-US"/>
              <a:t>why are they so big here.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A229336-18D6-42A8-B1F2-C9425C0CE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4210050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B40095F7-EFF4-4193-BAAF-998E9FCFF3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78" y="1599310"/>
            <a:ext cx="3467212" cy="28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4089EAB-E71B-416D-92DA-4FB6AD5F0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639" y="1690688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E3C73DD-EB52-4415-9C4E-89DA89222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1690688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61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7300-B3A7-46C6-9B31-09E2949F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only using the x, (so we get a single time series), we don’t get good fitting at all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1FA11AC-4CE1-44EC-87B0-F55D38E126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044" y="2400729"/>
            <a:ext cx="4877911" cy="32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77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CB65-A786-4C6F-92AE-736B2192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we do time delay embed with 2 dim, we get pretty good fitting. (probably just not trained enough here or something) Slowing getting off, but finding pattern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BC98C49-3B75-4803-9F64-D1E1B08AA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2127250"/>
            <a:ext cx="36576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73E10DA-4C3D-4C4A-867C-D05771076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40" y="2228850"/>
            <a:ext cx="36576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4BF3AA-C7A4-427E-8B9D-076892EC330B}"/>
              </a:ext>
            </a:extLst>
          </p:cNvPr>
          <p:cNvSpPr txBox="1"/>
          <p:nvPr/>
        </p:nvSpPr>
        <p:spPr>
          <a:xfrm>
            <a:off x="7792720" y="2794000"/>
            <a:ext cx="379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with 8 steps. Does a little better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42AA2-FE26-4602-8AC4-611B5971A975}"/>
              </a:ext>
            </a:extLst>
          </p:cNvPr>
          <p:cNvSpPr txBox="1"/>
          <p:nvPr/>
        </p:nvSpPr>
        <p:spPr>
          <a:xfrm>
            <a:off x="2286000" y="2915920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with 4 steps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0A2CBAB8-36DE-4995-9FAC-67F5CC11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40" y="4490522"/>
            <a:ext cx="36576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>
            <a:extLst>
              <a:ext uri="{FF2B5EF4-FFF2-40B4-BE49-F238E27FC236}">
                <a16:creationId xmlns:a16="http://schemas.microsoft.com/office/drawing/2014/main" id="{0E63003A-9488-4851-A5D1-CCAFC45F34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15" y="4583748"/>
            <a:ext cx="3823729" cy="25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20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102E-1E8F-44AB-82E0-2278E2C9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 want to add in a cosine part. Making the cosine part a lot slower than the other part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ED98744-CF9D-41E7-B640-6AF684E50B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76" y="1690688"/>
            <a:ext cx="4865208" cy="32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0DDEF485-0ACB-40ED-B133-BD619B6D1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80" y="4844414"/>
            <a:ext cx="3068320" cy="201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27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950B-0CD5-4A06-AFEE-8CCA1885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MrCAE</a:t>
            </a:r>
            <a:r>
              <a:rPr lang="en-US" dirty="0"/>
              <a:t> with the lowest isn’t really that good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CBC45-9D69-4A97-BADF-41CF4D33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00" y="1124188"/>
            <a:ext cx="4313039" cy="6858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1B47DB7-B62E-4A5B-94FE-44FB26FBFD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661" y="1928851"/>
            <a:ext cx="4825397" cy="314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79B248-B957-4EF5-8B29-CC9C5BF80434}"/>
              </a:ext>
            </a:extLst>
          </p:cNvPr>
          <p:cNvSpPr txBox="1"/>
          <p:nvPr/>
        </p:nvSpPr>
        <p:spPr>
          <a:xfrm>
            <a:off x="2936240" y="1270000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at lowest possible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51535-098B-4E4B-AD3E-9A4AE4B3186D}"/>
              </a:ext>
            </a:extLst>
          </p:cNvPr>
          <p:cNvSpPr txBox="1"/>
          <p:nvPr/>
        </p:nvSpPr>
        <p:spPr>
          <a:xfrm>
            <a:off x="3241040" y="536448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B1073-6743-41B6-B919-C38EEE5451F0}"/>
              </a:ext>
            </a:extLst>
          </p:cNvPr>
          <p:cNvSpPr txBox="1"/>
          <p:nvPr/>
        </p:nvSpPr>
        <p:spPr>
          <a:xfrm>
            <a:off x="8402320" y="4043680"/>
            <a:ext cx="245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Mse</a:t>
            </a:r>
            <a:r>
              <a:rPr lang="en-US" dirty="0"/>
              <a:t> between these two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0D464C-CDE5-4C47-9A47-1536B5E0C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4175" y="3687417"/>
            <a:ext cx="4193021" cy="685800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0D1D075-5B60-42D8-A7DA-4924BBCE5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320" y="6067839"/>
            <a:ext cx="2876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65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C5B6-F6D4-484B-8139-CCE76BF3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is not going right with encoding and then decoding in the widening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257C-8A9F-41BA-8EF6-C5622B0F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is using decoded</a:t>
            </a:r>
          </a:p>
          <a:p>
            <a:r>
              <a:rPr lang="en-US" dirty="0"/>
              <a:t>Orange is using forward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B8BFC0-B72D-4497-B8C0-4A1CA22C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45" y="3157220"/>
            <a:ext cx="3619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77A421-5206-4FA4-A891-971DE7014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370" y="3157220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533872F-DDEF-443A-8007-2AE15208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" y="3157220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6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B870-9C99-4F0C-BDAD-6B21A9AC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Figured out the time delay embed thing this is the two cosines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41834D-2BFE-4825-BCA2-59CB2F54D1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1089"/>
            <a:ext cx="10515600" cy="414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8A36C7-A949-44A7-84CE-0E20712E8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4495800"/>
            <a:ext cx="3619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27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66CC-BF0D-4D60-B2CF-8643F996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4661C5-09F3-4067-8A76-30EAD9C2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779780"/>
            <a:ext cx="37147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D265481-F663-445B-9D99-87AC8FF6EA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649" y="227514"/>
            <a:ext cx="4952381" cy="33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EB2B0DA-9AE2-4AF0-A1F6-AE319EA7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03" y="3732797"/>
            <a:ext cx="37147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C0CAC42-19C0-440F-91DF-3442EF64A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817" y="3579895"/>
            <a:ext cx="37147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8FC8C85E-3D22-4520-A18C-CB599D2FF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31" y="3732797"/>
            <a:ext cx="37147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94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484</Words>
  <Application>Microsoft Office PowerPoint</Application>
  <PresentationFormat>Widescreen</PresentationFormat>
  <Paragraphs>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Van der pol with 4dt. (just 1 time step and it’s fitting pretty well.)</vt:lpstr>
      <vt:lpstr>When only using the x, (so we get a single time series), we don’t get good fitting at all</vt:lpstr>
      <vt:lpstr>When we do time delay embed with 2 dim, we get pretty good fitting. (probably just not trained enough here or something) Slowing getting off, but finding pattern</vt:lpstr>
      <vt:lpstr>How I want to add in a cosine part. Making the cosine part a lot slower than the other part</vt:lpstr>
      <vt:lpstr>Using MrCAE with the lowest isn’t really that good</vt:lpstr>
      <vt:lpstr>Something is not going right with encoding and then decoding in the widening part</vt:lpstr>
      <vt:lpstr>Figured out the time delay embed thing this is the two cosines</vt:lpstr>
      <vt:lpstr>PowerPoint Presentation</vt:lpstr>
      <vt:lpstr>PowerPoint Presentation</vt:lpstr>
      <vt:lpstr>PowerPoint Presentation</vt:lpstr>
      <vt:lpstr>2/19</vt:lpstr>
      <vt:lpstr>Encoding and decoding on the first step. </vt:lpstr>
      <vt:lpstr>The next widening layer, does the adjustment on the 4x4 squares that need to be more modified. </vt:lpstr>
      <vt:lpstr>For the first refinement, encode, move in time, and then decode.  It does alright for a while, and then comes off. It doesn’t really have the fast scale figured out very well. </vt:lpstr>
      <vt:lpstr>Looking at t=96, (8*12). It seems like its sort of picking up the big period, but not finding the small one at all, which is expected.  </vt:lpstr>
      <vt:lpstr>Doing the next step. First train a widening layer so we go from output of first step to truth </vt:lpstr>
      <vt:lpstr>Next, we move that forward in time. Did a little hyperparameter tuning and it’s better to use stepsize =4, and a few other things changed. </vt:lpstr>
      <vt:lpstr>Decoded for t+2</vt:lpstr>
      <vt:lpstr>Largest error is at t=86, and it’s really bad there. I am confused why the ossilcations on the error are getting less, and why are they so big here.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Johnston</dc:creator>
  <cp:lastModifiedBy>Katie Johnston</cp:lastModifiedBy>
  <cp:revision>1</cp:revision>
  <dcterms:created xsi:type="dcterms:W3CDTF">2022-01-28T20:49:36Z</dcterms:created>
  <dcterms:modified xsi:type="dcterms:W3CDTF">2022-02-24T22:08:01Z</dcterms:modified>
</cp:coreProperties>
</file>