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4" r:id="rId7"/>
    <p:sldId id="262" r:id="rId8"/>
    <p:sldId id="259" r:id="rId9"/>
    <p:sldId id="260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BC332-9CC0-465A-AB04-996F0238E80A}" v="154" dt="2021-11-08T22:06:47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Johnston" userId="a8803450-7667-44c1-ac00-9653f319424f" providerId="ADAL" clId="{61DBC332-9CC0-465A-AB04-996F0238E80A}"/>
    <pc:docChg chg="undo custSel addSld delSld modSld sldOrd">
      <pc:chgData name="Katie Johnston" userId="a8803450-7667-44c1-ac00-9653f319424f" providerId="ADAL" clId="{61DBC332-9CC0-465A-AB04-996F0238E80A}" dt="2021-11-08T22:06:52.685" v="3443" actId="20577"/>
      <pc:docMkLst>
        <pc:docMk/>
      </pc:docMkLst>
      <pc:sldChg chg="modSp mod">
        <pc:chgData name="Katie Johnston" userId="a8803450-7667-44c1-ac00-9653f319424f" providerId="ADAL" clId="{61DBC332-9CC0-465A-AB04-996F0238E80A}" dt="2021-10-26T23:03:11.215" v="5" actId="20577"/>
        <pc:sldMkLst>
          <pc:docMk/>
          <pc:sldMk cId="2623121400" sldId="256"/>
        </pc:sldMkLst>
        <pc:spChg chg="mod">
          <ac:chgData name="Katie Johnston" userId="a8803450-7667-44c1-ac00-9653f319424f" providerId="ADAL" clId="{61DBC332-9CC0-465A-AB04-996F0238E80A}" dt="2021-10-26T23:03:11.215" v="5" actId="20577"/>
          <ac:spMkLst>
            <pc:docMk/>
            <pc:sldMk cId="2623121400" sldId="256"/>
            <ac:spMk id="2" creationId="{DA4B477B-F31C-4545-879B-7F8EC305F438}"/>
          </ac:spMkLst>
        </pc:spChg>
      </pc:sldChg>
      <pc:sldChg chg="addSp delSp modSp new mod">
        <pc:chgData name="Katie Johnston" userId="a8803450-7667-44c1-ac00-9653f319424f" providerId="ADAL" clId="{61DBC332-9CC0-465A-AB04-996F0238E80A}" dt="2021-10-26T23:04:20.401" v="158" actId="20577"/>
        <pc:sldMkLst>
          <pc:docMk/>
          <pc:sldMk cId="3377047583" sldId="258"/>
        </pc:sldMkLst>
        <pc:spChg chg="mod">
          <ac:chgData name="Katie Johnston" userId="a8803450-7667-44c1-ac00-9653f319424f" providerId="ADAL" clId="{61DBC332-9CC0-465A-AB04-996F0238E80A}" dt="2021-10-26T23:03:17.176" v="12" actId="20577"/>
          <ac:spMkLst>
            <pc:docMk/>
            <pc:sldMk cId="3377047583" sldId="258"/>
            <ac:spMk id="2" creationId="{12276767-596B-4A69-8819-24EBED2CFEDF}"/>
          </ac:spMkLst>
        </pc:spChg>
        <pc:spChg chg="del">
          <ac:chgData name="Katie Johnston" userId="a8803450-7667-44c1-ac00-9653f319424f" providerId="ADAL" clId="{61DBC332-9CC0-465A-AB04-996F0238E80A}" dt="2021-10-26T23:03:31.940" v="13" actId="931"/>
          <ac:spMkLst>
            <pc:docMk/>
            <pc:sldMk cId="3377047583" sldId="258"/>
            <ac:spMk id="3" creationId="{45E7D952-C2BA-4E8E-939C-31189CFA28E9}"/>
          </ac:spMkLst>
        </pc:spChg>
        <pc:spChg chg="add mod">
          <ac:chgData name="Katie Johnston" userId="a8803450-7667-44c1-ac00-9653f319424f" providerId="ADAL" clId="{61DBC332-9CC0-465A-AB04-996F0238E80A}" dt="2021-10-26T23:04:20.401" v="158" actId="20577"/>
          <ac:spMkLst>
            <pc:docMk/>
            <pc:sldMk cId="3377047583" sldId="258"/>
            <ac:spMk id="6" creationId="{B6D5D84A-5748-4246-AFA1-670DB283A87E}"/>
          </ac:spMkLst>
        </pc:spChg>
        <pc:picChg chg="add mod">
          <ac:chgData name="Katie Johnston" userId="a8803450-7667-44c1-ac00-9653f319424f" providerId="ADAL" clId="{61DBC332-9CC0-465A-AB04-996F0238E80A}" dt="2021-10-26T23:03:33.562" v="16" actId="1076"/>
          <ac:picMkLst>
            <pc:docMk/>
            <pc:sldMk cId="3377047583" sldId="258"/>
            <ac:picMk id="5" creationId="{6C22A006-5DD7-401B-ACE3-DFC01C719A7C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18:43:38.006" v="174" actId="1076"/>
        <pc:sldMkLst>
          <pc:docMk/>
          <pc:sldMk cId="4013676717" sldId="259"/>
        </pc:sldMkLst>
        <pc:spChg chg="del">
          <ac:chgData name="Katie Johnston" userId="a8803450-7667-44c1-ac00-9653f319424f" providerId="ADAL" clId="{61DBC332-9CC0-465A-AB04-996F0238E80A}" dt="2021-11-01T18:43:02.238" v="165" actId="478"/>
          <ac:spMkLst>
            <pc:docMk/>
            <pc:sldMk cId="4013676717" sldId="259"/>
            <ac:spMk id="2" creationId="{5B081F64-CE16-43D6-95F9-AD9A66CC9C43}"/>
          </ac:spMkLst>
        </pc:spChg>
        <pc:spChg chg="del mod">
          <ac:chgData name="Katie Johnston" userId="a8803450-7667-44c1-ac00-9653f319424f" providerId="ADAL" clId="{61DBC332-9CC0-465A-AB04-996F0238E80A}" dt="2021-11-01T18:43:03.620" v="166" actId="478"/>
          <ac:spMkLst>
            <pc:docMk/>
            <pc:sldMk cId="4013676717" sldId="259"/>
            <ac:spMk id="3" creationId="{224EAA90-320B-47C6-AA4F-AA8CC5B3451F}"/>
          </ac:spMkLst>
        </pc:spChg>
        <pc:picChg chg="add mod">
          <ac:chgData name="Katie Johnston" userId="a8803450-7667-44c1-ac00-9653f319424f" providerId="ADAL" clId="{61DBC332-9CC0-465A-AB04-996F0238E80A}" dt="2021-11-01T18:42:43.077" v="161" actId="1076"/>
          <ac:picMkLst>
            <pc:docMk/>
            <pc:sldMk cId="4013676717" sldId="259"/>
            <ac:picMk id="1026" creationId="{D271FE50-61CE-4F9E-9434-DF7286857300}"/>
          </ac:picMkLst>
        </pc:picChg>
        <pc:picChg chg="add mod">
          <ac:chgData name="Katie Johnston" userId="a8803450-7667-44c1-ac00-9653f319424f" providerId="ADAL" clId="{61DBC332-9CC0-465A-AB04-996F0238E80A}" dt="2021-11-01T18:42:53.887" v="163" actId="1076"/>
          <ac:picMkLst>
            <pc:docMk/>
            <pc:sldMk cId="4013676717" sldId="259"/>
            <ac:picMk id="1028" creationId="{1D4F1EF1-2482-418F-9050-4BED1092A09C}"/>
          </ac:picMkLst>
        </pc:picChg>
        <pc:picChg chg="add mod">
          <ac:chgData name="Katie Johnston" userId="a8803450-7667-44c1-ac00-9653f319424f" providerId="ADAL" clId="{61DBC332-9CC0-465A-AB04-996F0238E80A}" dt="2021-11-01T18:43:18.967" v="170" actId="1076"/>
          <ac:picMkLst>
            <pc:docMk/>
            <pc:sldMk cId="4013676717" sldId="259"/>
            <ac:picMk id="1030" creationId="{57060197-1CD2-4299-ACAC-53DC2784B539}"/>
          </ac:picMkLst>
        </pc:picChg>
        <pc:picChg chg="add mod">
          <ac:chgData name="Katie Johnston" userId="a8803450-7667-44c1-ac00-9653f319424f" providerId="ADAL" clId="{61DBC332-9CC0-465A-AB04-996F0238E80A}" dt="2021-11-01T18:43:22.381" v="172" actId="1076"/>
          <ac:picMkLst>
            <pc:docMk/>
            <pc:sldMk cId="4013676717" sldId="259"/>
            <ac:picMk id="1032" creationId="{478772BB-401C-4AA2-968B-DCD8A9FE90B7}"/>
          </ac:picMkLst>
        </pc:picChg>
        <pc:picChg chg="add mod">
          <ac:chgData name="Katie Johnston" userId="a8803450-7667-44c1-ac00-9653f319424f" providerId="ADAL" clId="{61DBC332-9CC0-465A-AB04-996F0238E80A}" dt="2021-11-01T18:43:38.006" v="174" actId="1076"/>
          <ac:picMkLst>
            <pc:docMk/>
            <pc:sldMk cId="4013676717" sldId="259"/>
            <ac:picMk id="1034" creationId="{1989C5A8-1F13-4C62-847E-959C112269F4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1:23:46.227" v="1654" actId="14100"/>
        <pc:sldMkLst>
          <pc:docMk/>
          <pc:sldMk cId="1374998937" sldId="260"/>
        </pc:sldMkLst>
        <pc:spChg chg="mod">
          <ac:chgData name="Katie Johnston" userId="a8803450-7667-44c1-ac00-9653f319424f" providerId="ADAL" clId="{61DBC332-9CC0-465A-AB04-996F0238E80A}" dt="2021-11-01T18:47:25.383" v="188" actId="20577"/>
          <ac:spMkLst>
            <pc:docMk/>
            <pc:sldMk cId="1374998937" sldId="260"/>
            <ac:spMk id="2" creationId="{655D6C05-EC7A-4108-8D18-6DA6473C2516}"/>
          </ac:spMkLst>
        </pc:spChg>
        <pc:spChg chg="del mod">
          <ac:chgData name="Katie Johnston" userId="a8803450-7667-44c1-ac00-9653f319424f" providerId="ADAL" clId="{61DBC332-9CC0-465A-AB04-996F0238E80A}" dt="2021-11-01T18:47:29.895" v="190" actId="478"/>
          <ac:spMkLst>
            <pc:docMk/>
            <pc:sldMk cId="1374998937" sldId="260"/>
            <ac:spMk id="3" creationId="{3A18400A-3E27-408E-B6F4-C76D2F8CF2E9}"/>
          </ac:spMkLst>
        </pc:spChg>
        <pc:spChg chg="add mod">
          <ac:chgData name="Katie Johnston" userId="a8803450-7667-44c1-ac00-9653f319424f" providerId="ADAL" clId="{61DBC332-9CC0-465A-AB04-996F0238E80A}" dt="2021-11-01T21:23:46.227" v="1654" actId="14100"/>
          <ac:spMkLst>
            <pc:docMk/>
            <pc:sldMk cId="1374998937" sldId="260"/>
            <ac:spMk id="4" creationId="{448F9F1A-9E05-47CB-8659-DA439FB6212D}"/>
          </ac:spMkLst>
        </pc:spChg>
        <pc:picChg chg="add mod">
          <ac:chgData name="Katie Johnston" userId="a8803450-7667-44c1-ac00-9653f319424f" providerId="ADAL" clId="{61DBC332-9CC0-465A-AB04-996F0238E80A}" dt="2021-11-01T18:48:38.981" v="209" actId="1076"/>
          <ac:picMkLst>
            <pc:docMk/>
            <pc:sldMk cId="1374998937" sldId="260"/>
            <ac:picMk id="8" creationId="{B1A92860-4218-47F9-A33D-5E2D78CD7C5A}"/>
          </ac:picMkLst>
        </pc:picChg>
        <pc:picChg chg="add mod">
          <ac:chgData name="Katie Johnston" userId="a8803450-7667-44c1-ac00-9653f319424f" providerId="ADAL" clId="{61DBC332-9CC0-465A-AB04-996F0238E80A}" dt="2021-11-01T18:48:35.334" v="208" actId="1076"/>
          <ac:picMkLst>
            <pc:docMk/>
            <pc:sldMk cId="1374998937" sldId="260"/>
            <ac:picMk id="9" creationId="{74812B3F-C72E-4101-B5F0-B5BDF2A385DA}"/>
          </ac:picMkLst>
        </pc:picChg>
        <pc:picChg chg="add mod">
          <ac:chgData name="Katie Johnston" userId="a8803450-7667-44c1-ac00-9653f319424f" providerId="ADAL" clId="{61DBC332-9CC0-465A-AB04-996F0238E80A}" dt="2021-11-01T18:48:31.597" v="207" actId="1076"/>
          <ac:picMkLst>
            <pc:docMk/>
            <pc:sldMk cId="1374998937" sldId="260"/>
            <ac:picMk id="10" creationId="{5AC6F749-BB15-4B4C-A88B-AA8127ED0FE0}"/>
          </ac:picMkLst>
        </pc:picChg>
        <pc:picChg chg="add mod">
          <ac:chgData name="Katie Johnston" userId="a8803450-7667-44c1-ac00-9653f319424f" providerId="ADAL" clId="{61DBC332-9CC0-465A-AB04-996F0238E80A}" dt="2021-11-01T18:48:27.149" v="206" actId="1076"/>
          <ac:picMkLst>
            <pc:docMk/>
            <pc:sldMk cId="1374998937" sldId="260"/>
            <ac:picMk id="11" creationId="{4B989E9C-08B7-409C-A5EF-474B97386739}"/>
          </ac:picMkLst>
        </pc:picChg>
        <pc:picChg chg="add mod">
          <ac:chgData name="Katie Johnston" userId="a8803450-7667-44c1-ac00-9653f319424f" providerId="ADAL" clId="{61DBC332-9CC0-465A-AB04-996F0238E80A}" dt="2021-11-01T18:47:32.301" v="192" actId="1076"/>
          <ac:picMkLst>
            <pc:docMk/>
            <pc:sldMk cId="1374998937" sldId="260"/>
            <ac:picMk id="2050" creationId="{813CE9E5-50A3-4B35-935C-C2AE9827454C}"/>
          </ac:picMkLst>
        </pc:picChg>
        <pc:picChg chg="add mod">
          <ac:chgData name="Katie Johnston" userId="a8803450-7667-44c1-ac00-9653f319424f" providerId="ADAL" clId="{61DBC332-9CC0-465A-AB04-996F0238E80A}" dt="2021-11-01T18:48:11.093" v="201" actId="1076"/>
          <ac:picMkLst>
            <pc:docMk/>
            <pc:sldMk cId="1374998937" sldId="260"/>
            <ac:picMk id="2052" creationId="{184B9D9E-78EE-4E6B-8A33-25D90EF9D464}"/>
          </ac:picMkLst>
        </pc:picChg>
        <pc:picChg chg="add mod">
          <ac:chgData name="Katie Johnston" userId="a8803450-7667-44c1-ac00-9653f319424f" providerId="ADAL" clId="{61DBC332-9CC0-465A-AB04-996F0238E80A}" dt="2021-11-01T18:48:12.518" v="202" actId="1076"/>
          <ac:picMkLst>
            <pc:docMk/>
            <pc:sldMk cId="1374998937" sldId="260"/>
            <ac:picMk id="2054" creationId="{985B25BE-4B55-404F-80EB-C3403746F43F}"/>
          </ac:picMkLst>
        </pc:picChg>
        <pc:picChg chg="add mod">
          <ac:chgData name="Katie Johnston" userId="a8803450-7667-44c1-ac00-9653f319424f" providerId="ADAL" clId="{61DBC332-9CC0-465A-AB04-996F0238E80A}" dt="2021-11-01T18:48:14.733" v="203" actId="1076"/>
          <ac:picMkLst>
            <pc:docMk/>
            <pc:sldMk cId="1374998937" sldId="260"/>
            <ac:picMk id="2056" creationId="{2ECB46EA-2275-4C6F-B48C-ECFD2E2C3082}"/>
          </ac:picMkLst>
        </pc:picChg>
      </pc:sldChg>
      <pc:sldChg chg="addSp delSp modSp new mod ord">
        <pc:chgData name="Katie Johnston" userId="a8803450-7667-44c1-ac00-9653f319424f" providerId="ADAL" clId="{61DBC332-9CC0-465A-AB04-996F0238E80A}" dt="2021-11-01T21:12:36.006" v="1541" actId="208"/>
        <pc:sldMkLst>
          <pc:docMk/>
          <pc:sldMk cId="3980966848" sldId="261"/>
        </pc:sldMkLst>
        <pc:spChg chg="mod">
          <ac:chgData name="Katie Johnston" userId="a8803450-7667-44c1-ac00-9653f319424f" providerId="ADAL" clId="{61DBC332-9CC0-465A-AB04-996F0238E80A}" dt="2021-11-01T18:50:43.912" v="249" actId="14100"/>
          <ac:spMkLst>
            <pc:docMk/>
            <pc:sldMk cId="3980966848" sldId="261"/>
            <ac:spMk id="2" creationId="{42D81442-497B-4093-B18A-4FD8FF5DD56B}"/>
          </ac:spMkLst>
        </pc:spChg>
        <pc:spChg chg="del">
          <ac:chgData name="Katie Johnston" userId="a8803450-7667-44c1-ac00-9653f319424f" providerId="ADAL" clId="{61DBC332-9CC0-465A-AB04-996F0238E80A}" dt="2021-11-01T18:50:47.457" v="250" actId="478"/>
          <ac:spMkLst>
            <pc:docMk/>
            <pc:sldMk cId="3980966848" sldId="261"/>
            <ac:spMk id="3" creationId="{8889A7FA-D63E-49D1-8998-EE370096B2AB}"/>
          </ac:spMkLst>
        </pc:spChg>
        <pc:spChg chg="add mod">
          <ac:chgData name="Katie Johnston" userId="a8803450-7667-44c1-ac00-9653f319424f" providerId="ADAL" clId="{61DBC332-9CC0-465A-AB04-996F0238E80A}" dt="2021-11-01T18:54:32.496" v="491" actId="313"/>
          <ac:spMkLst>
            <pc:docMk/>
            <pc:sldMk cId="3980966848" sldId="261"/>
            <ac:spMk id="6" creationId="{E31C9604-E0D7-4F2F-9889-D80EE18C5D25}"/>
          </ac:spMkLst>
        </pc:spChg>
        <pc:spChg chg="add mod">
          <ac:chgData name="Katie Johnston" userId="a8803450-7667-44c1-ac00-9653f319424f" providerId="ADAL" clId="{61DBC332-9CC0-465A-AB04-996F0238E80A}" dt="2021-11-01T20:12:00.865" v="1012" actId="14100"/>
          <ac:spMkLst>
            <pc:docMk/>
            <pc:sldMk cId="3980966848" sldId="261"/>
            <ac:spMk id="9" creationId="{3C97F9D6-8159-44EF-99E9-CF8A2B69CF91}"/>
          </ac:spMkLst>
        </pc:spChg>
        <pc:spChg chg="add mod">
          <ac:chgData name="Katie Johnston" userId="a8803450-7667-44c1-ac00-9653f319424f" providerId="ADAL" clId="{61DBC332-9CC0-465A-AB04-996F0238E80A}" dt="2021-11-01T18:57:48.578" v="662" actId="20577"/>
          <ac:spMkLst>
            <pc:docMk/>
            <pc:sldMk cId="3980966848" sldId="261"/>
            <ac:spMk id="10" creationId="{53CBC0F8-08E9-407D-A457-834D8994D602}"/>
          </ac:spMkLst>
        </pc:spChg>
        <pc:spChg chg="add mod">
          <ac:chgData name="Katie Johnston" userId="a8803450-7667-44c1-ac00-9653f319424f" providerId="ADAL" clId="{61DBC332-9CC0-465A-AB04-996F0238E80A}" dt="2021-11-01T18:52:22.554" v="340" actId="20577"/>
          <ac:spMkLst>
            <pc:docMk/>
            <pc:sldMk cId="3980966848" sldId="261"/>
            <ac:spMk id="12" creationId="{C9BB9DFC-FC5D-4E55-ADB9-4ED391863ADF}"/>
          </ac:spMkLst>
        </pc:spChg>
        <pc:spChg chg="add mod">
          <ac:chgData name="Katie Johnston" userId="a8803450-7667-44c1-ac00-9653f319424f" providerId="ADAL" clId="{61DBC332-9CC0-465A-AB04-996F0238E80A}" dt="2021-11-01T21:12:36.006" v="1541" actId="208"/>
          <ac:spMkLst>
            <pc:docMk/>
            <pc:sldMk cId="3980966848" sldId="261"/>
            <ac:spMk id="13" creationId="{EAB2BCC4-609B-4026-BB9B-082CC426E942}"/>
          </ac:spMkLst>
        </pc:spChg>
        <pc:spChg chg="add del">
          <ac:chgData name="Katie Johnston" userId="a8803450-7667-44c1-ac00-9653f319424f" providerId="ADAL" clId="{61DBC332-9CC0-465A-AB04-996F0238E80A}" dt="2021-11-01T21:12:08.555" v="1535" actId="22"/>
          <ac:spMkLst>
            <pc:docMk/>
            <pc:sldMk cId="3980966848" sldId="261"/>
            <ac:spMk id="17" creationId="{0ED9291A-57A4-4A2B-94A5-B690F45E9BC7}"/>
          </ac:spMkLst>
        </pc:spChg>
        <pc:picChg chg="add mod">
          <ac:chgData name="Katie Johnston" userId="a8803450-7667-44c1-ac00-9653f319424f" providerId="ADAL" clId="{61DBC332-9CC0-465A-AB04-996F0238E80A}" dt="2021-11-01T18:51:36.444" v="263" actId="1076"/>
          <ac:picMkLst>
            <pc:docMk/>
            <pc:sldMk cId="3980966848" sldId="261"/>
            <ac:picMk id="5" creationId="{C34CADEE-02B8-4721-9E16-33853C5F43BD}"/>
          </ac:picMkLst>
        </pc:picChg>
        <pc:picChg chg="add del">
          <ac:chgData name="Katie Johnston" userId="a8803450-7667-44c1-ac00-9653f319424f" providerId="ADAL" clId="{61DBC332-9CC0-465A-AB04-996F0238E80A}" dt="2021-11-01T18:51:56.726" v="301" actId="22"/>
          <ac:picMkLst>
            <pc:docMk/>
            <pc:sldMk cId="3980966848" sldId="261"/>
            <ac:picMk id="8" creationId="{5D1FAB56-FDAA-42CD-851C-340259D58A7A}"/>
          </ac:picMkLst>
        </pc:picChg>
        <pc:picChg chg="add mod">
          <ac:chgData name="Katie Johnston" userId="a8803450-7667-44c1-ac00-9653f319424f" providerId="ADAL" clId="{61DBC332-9CC0-465A-AB04-996F0238E80A}" dt="2021-11-01T21:12:17.932" v="1538" actId="1076"/>
          <ac:picMkLst>
            <pc:docMk/>
            <pc:sldMk cId="3980966848" sldId="261"/>
            <ac:picMk id="18" creationId="{BFC195A5-F42D-42F0-9E84-576DC1B49FEE}"/>
          </ac:picMkLst>
        </pc:picChg>
        <pc:picChg chg="add mod">
          <ac:chgData name="Katie Johnston" userId="a8803450-7667-44c1-ac00-9653f319424f" providerId="ADAL" clId="{61DBC332-9CC0-465A-AB04-996F0238E80A}" dt="2021-11-01T18:51:02.406" v="256" actId="14100"/>
          <ac:picMkLst>
            <pc:docMk/>
            <pc:sldMk cId="3980966848" sldId="261"/>
            <ac:picMk id="3074" creationId="{D638C5BE-24A5-4F5E-9DF8-8BD458F6AA2D}"/>
          </ac:picMkLst>
        </pc:picChg>
        <pc:picChg chg="add mod">
          <ac:chgData name="Katie Johnston" userId="a8803450-7667-44c1-ac00-9653f319424f" providerId="ADAL" clId="{61DBC332-9CC0-465A-AB04-996F0238E80A}" dt="2021-11-01T18:51:11.181" v="259" actId="1076"/>
          <ac:picMkLst>
            <pc:docMk/>
            <pc:sldMk cId="3980966848" sldId="261"/>
            <ac:picMk id="3076" creationId="{8E572515-4EB6-4CE2-952F-CE7B60CD93E3}"/>
          </ac:picMkLst>
        </pc:picChg>
        <pc:picChg chg="add mod">
          <ac:chgData name="Katie Johnston" userId="a8803450-7667-44c1-ac00-9653f319424f" providerId="ADAL" clId="{61DBC332-9CC0-465A-AB04-996F0238E80A}" dt="2021-11-01T18:51:22.053" v="261" actId="1076"/>
          <ac:picMkLst>
            <pc:docMk/>
            <pc:sldMk cId="3980966848" sldId="261"/>
            <ac:picMk id="3078" creationId="{181047F6-4485-4E57-A9F3-95E31F9CCCA6}"/>
          </ac:picMkLst>
        </pc:picChg>
        <pc:picChg chg="add mod">
          <ac:chgData name="Katie Johnston" userId="a8803450-7667-44c1-ac00-9653f319424f" providerId="ADAL" clId="{61DBC332-9CC0-465A-AB04-996F0238E80A}" dt="2021-11-01T18:53:14.278" v="387" actId="14100"/>
          <ac:picMkLst>
            <pc:docMk/>
            <pc:sldMk cId="3980966848" sldId="261"/>
            <ac:picMk id="3080" creationId="{6B48B442-9E8A-472D-BADA-8FFB11E0F8ED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0:04:42.031" v="857" actId="20577"/>
        <pc:sldMkLst>
          <pc:docMk/>
          <pc:sldMk cId="3079746576" sldId="262"/>
        </pc:sldMkLst>
        <pc:spChg chg="mod">
          <ac:chgData name="Katie Johnston" userId="a8803450-7667-44c1-ac00-9653f319424f" providerId="ADAL" clId="{61DBC332-9CC0-465A-AB04-996F0238E80A}" dt="2021-11-01T20:02:56.650" v="697" actId="20577"/>
          <ac:spMkLst>
            <pc:docMk/>
            <pc:sldMk cId="3079746576" sldId="262"/>
            <ac:spMk id="2" creationId="{7527406E-331B-4DE3-8D46-311B68A51AF7}"/>
          </ac:spMkLst>
        </pc:spChg>
        <pc:spChg chg="del">
          <ac:chgData name="Katie Johnston" userId="a8803450-7667-44c1-ac00-9653f319424f" providerId="ADAL" clId="{61DBC332-9CC0-465A-AB04-996F0238E80A}" dt="2021-11-01T20:03:00.038" v="698" actId="478"/>
          <ac:spMkLst>
            <pc:docMk/>
            <pc:sldMk cId="3079746576" sldId="262"/>
            <ac:spMk id="3" creationId="{5FD8274D-0F79-4C9B-B3E8-98D286EA1E83}"/>
          </ac:spMkLst>
        </pc:spChg>
        <pc:spChg chg="add mod">
          <ac:chgData name="Katie Johnston" userId="a8803450-7667-44c1-ac00-9653f319424f" providerId="ADAL" clId="{61DBC332-9CC0-465A-AB04-996F0238E80A}" dt="2021-11-01T20:03:41.653" v="741" actId="1076"/>
          <ac:spMkLst>
            <pc:docMk/>
            <pc:sldMk cId="3079746576" sldId="262"/>
            <ac:spMk id="4" creationId="{BC1ABE50-CE5F-49B0-A766-C33DCCDD0E40}"/>
          </ac:spMkLst>
        </pc:spChg>
        <pc:spChg chg="add mod">
          <ac:chgData name="Katie Johnston" userId="a8803450-7667-44c1-ac00-9653f319424f" providerId="ADAL" clId="{61DBC332-9CC0-465A-AB04-996F0238E80A}" dt="2021-11-01T20:03:36.031" v="740" actId="20577"/>
          <ac:spMkLst>
            <pc:docMk/>
            <pc:sldMk cId="3079746576" sldId="262"/>
            <ac:spMk id="5" creationId="{30DC4815-1F4A-4D42-8D5A-096FE2B91459}"/>
          </ac:spMkLst>
        </pc:spChg>
        <pc:spChg chg="add mod">
          <ac:chgData name="Katie Johnston" userId="a8803450-7667-44c1-ac00-9653f319424f" providerId="ADAL" clId="{61DBC332-9CC0-465A-AB04-996F0238E80A}" dt="2021-11-01T20:04:42.031" v="857" actId="20577"/>
          <ac:spMkLst>
            <pc:docMk/>
            <pc:sldMk cId="3079746576" sldId="262"/>
            <ac:spMk id="6" creationId="{67BA2447-38B6-4221-871A-314CFBA6D88A}"/>
          </ac:spMkLst>
        </pc:spChg>
        <pc:picChg chg="add mod">
          <ac:chgData name="Katie Johnston" userId="a8803450-7667-44c1-ac00-9653f319424f" providerId="ADAL" clId="{61DBC332-9CC0-465A-AB04-996F0238E80A}" dt="2021-11-01T20:03:03.487" v="701" actId="1076"/>
          <ac:picMkLst>
            <pc:docMk/>
            <pc:sldMk cId="3079746576" sldId="262"/>
            <ac:picMk id="4098" creationId="{68382DCD-C730-4AA1-9444-D09C0C52A47A}"/>
          </ac:picMkLst>
        </pc:picChg>
        <pc:picChg chg="add mod">
          <ac:chgData name="Katie Johnston" userId="a8803450-7667-44c1-ac00-9653f319424f" providerId="ADAL" clId="{61DBC332-9CC0-465A-AB04-996F0238E80A}" dt="2021-11-01T20:03:15.327" v="703" actId="1076"/>
          <ac:picMkLst>
            <pc:docMk/>
            <pc:sldMk cId="3079746576" sldId="262"/>
            <ac:picMk id="4100" creationId="{9BD65EE8-F7AF-409B-B496-1673CCF043B8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1:24:09.758" v="1656" actId="1076"/>
        <pc:sldMkLst>
          <pc:docMk/>
          <pc:sldMk cId="1488461104" sldId="263"/>
        </pc:sldMkLst>
        <pc:spChg chg="mod">
          <ac:chgData name="Katie Johnston" userId="a8803450-7667-44c1-ac00-9653f319424f" providerId="ADAL" clId="{61DBC332-9CC0-465A-AB04-996F0238E80A}" dt="2021-11-01T20:10:03.419" v="905" actId="313"/>
          <ac:spMkLst>
            <pc:docMk/>
            <pc:sldMk cId="1488461104" sldId="263"/>
            <ac:spMk id="2" creationId="{3032733F-5154-4A51-9C0D-E62F5A37A425}"/>
          </ac:spMkLst>
        </pc:spChg>
        <pc:spChg chg="del mod">
          <ac:chgData name="Katie Johnston" userId="a8803450-7667-44c1-ac00-9653f319424f" providerId="ADAL" clId="{61DBC332-9CC0-465A-AB04-996F0238E80A}" dt="2021-11-01T20:10:07.086" v="907"/>
          <ac:spMkLst>
            <pc:docMk/>
            <pc:sldMk cId="1488461104" sldId="263"/>
            <ac:spMk id="3" creationId="{1A4E4426-1020-4700-9412-BFC66BC81757}"/>
          </ac:spMkLst>
        </pc:spChg>
        <pc:spChg chg="add mod">
          <ac:chgData name="Katie Johnston" userId="a8803450-7667-44c1-ac00-9653f319424f" providerId="ADAL" clId="{61DBC332-9CC0-465A-AB04-996F0238E80A}" dt="2021-11-01T20:11:35.352" v="947" actId="20577"/>
          <ac:spMkLst>
            <pc:docMk/>
            <pc:sldMk cId="1488461104" sldId="263"/>
            <ac:spMk id="6" creationId="{99D46522-CDA1-49B1-BADD-ADAA1EE209AD}"/>
          </ac:spMkLst>
        </pc:spChg>
        <pc:spChg chg="add mod">
          <ac:chgData name="Katie Johnston" userId="a8803450-7667-44c1-ac00-9653f319424f" providerId="ADAL" clId="{61DBC332-9CC0-465A-AB04-996F0238E80A}" dt="2021-11-01T20:47:55.341" v="1444" actId="20577"/>
          <ac:spMkLst>
            <pc:docMk/>
            <pc:sldMk cId="1488461104" sldId="263"/>
            <ac:spMk id="7" creationId="{51855901-06C8-467A-8E7C-573C45A697A6}"/>
          </ac:spMkLst>
        </pc:spChg>
        <pc:spChg chg="add del mod">
          <ac:chgData name="Katie Johnston" userId="a8803450-7667-44c1-ac00-9653f319424f" providerId="ADAL" clId="{61DBC332-9CC0-465A-AB04-996F0238E80A}" dt="2021-11-01T20:54:16.206" v="1452" actId="21"/>
          <ac:spMkLst>
            <pc:docMk/>
            <pc:sldMk cId="1488461104" sldId="263"/>
            <ac:spMk id="8" creationId="{54BDB5A9-0BAA-41EE-89BE-1E54AE618829}"/>
          </ac:spMkLst>
        </pc:spChg>
        <pc:spChg chg="add mod">
          <ac:chgData name="Katie Johnston" userId="a8803450-7667-44c1-ac00-9653f319424f" providerId="ADAL" clId="{61DBC332-9CC0-465A-AB04-996F0238E80A}" dt="2021-11-01T21:24:09.758" v="1656" actId="1076"/>
          <ac:spMkLst>
            <pc:docMk/>
            <pc:sldMk cId="1488461104" sldId="263"/>
            <ac:spMk id="14" creationId="{CFA8F2F7-B5A9-424F-ACBC-EC396ACC862F}"/>
          </ac:spMkLst>
        </pc:spChg>
        <pc:picChg chg="add mod">
          <ac:chgData name="Katie Johnston" userId="a8803450-7667-44c1-ac00-9653f319424f" providerId="ADAL" clId="{61DBC332-9CC0-465A-AB04-996F0238E80A}" dt="2021-11-01T20:59:00.670" v="1533" actId="1076"/>
          <ac:picMkLst>
            <pc:docMk/>
            <pc:sldMk cId="1488461104" sldId="263"/>
            <ac:picMk id="5" creationId="{726D4341-0088-4F88-9DA9-5F8BD5852973}"/>
          </ac:picMkLst>
        </pc:picChg>
        <pc:picChg chg="add del mod">
          <ac:chgData name="Katie Johnston" userId="a8803450-7667-44c1-ac00-9653f319424f" providerId="ADAL" clId="{61DBC332-9CC0-465A-AB04-996F0238E80A}" dt="2021-11-01T20:54:16.206" v="1452" actId="21"/>
          <ac:picMkLst>
            <pc:docMk/>
            <pc:sldMk cId="1488461104" sldId="263"/>
            <ac:picMk id="5122" creationId="{06A18F19-F7CD-4D2B-995A-654C45E9E90B}"/>
          </ac:picMkLst>
        </pc:picChg>
        <pc:picChg chg="add mod">
          <ac:chgData name="Katie Johnston" userId="a8803450-7667-44c1-ac00-9653f319424f" providerId="ADAL" clId="{61DBC332-9CC0-465A-AB04-996F0238E80A}" dt="2021-11-01T20:10:33.886" v="912" actId="1076"/>
          <ac:picMkLst>
            <pc:docMk/>
            <pc:sldMk cId="1488461104" sldId="263"/>
            <ac:picMk id="5124" creationId="{E229E69D-FFBD-41B6-B60F-08B769237604}"/>
          </ac:picMkLst>
        </pc:picChg>
        <pc:picChg chg="add mod">
          <ac:chgData name="Katie Johnston" userId="a8803450-7667-44c1-ac00-9653f319424f" providerId="ADAL" clId="{61DBC332-9CC0-465A-AB04-996F0238E80A}" dt="2021-11-01T20:11:06.726" v="917" actId="1076"/>
          <ac:picMkLst>
            <pc:docMk/>
            <pc:sldMk cId="1488461104" sldId="263"/>
            <ac:picMk id="5126" creationId="{C49C8B9A-1DCB-483F-8118-D2EE67AAB884}"/>
          </ac:picMkLst>
        </pc:picChg>
        <pc:picChg chg="add mod">
          <ac:chgData name="Katie Johnston" userId="a8803450-7667-44c1-ac00-9653f319424f" providerId="ADAL" clId="{61DBC332-9CC0-465A-AB04-996F0238E80A}" dt="2021-11-01T20:29:02.082" v="1015" actId="1076"/>
          <ac:picMkLst>
            <pc:docMk/>
            <pc:sldMk cId="1488461104" sldId="263"/>
            <ac:picMk id="5128" creationId="{EC932A47-CE69-4DA8-A8FD-AC9946D2AEB5}"/>
          </ac:picMkLst>
        </pc:picChg>
        <pc:picChg chg="add del mod">
          <ac:chgData name="Katie Johnston" userId="a8803450-7667-44c1-ac00-9653f319424f" providerId="ADAL" clId="{61DBC332-9CC0-465A-AB04-996F0238E80A}" dt="2021-11-01T20:54:24.245" v="1456" actId="21"/>
          <ac:picMkLst>
            <pc:docMk/>
            <pc:sldMk cId="1488461104" sldId="263"/>
            <ac:picMk id="5130" creationId="{2D0777ED-827E-40C9-B236-4E74CA4BB200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1T20:58:30.337" v="1532" actId="20577"/>
        <pc:sldMkLst>
          <pc:docMk/>
          <pc:sldMk cId="675019542" sldId="264"/>
        </pc:sldMkLst>
        <pc:spChg chg="add del">
          <ac:chgData name="Katie Johnston" userId="a8803450-7667-44c1-ac00-9653f319424f" providerId="ADAL" clId="{61DBC332-9CC0-465A-AB04-996F0238E80A}" dt="2021-11-01T20:54:26.735" v="1457"/>
          <ac:spMkLst>
            <pc:docMk/>
            <pc:sldMk cId="675019542" sldId="264"/>
            <ac:spMk id="3" creationId="{2779BA6F-E2FF-49B1-B52A-36D25250DA89}"/>
          </ac:spMkLst>
        </pc:spChg>
        <pc:spChg chg="add mod">
          <ac:chgData name="Katie Johnston" userId="a8803450-7667-44c1-ac00-9653f319424f" providerId="ADAL" clId="{61DBC332-9CC0-465A-AB04-996F0238E80A}" dt="2021-11-01T20:57:45.457" v="1487" actId="20577"/>
          <ac:spMkLst>
            <pc:docMk/>
            <pc:sldMk cId="675019542" sldId="264"/>
            <ac:spMk id="7" creationId="{025A8012-6AF6-4DE7-A06B-F855422BA221}"/>
          </ac:spMkLst>
        </pc:spChg>
        <pc:spChg chg="add mod">
          <ac:chgData name="Katie Johnston" userId="a8803450-7667-44c1-ac00-9653f319424f" providerId="ADAL" clId="{61DBC332-9CC0-465A-AB04-996F0238E80A}" dt="2021-11-01T20:57:52.959" v="1497" actId="20577"/>
          <ac:spMkLst>
            <pc:docMk/>
            <pc:sldMk cId="675019542" sldId="264"/>
            <ac:spMk id="9" creationId="{857485BF-BC53-4CBF-B9B3-13C195EB3037}"/>
          </ac:spMkLst>
        </pc:spChg>
        <pc:spChg chg="add mod">
          <ac:chgData name="Katie Johnston" userId="a8803450-7667-44c1-ac00-9653f319424f" providerId="ADAL" clId="{61DBC332-9CC0-465A-AB04-996F0238E80A}" dt="2021-11-01T20:58:15.078" v="1515" actId="20577"/>
          <ac:spMkLst>
            <pc:docMk/>
            <pc:sldMk cId="675019542" sldId="264"/>
            <ac:spMk id="13" creationId="{1E551D5A-9CEA-4FA2-ABFF-A3662FBCB295}"/>
          </ac:spMkLst>
        </pc:spChg>
        <pc:spChg chg="add mod">
          <ac:chgData name="Katie Johnston" userId="a8803450-7667-44c1-ac00-9653f319424f" providerId="ADAL" clId="{61DBC332-9CC0-465A-AB04-996F0238E80A}" dt="2021-11-01T20:58:22.834" v="1526" actId="20577"/>
          <ac:spMkLst>
            <pc:docMk/>
            <pc:sldMk cId="675019542" sldId="264"/>
            <ac:spMk id="14" creationId="{D9B8A86F-407D-4CB1-9F02-8806F350AAE1}"/>
          </ac:spMkLst>
        </pc:spChg>
        <pc:spChg chg="add mod">
          <ac:chgData name="Katie Johnston" userId="a8803450-7667-44c1-ac00-9653f319424f" providerId="ADAL" clId="{61DBC332-9CC0-465A-AB04-996F0238E80A}" dt="2021-11-01T20:58:30.337" v="1532" actId="20577"/>
          <ac:spMkLst>
            <pc:docMk/>
            <pc:sldMk cId="675019542" sldId="264"/>
            <ac:spMk id="15" creationId="{FA357463-D3E5-4C2D-8609-AC4AD0104188}"/>
          </ac:spMkLst>
        </pc:spChg>
        <pc:picChg chg="add del mod">
          <ac:chgData name="Katie Johnston" userId="a8803450-7667-44c1-ac00-9653f319424f" providerId="ADAL" clId="{61DBC332-9CC0-465A-AB04-996F0238E80A}" dt="2021-11-01T20:54:14.816" v="1451"/>
          <ac:picMkLst>
            <pc:docMk/>
            <pc:sldMk cId="675019542" sldId="264"/>
            <ac:picMk id="4" creationId="{82F3546C-F716-4BAA-84A0-E64719B38165}"/>
          </ac:picMkLst>
        </pc:picChg>
        <pc:picChg chg="add mod">
          <ac:chgData name="Katie Johnston" userId="a8803450-7667-44c1-ac00-9653f319424f" providerId="ADAL" clId="{61DBC332-9CC0-465A-AB04-996F0238E80A}" dt="2021-11-01T20:54:22.086" v="1455" actId="1076"/>
          <ac:picMkLst>
            <pc:docMk/>
            <pc:sldMk cId="675019542" sldId="264"/>
            <ac:picMk id="5" creationId="{AC749BED-AD42-454F-BAAB-0E308D212175}"/>
          </ac:picMkLst>
        </pc:picChg>
        <pc:picChg chg="add mod">
          <ac:chgData name="Katie Johnston" userId="a8803450-7667-44c1-ac00-9653f319424f" providerId="ADAL" clId="{61DBC332-9CC0-465A-AB04-996F0238E80A}" dt="2021-11-01T20:55:57.175" v="1460" actId="1076"/>
          <ac:picMkLst>
            <pc:docMk/>
            <pc:sldMk cId="675019542" sldId="264"/>
            <ac:picMk id="6" creationId="{F3FF6AAA-4615-4AD8-8513-43940E7F4B66}"/>
          </ac:picMkLst>
        </pc:picChg>
        <pc:picChg chg="add mod">
          <ac:chgData name="Katie Johnston" userId="a8803450-7667-44c1-ac00-9653f319424f" providerId="ADAL" clId="{61DBC332-9CC0-465A-AB04-996F0238E80A}" dt="2021-11-01T20:56:05.742" v="1463" actId="1076"/>
          <ac:picMkLst>
            <pc:docMk/>
            <pc:sldMk cId="675019542" sldId="264"/>
            <ac:picMk id="8" creationId="{02C7BD92-8721-448E-BF0F-F7DE9AFBCAFC}"/>
          </ac:picMkLst>
        </pc:picChg>
        <pc:picChg chg="add del mod">
          <ac:chgData name="Katie Johnston" userId="a8803450-7667-44c1-ac00-9653f319424f" providerId="ADAL" clId="{61DBC332-9CC0-465A-AB04-996F0238E80A}" dt="2021-11-01T20:57:32.919" v="1469" actId="478"/>
          <ac:picMkLst>
            <pc:docMk/>
            <pc:sldMk cId="675019542" sldId="264"/>
            <ac:picMk id="6146" creationId="{D432ADCB-D5FA-4D30-B10A-226A2E459A35}"/>
          </ac:picMkLst>
        </pc:picChg>
        <pc:picChg chg="add mod">
          <ac:chgData name="Katie Johnston" userId="a8803450-7667-44c1-ac00-9653f319424f" providerId="ADAL" clId="{61DBC332-9CC0-465A-AB04-996F0238E80A}" dt="2021-11-01T20:56:36.086" v="1468" actId="1076"/>
          <ac:picMkLst>
            <pc:docMk/>
            <pc:sldMk cId="675019542" sldId="264"/>
            <ac:picMk id="6148" creationId="{7E8E879E-4979-4A26-B35D-188F42E0706F}"/>
          </ac:picMkLst>
        </pc:picChg>
        <pc:picChg chg="add mod">
          <ac:chgData name="Katie Johnston" userId="a8803450-7667-44c1-ac00-9653f319424f" providerId="ADAL" clId="{61DBC332-9CC0-465A-AB04-996F0238E80A}" dt="2021-11-01T20:57:35.366" v="1471" actId="1076"/>
          <ac:picMkLst>
            <pc:docMk/>
            <pc:sldMk cId="675019542" sldId="264"/>
            <ac:picMk id="6150" creationId="{0BFDAC03-9B22-402A-A115-8D3C8FD37F26}"/>
          </ac:picMkLst>
        </pc:picChg>
      </pc:sldChg>
      <pc:sldChg chg="new">
        <pc:chgData name="Katie Johnston" userId="a8803450-7667-44c1-ac00-9653f319424f" providerId="ADAL" clId="{61DBC332-9CC0-465A-AB04-996F0238E80A}" dt="2021-11-04T21:05:32.851" v="1657" actId="680"/>
        <pc:sldMkLst>
          <pc:docMk/>
          <pc:sldMk cId="362982723" sldId="265"/>
        </pc:sldMkLst>
      </pc:sldChg>
      <pc:sldChg chg="addSp delSp modSp new mod">
        <pc:chgData name="Katie Johnston" userId="a8803450-7667-44c1-ac00-9653f319424f" providerId="ADAL" clId="{61DBC332-9CC0-465A-AB04-996F0238E80A}" dt="2021-11-08T21:19:57.147" v="3435" actId="1076"/>
        <pc:sldMkLst>
          <pc:docMk/>
          <pc:sldMk cId="243734895" sldId="266"/>
        </pc:sldMkLst>
        <pc:spChg chg="mod">
          <ac:chgData name="Katie Johnston" userId="a8803450-7667-44c1-ac00-9653f319424f" providerId="ADAL" clId="{61DBC332-9CC0-465A-AB04-996F0238E80A}" dt="2021-11-04T21:06:51.337" v="1769" actId="1076"/>
          <ac:spMkLst>
            <pc:docMk/>
            <pc:sldMk cId="243734895" sldId="266"/>
            <ac:spMk id="2" creationId="{E2415458-2E34-4251-A6B4-41D9E718274B}"/>
          </ac:spMkLst>
        </pc:spChg>
        <pc:spChg chg="del">
          <ac:chgData name="Katie Johnston" userId="a8803450-7667-44c1-ac00-9653f319424f" providerId="ADAL" clId="{61DBC332-9CC0-465A-AB04-996F0238E80A}" dt="2021-11-04T21:06:54.335" v="1770" actId="478"/>
          <ac:spMkLst>
            <pc:docMk/>
            <pc:sldMk cId="243734895" sldId="266"/>
            <ac:spMk id="3" creationId="{87BE9A3F-2F96-4C13-BE36-6632D1806028}"/>
          </ac:spMkLst>
        </pc:spChg>
        <pc:spChg chg="add mod">
          <ac:chgData name="Katie Johnston" userId="a8803450-7667-44c1-ac00-9653f319424f" providerId="ADAL" clId="{61DBC332-9CC0-465A-AB04-996F0238E80A}" dt="2021-11-04T21:08:03.456" v="1822" actId="20577"/>
          <ac:spMkLst>
            <pc:docMk/>
            <pc:sldMk cId="243734895" sldId="266"/>
            <ac:spMk id="4" creationId="{CD31ACC8-B42B-437E-AF34-6EE467B83D91}"/>
          </ac:spMkLst>
        </pc:spChg>
        <pc:spChg chg="add mod">
          <ac:chgData name="Katie Johnston" userId="a8803450-7667-44c1-ac00-9653f319424f" providerId="ADAL" clId="{61DBC332-9CC0-465A-AB04-996F0238E80A}" dt="2021-11-04T21:09:02.640" v="1906" actId="20577"/>
          <ac:spMkLst>
            <pc:docMk/>
            <pc:sldMk cId="243734895" sldId="266"/>
            <ac:spMk id="5" creationId="{0BDB9156-56E2-4C20-AAA6-B1F26E8B514B}"/>
          </ac:spMkLst>
        </pc:spChg>
        <pc:spChg chg="add mod">
          <ac:chgData name="Katie Johnston" userId="a8803450-7667-44c1-ac00-9653f319424f" providerId="ADAL" clId="{61DBC332-9CC0-465A-AB04-996F0238E80A}" dt="2021-11-04T21:08:37.061" v="1887" actId="20577"/>
          <ac:spMkLst>
            <pc:docMk/>
            <pc:sldMk cId="243734895" sldId="266"/>
            <ac:spMk id="7" creationId="{8D66D343-6B0C-4D78-9DDF-3CE42C4E228A}"/>
          </ac:spMkLst>
        </pc:spChg>
        <pc:spChg chg="add mod">
          <ac:chgData name="Katie Johnston" userId="a8803450-7667-44c1-ac00-9653f319424f" providerId="ADAL" clId="{61DBC332-9CC0-465A-AB04-996F0238E80A}" dt="2021-11-04T21:09:22.674" v="1932" actId="20577"/>
          <ac:spMkLst>
            <pc:docMk/>
            <pc:sldMk cId="243734895" sldId="266"/>
            <ac:spMk id="8" creationId="{228C7F1C-6774-4495-9A2F-98A6AB456905}"/>
          </ac:spMkLst>
        </pc:spChg>
        <pc:picChg chg="add mod">
          <ac:chgData name="Katie Johnston" userId="a8803450-7667-44c1-ac00-9653f319424f" providerId="ADAL" clId="{61DBC332-9CC0-465A-AB04-996F0238E80A}" dt="2021-11-04T21:08:40.238" v="1888" actId="1076"/>
          <ac:picMkLst>
            <pc:docMk/>
            <pc:sldMk cId="243734895" sldId="266"/>
            <ac:picMk id="6" creationId="{1A05D7CD-6D36-47A1-B167-7B42FCC88D24}"/>
          </ac:picMkLst>
        </pc:picChg>
        <pc:picChg chg="add mod">
          <ac:chgData name="Katie Johnston" userId="a8803450-7667-44c1-ac00-9653f319424f" providerId="ADAL" clId="{61DBC332-9CC0-465A-AB04-996F0238E80A}" dt="2021-11-04T21:09:12.237" v="1908" actId="1076"/>
          <ac:picMkLst>
            <pc:docMk/>
            <pc:sldMk cId="243734895" sldId="266"/>
            <ac:picMk id="9" creationId="{97A08867-3B6D-4EE6-92F3-F5F37BDB578A}"/>
          </ac:picMkLst>
        </pc:picChg>
        <pc:picChg chg="add del mod">
          <ac:chgData name="Katie Johnston" userId="a8803450-7667-44c1-ac00-9653f319424f" providerId="ADAL" clId="{61DBC332-9CC0-465A-AB04-996F0238E80A}" dt="2021-11-08T21:19:55.828" v="3434" actId="478"/>
          <ac:picMkLst>
            <pc:docMk/>
            <pc:sldMk cId="243734895" sldId="266"/>
            <ac:picMk id="1026" creationId="{E7619EBE-F85C-474B-890C-CBA786A11976}"/>
          </ac:picMkLst>
        </pc:picChg>
        <pc:picChg chg="add mod">
          <ac:chgData name="Katie Johnston" userId="a8803450-7667-44c1-ac00-9653f319424f" providerId="ADAL" clId="{61DBC332-9CC0-465A-AB04-996F0238E80A}" dt="2021-11-08T21:19:57.147" v="3435" actId="1076"/>
          <ac:picMkLst>
            <pc:docMk/>
            <pc:sldMk cId="243734895" sldId="266"/>
            <ac:picMk id="1028" creationId="{6914D7DF-F534-4597-A1E6-415539E7571B}"/>
          </ac:picMkLst>
        </pc:picChg>
      </pc:sldChg>
      <pc:sldChg chg="addSp delSp modSp new mod">
        <pc:chgData name="Katie Johnston" userId="a8803450-7667-44c1-ac00-9653f319424f" providerId="ADAL" clId="{61DBC332-9CC0-465A-AB04-996F0238E80A}" dt="2021-11-08T22:06:52.685" v="3443" actId="20577"/>
        <pc:sldMkLst>
          <pc:docMk/>
          <pc:sldMk cId="3069793351" sldId="267"/>
        </pc:sldMkLst>
        <pc:spChg chg="del">
          <ac:chgData name="Katie Johnston" userId="a8803450-7667-44c1-ac00-9653f319424f" providerId="ADAL" clId="{61DBC332-9CC0-465A-AB04-996F0238E80A}" dt="2021-11-08T19:44:30.849" v="1948" actId="478"/>
          <ac:spMkLst>
            <pc:docMk/>
            <pc:sldMk cId="3069793351" sldId="267"/>
            <ac:spMk id="2" creationId="{D5446F0B-C0B7-4E32-9F3D-8FAC310F931C}"/>
          </ac:spMkLst>
        </pc:spChg>
        <pc:spChg chg="add del">
          <ac:chgData name="Katie Johnston" userId="a8803450-7667-44c1-ac00-9653f319424f" providerId="ADAL" clId="{61DBC332-9CC0-465A-AB04-996F0238E80A}" dt="2021-11-08T19:44:33.219" v="1949" actId="478"/>
          <ac:spMkLst>
            <pc:docMk/>
            <pc:sldMk cId="3069793351" sldId="267"/>
            <ac:spMk id="3" creationId="{38D466D4-4C18-436A-B7B0-67C5ECA86F85}"/>
          </ac:spMkLst>
        </pc:spChg>
        <pc:spChg chg="add mod">
          <ac:chgData name="Katie Johnston" userId="a8803450-7667-44c1-ac00-9653f319424f" providerId="ADAL" clId="{61DBC332-9CC0-465A-AB04-996F0238E80A}" dt="2021-11-08T20:36:55.138" v="2537" actId="1076"/>
          <ac:spMkLst>
            <pc:docMk/>
            <pc:sldMk cId="3069793351" sldId="267"/>
            <ac:spMk id="5" creationId="{D53CB7A5-B396-4BE0-9B9A-344D7D65C544}"/>
          </ac:spMkLst>
        </pc:spChg>
        <pc:spChg chg="add mod">
          <ac:chgData name="Katie Johnston" userId="a8803450-7667-44c1-ac00-9653f319424f" providerId="ADAL" clId="{61DBC332-9CC0-465A-AB04-996F0238E80A}" dt="2021-11-08T20:36:48.087" v="2535" actId="1076"/>
          <ac:spMkLst>
            <pc:docMk/>
            <pc:sldMk cId="3069793351" sldId="267"/>
            <ac:spMk id="6" creationId="{6A03807E-0115-4BB7-88CB-AB04082DB6DB}"/>
          </ac:spMkLst>
        </pc:spChg>
        <pc:spChg chg="add mod">
          <ac:chgData name="Katie Johnston" userId="a8803450-7667-44c1-ac00-9653f319424f" providerId="ADAL" clId="{61DBC332-9CC0-465A-AB04-996F0238E80A}" dt="2021-11-08T20:36:48.087" v="2535" actId="1076"/>
          <ac:spMkLst>
            <pc:docMk/>
            <pc:sldMk cId="3069793351" sldId="267"/>
            <ac:spMk id="8" creationId="{5214E649-F09A-4A2E-8674-D7CFC48F481F}"/>
          </ac:spMkLst>
        </pc:spChg>
        <pc:spChg chg="add mod">
          <ac:chgData name="Katie Johnston" userId="a8803450-7667-44c1-ac00-9653f319424f" providerId="ADAL" clId="{61DBC332-9CC0-465A-AB04-996F0238E80A}" dt="2021-11-08T21:10:43.669" v="3385" actId="1076"/>
          <ac:spMkLst>
            <pc:docMk/>
            <pc:sldMk cId="3069793351" sldId="267"/>
            <ac:spMk id="14" creationId="{81E6F9B3-7FA7-4E04-8BB3-7001D2D4B7E6}"/>
          </ac:spMkLst>
        </pc:spChg>
        <pc:spChg chg="add mod">
          <ac:chgData name="Katie Johnston" userId="a8803450-7667-44c1-ac00-9653f319424f" providerId="ADAL" clId="{61DBC332-9CC0-465A-AB04-996F0238E80A}" dt="2021-11-08T21:13:57.158" v="3430" actId="20577"/>
          <ac:spMkLst>
            <pc:docMk/>
            <pc:sldMk cId="3069793351" sldId="267"/>
            <ac:spMk id="15" creationId="{D2FAF067-257A-4922-9452-B1DE2BDA9E11}"/>
          </ac:spMkLst>
        </pc:spChg>
        <pc:spChg chg="add mod">
          <ac:chgData name="Katie Johnston" userId="a8803450-7667-44c1-ac00-9653f319424f" providerId="ADAL" clId="{61DBC332-9CC0-465A-AB04-996F0238E80A}" dt="2021-11-08T22:06:52.685" v="3443" actId="20577"/>
          <ac:spMkLst>
            <pc:docMk/>
            <pc:sldMk cId="3069793351" sldId="267"/>
            <ac:spMk id="19" creationId="{0E83A771-0568-47B8-ABB9-F32869800C87}"/>
          </ac:spMkLst>
        </pc:spChg>
        <pc:picChg chg="add del mod">
          <ac:chgData name="Katie Johnston" userId="a8803450-7667-44c1-ac00-9653f319424f" providerId="ADAL" clId="{61DBC332-9CC0-465A-AB04-996F0238E80A}" dt="2021-11-08T21:20:03.227" v="3436" actId="478"/>
          <ac:picMkLst>
            <pc:docMk/>
            <pc:sldMk cId="3069793351" sldId="267"/>
            <ac:picMk id="4" creationId="{A3D4B29F-1A69-4E5E-BC5C-75EF7B1A916C}"/>
          </ac:picMkLst>
        </pc:picChg>
        <pc:picChg chg="add mod">
          <ac:chgData name="Katie Johnston" userId="a8803450-7667-44c1-ac00-9653f319424f" providerId="ADAL" clId="{61DBC332-9CC0-465A-AB04-996F0238E80A}" dt="2021-11-08T20:36:50.862" v="2536" actId="1076"/>
          <ac:picMkLst>
            <pc:docMk/>
            <pc:sldMk cId="3069793351" sldId="267"/>
            <ac:picMk id="9" creationId="{BF860D2C-18E6-4BD9-B42B-FEE9F3635A84}"/>
          </ac:picMkLst>
        </pc:picChg>
        <pc:picChg chg="add mod">
          <ac:chgData name="Katie Johnston" userId="a8803450-7667-44c1-ac00-9653f319424f" providerId="ADAL" clId="{61DBC332-9CC0-465A-AB04-996F0238E80A}" dt="2021-11-08T20:37:17.335" v="2539" actId="1076"/>
          <ac:picMkLst>
            <pc:docMk/>
            <pc:sldMk cId="3069793351" sldId="267"/>
            <ac:picMk id="11" creationId="{A48EEB6D-21FB-44DA-BAA7-D31211E447D6}"/>
          </ac:picMkLst>
        </pc:picChg>
        <pc:picChg chg="add mod">
          <ac:chgData name="Katie Johnston" userId="a8803450-7667-44c1-ac00-9653f319424f" providerId="ADAL" clId="{61DBC332-9CC0-465A-AB04-996F0238E80A}" dt="2021-11-08T21:10:37.837" v="3381" actId="1076"/>
          <ac:picMkLst>
            <pc:docMk/>
            <pc:sldMk cId="3069793351" sldId="267"/>
            <ac:picMk id="13" creationId="{FA2C3356-53B2-41F8-B4FF-3073665096F0}"/>
          </ac:picMkLst>
        </pc:picChg>
        <pc:picChg chg="add mod">
          <ac:chgData name="Katie Johnston" userId="a8803450-7667-44c1-ac00-9653f319424f" providerId="ADAL" clId="{61DBC332-9CC0-465A-AB04-996F0238E80A}" dt="2021-11-08T21:20:05.283" v="3438" actId="1076"/>
          <ac:picMkLst>
            <pc:docMk/>
            <pc:sldMk cId="3069793351" sldId="267"/>
            <ac:picMk id="18" creationId="{7BEF0462-E02C-497A-923C-5EB52713EC27}"/>
          </ac:picMkLst>
        </pc:picChg>
        <pc:picChg chg="add mod">
          <ac:chgData name="Katie Johnston" userId="a8803450-7667-44c1-ac00-9653f319424f" providerId="ADAL" clId="{61DBC332-9CC0-465A-AB04-996F0238E80A}" dt="2021-11-08T20:36:48.087" v="2535" actId="1076"/>
          <ac:picMkLst>
            <pc:docMk/>
            <pc:sldMk cId="3069793351" sldId="267"/>
            <ac:picMk id="2050" creationId="{1A06C103-1E9B-4194-A653-7E21C02355B6}"/>
          </ac:picMkLst>
        </pc:picChg>
        <pc:picChg chg="add del mod">
          <ac:chgData name="Katie Johnston" userId="a8803450-7667-44c1-ac00-9653f319424f" providerId="ADAL" clId="{61DBC332-9CC0-465A-AB04-996F0238E80A}" dt="2021-11-08T19:44:02.450" v="1941"/>
          <ac:picMkLst>
            <pc:docMk/>
            <pc:sldMk cId="3069793351" sldId="267"/>
            <ac:picMk id="2052" creationId="{065FB017-964E-4D74-99BF-980E5290D330}"/>
          </ac:picMkLst>
        </pc:picChg>
      </pc:sldChg>
      <pc:sldChg chg="modSp new mod">
        <pc:chgData name="Katie Johnston" userId="a8803450-7667-44c1-ac00-9653f319424f" providerId="ADAL" clId="{61DBC332-9CC0-465A-AB04-996F0238E80A}" dt="2021-11-08T21:01:50.705" v="3271" actId="20577"/>
        <pc:sldMkLst>
          <pc:docMk/>
          <pc:sldMk cId="3955317007" sldId="268"/>
        </pc:sldMkLst>
        <pc:spChg chg="mod">
          <ac:chgData name="Katie Johnston" userId="a8803450-7667-44c1-ac00-9653f319424f" providerId="ADAL" clId="{61DBC332-9CC0-465A-AB04-996F0238E80A}" dt="2021-11-08T21:01:50.705" v="3271" actId="20577"/>
          <ac:spMkLst>
            <pc:docMk/>
            <pc:sldMk cId="3955317007" sldId="268"/>
            <ac:spMk id="3" creationId="{0CA51898-7996-4728-A416-F485EB2BF734}"/>
          </ac:spMkLst>
        </pc:spChg>
      </pc:sldChg>
      <pc:sldChg chg="modSp new del mod">
        <pc:chgData name="Katie Johnston" userId="a8803450-7667-44c1-ac00-9653f319424f" providerId="ADAL" clId="{61DBC332-9CC0-465A-AB04-996F0238E80A}" dt="2021-11-08T21:11:50.058" v="3409" actId="47"/>
        <pc:sldMkLst>
          <pc:docMk/>
          <pc:sldMk cId="1176666163" sldId="269"/>
        </pc:sldMkLst>
        <pc:spChg chg="mod">
          <ac:chgData name="Katie Johnston" userId="a8803450-7667-44c1-ac00-9653f319424f" providerId="ADAL" clId="{61DBC332-9CC0-465A-AB04-996F0238E80A}" dt="2021-11-08T21:11:24.002" v="3404" actId="20577"/>
          <ac:spMkLst>
            <pc:docMk/>
            <pc:sldMk cId="1176666163" sldId="269"/>
            <ac:spMk id="2" creationId="{2489964D-68C8-4895-8573-DA1C5EFDA724}"/>
          </ac:spMkLst>
        </pc:spChg>
        <pc:spChg chg="mod">
          <ac:chgData name="Katie Johnston" userId="a8803450-7667-44c1-ac00-9653f319424f" providerId="ADAL" clId="{61DBC332-9CC0-465A-AB04-996F0238E80A}" dt="2021-11-08T21:11:37.230" v="3408"/>
          <ac:spMkLst>
            <pc:docMk/>
            <pc:sldMk cId="1176666163" sldId="269"/>
            <ac:spMk id="3" creationId="{BBEAD063-D046-47DB-A677-AB338C24A8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6310-6918-4683-A5F5-A8B69064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BA511-CBCC-41BC-BBAF-41CA0D1AB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068B-1AF2-4B00-A5D7-4736DEF6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A6D8-AD75-4544-8271-EF69D64F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18F3C-11D5-4C6A-BF5B-DD393453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6C52-2AF8-4DC3-9A1F-18CEA7F7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5327E-81CD-40C4-9D63-E2ADCCF6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C78A-A1B6-4DA7-AE7C-FA95059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CDAA-D343-4554-B570-3F0228DD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A970-A44A-4508-9D71-44579CC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B82CD-B659-4EBE-ACC1-802D6EE7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F186-5EEE-4A81-AA14-837614AEF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64CC-4ABD-4496-B97B-C85DED01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32B1-6CD4-47B4-AB3C-46ED2B89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C92F-847B-45C5-84A4-F472C38D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227F-2F11-40C7-8858-2F1F39D9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13A3-6B6A-453A-BD6A-0B0A8965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0D3F-E313-483C-81FA-7544D7F9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E8D5-F68F-4FC5-9E55-8ADA808D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F156-1E26-4371-8D51-6446A2C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AD2-F3F5-4C21-A31A-4B0C6837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1C27-CA73-41B0-9DDD-6C9A0D983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6882-5236-4A1F-98C6-131F158F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D473-9132-4A3D-A02D-EADE8E0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EB424-40B0-483B-AB2C-9C348591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68B8-4552-4225-B48F-2D136F2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FFAE-5199-4253-8CDB-08F04C18E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4BE-74CD-43E6-AC42-EF39DFC3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88B5-58FD-4981-9FB6-6DA91AAA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7879-98F1-45F9-9852-91B3936E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4E80-68AA-43BC-8ECA-B31F56C1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4BA7-B92B-4B50-BAB9-4BCEB5FA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D165-5E98-41B3-8B94-30641AB5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349-0965-48BC-AF77-E489759DD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3113F-E136-4578-912D-2553C975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E3A67-10DC-48F8-97D6-939E8AED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E84D5-B413-4571-8591-E9C0D9EE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E9B21-3CC3-4F5F-94C8-B3AFBF23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972F3-8E22-43C2-9687-7B1DAB82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5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EF59-D265-42D1-910F-56BE5CF0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53792-304C-4B19-A8E2-72C4FD3D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665CA-12FB-4D1A-8A29-3AB8C5C8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E9B4-41D7-41D8-90D8-104216F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DE33D-2E77-4AAD-BE98-D9DF252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FB9F2-73D9-4F4A-B62F-0E9D952E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41FE1-EBAE-4BA1-91C5-4925B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072-C7B6-47C3-906B-C81ED2E4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7102-03B5-43FC-BD4E-FAF939C96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73C40-2289-4507-AEE0-D16C9FEC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13EAF-7092-459E-BD8B-015ABF62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18EE-3CF7-476A-821C-B2ACAACF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D979E-AD46-43B6-B19C-9141A030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27B-500D-4947-804A-83B9B2CC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057C1-6CD3-4F6F-A037-31B9BA7FA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C36B7-6464-47FA-B376-13DFC40C0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8307-5F0E-4E0D-9322-72349EEF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122B1-A721-451E-93C8-D757768F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6581E-2E58-47E0-A7C1-D318CE4F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8D06F-F4C5-4FE1-924A-F8FAF065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9819-F0B1-47FA-AE69-EC23BB6C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D8A9-E849-4F28-B9EB-FF839BC56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A1716-573D-4E94-B7FA-26F1CE6BC71D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4981-0A11-44C4-8B2B-46D564B55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89995-030A-4800-9203-715EE2B77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88B4-2FD8-4BB1-8E0C-4A0FD7AD5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477B-F31C-4545-879B-7F8EC305F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6888D-B77F-4266-B1C7-4F393BBFB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F2BD-B56B-40A7-ACCA-062D9F62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1646-27A2-4635-B927-0516887D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5458-2E34-4251-A6B4-41D9E718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fitting with just 1 input, it doesn’t seem to find as good of a 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1ACC8-B42B-437E-AF34-6EE467B83D91}"/>
              </a:ext>
            </a:extLst>
          </p:cNvPr>
          <p:cNvSpPr txBox="1"/>
          <p:nvPr/>
        </p:nvSpPr>
        <p:spPr>
          <a:xfrm>
            <a:off x="1097280" y="2631440"/>
            <a:ext cx="43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trying to fit with one input cos(w0*t) 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1A05D7CD-6D36-47A1-B167-7B42FCC88D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37" y="2324773"/>
            <a:ext cx="3312681" cy="22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66D343-6B0C-4D78-9DDF-3CE42C4E228A}"/>
              </a:ext>
            </a:extLst>
          </p:cNvPr>
          <p:cNvSpPr txBox="1"/>
          <p:nvPr/>
        </p:nvSpPr>
        <p:spPr>
          <a:xfrm>
            <a:off x="6918961" y="1137920"/>
            <a:ext cx="295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trying to fit with 4 inputs, three are cos(w0*t)</a:t>
            </a:r>
          </a:p>
          <a:p>
            <a:r>
              <a:rPr lang="en-US" dirty="0"/>
              <a:t>And 4</a:t>
            </a:r>
            <a:r>
              <a:rPr lang="en-US" baseline="30000" dirty="0"/>
              <a:t>th</a:t>
            </a:r>
            <a:r>
              <a:rPr lang="en-US" dirty="0"/>
              <a:t> is average of two scales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9156-56E2-4C20-AAA6-B1F26E8B514B}"/>
              </a:ext>
            </a:extLst>
          </p:cNvPr>
          <p:cNvSpPr txBox="1"/>
          <p:nvPr/>
        </p:nvSpPr>
        <p:spPr>
          <a:xfrm>
            <a:off x="9042400" y="2733040"/>
            <a:ext cx="17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2x2 square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97A08867-3B6D-4EE6-92F3-F5F37BDB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27" y="4565574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C7F1C-6774-4495-9A2F-98A6AB456905}"/>
              </a:ext>
            </a:extLst>
          </p:cNvPr>
          <p:cNvSpPr txBox="1"/>
          <p:nvPr/>
        </p:nvSpPr>
        <p:spPr>
          <a:xfrm>
            <a:off x="8310880" y="4941494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section of 16x16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14D7DF-F534-4597-A1E6-415539E75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000772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3CB7A5-B396-4BE0-9B9A-344D7D65C544}"/>
              </a:ext>
            </a:extLst>
          </p:cNvPr>
          <p:cNvSpPr txBox="1"/>
          <p:nvPr/>
        </p:nvSpPr>
        <p:spPr>
          <a:xfrm>
            <a:off x="1147572" y="269240"/>
            <a:ext cx="43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trying to fit with one input cos(w0*t)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06C103-1E9B-4194-A653-7E21C0235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64" y="55626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14E649-F09A-4A2E-8674-D7CFC48F481F}"/>
              </a:ext>
            </a:extLst>
          </p:cNvPr>
          <p:cNvSpPr txBox="1"/>
          <p:nvPr/>
        </p:nvSpPr>
        <p:spPr>
          <a:xfrm>
            <a:off x="6796171" y="186928"/>
            <a:ext cx="433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trying to fit with four input cos(w0*t)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3807E-0115-4BB7-88CB-AB04082DB6DB}"/>
              </a:ext>
            </a:extLst>
          </p:cNvPr>
          <p:cNvSpPr txBox="1"/>
          <p:nvPr/>
        </p:nvSpPr>
        <p:spPr>
          <a:xfrm>
            <a:off x="6956464" y="3196074"/>
            <a:ext cx="5235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I’m pretty sure that the only thing different here than </a:t>
            </a:r>
          </a:p>
          <a:p>
            <a:r>
              <a:rPr lang="en-US" dirty="0"/>
              <a:t>Last weeks is that I have more validation points. </a:t>
            </a:r>
          </a:p>
          <a:p>
            <a:r>
              <a:rPr lang="en-US" dirty="0"/>
              <a:t>1 before, and now 10. this is 1 of those 10.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60D2C-18E6-4BD9-B42B-FEE9F363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464" y="4397018"/>
            <a:ext cx="3114675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8EEB6D-21FB-44DA-BAA7-D31211E44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2" y="3310076"/>
            <a:ext cx="3038475" cy="69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2C3356-53B2-41F8-B4FF-307366509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2" y="5637897"/>
            <a:ext cx="2905125" cy="61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E6F9B3-7FA7-4E04-8BB3-7001D2D4B7E6}"/>
              </a:ext>
            </a:extLst>
          </p:cNvPr>
          <p:cNvSpPr txBox="1"/>
          <p:nvPr/>
        </p:nvSpPr>
        <p:spPr>
          <a:xfrm>
            <a:off x="705802" y="4855930"/>
            <a:ext cx="396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refined, getting even larger errors. This is refining into one of the quadrant that will be exactly it’s average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AF067-257A-4922-9452-B1DE2BDA9E11}"/>
              </a:ext>
            </a:extLst>
          </p:cNvPr>
          <p:cNvSpPr txBox="1"/>
          <p:nvPr/>
        </p:nvSpPr>
        <p:spPr>
          <a:xfrm>
            <a:off x="9562454" y="2347993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Picked timestep 8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7BEF0462-E02C-497A-923C-5EB52713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72" y="793224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83A771-0568-47B8-ABB9-F32869800C87}"/>
              </a:ext>
            </a:extLst>
          </p:cNvPr>
          <p:cNvSpPr txBox="1"/>
          <p:nvPr/>
        </p:nvSpPr>
        <p:spPr>
          <a:xfrm>
            <a:off x="3064739" y="1789658"/>
            <a:ext cx="195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Picked </a:t>
            </a:r>
            <a:r>
              <a:rPr lang="en-US"/>
              <a:t>timestep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9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847D-4424-4DC0-832B-FCFE5279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1898-7996-4728-A416-F485EB2B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Reduce to 1 (or maybe 4)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Right now using averages, but will make better later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Will have array (100, 500,1) (100 training points, 500 timesteps)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in time and find best time step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Train over multiple timesteps (currently 1-64 (powers of 2))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timestep size with lowest validation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error over the 4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Example predicted to (100,500,4) (all 4 will have sample value) and find </a:t>
            </a:r>
            <a:r>
              <a:rPr lang="en-US" dirty="0" err="1"/>
              <a:t>mse</a:t>
            </a:r>
            <a:r>
              <a:rPr lang="en-US" dirty="0"/>
              <a:t> over the 4 parts, averaged over all timesteps and validation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parts with high error, refine and repeat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some threshold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Right now, refine means divide into 4 (2 per dim)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models that are already in use, if still high error, train new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We now have 4, so will have to check/train on all 4 independently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 think can use same threshold as when to refine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Keep repeating until all areas are below threshold or cannot refine anymore	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1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767-596B-4A69-8819-24EBED2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2</a:t>
            </a:r>
          </a:p>
        </p:txBody>
      </p:sp>
      <p:pic>
        <p:nvPicPr>
          <p:cNvPr id="5" name="Content Placeholder 4" descr="Chart, shape&#10;&#10;Description automatically generated">
            <a:extLst>
              <a:ext uri="{FF2B5EF4-FFF2-40B4-BE49-F238E27FC236}">
                <a16:creationId xmlns:a16="http://schemas.microsoft.com/office/drawing/2014/main" id="{6C22A006-5DD7-401B-ACE3-DFC01C719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" y="1896745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5D84A-5748-4246-AFA1-670DB283A87E}"/>
              </a:ext>
            </a:extLst>
          </p:cNvPr>
          <p:cNvSpPr txBox="1"/>
          <p:nvPr/>
        </p:nvSpPr>
        <p:spPr>
          <a:xfrm>
            <a:off x="6096000" y="2174240"/>
            <a:ext cx="596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Cos(w0 t) for the whole square</a:t>
            </a:r>
          </a:p>
          <a:p>
            <a:r>
              <a:rPr lang="en-US" dirty="0"/>
              <a:t>And cos(w1 *t + alpha) for the small square (width 8, over 16)</a:t>
            </a:r>
          </a:p>
        </p:txBody>
      </p:sp>
    </p:spTree>
    <p:extLst>
      <p:ext uri="{BB962C8B-B14F-4D97-AF65-F5344CB8AC3E}">
        <p14:creationId xmlns:p14="http://schemas.microsoft.com/office/powerpoint/2010/main" val="337704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1337-6329-4C27-8F1D-FA5CB77A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averages and keep dividing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F52668-9177-4D41-B547-937A1CC9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1690688"/>
            <a:ext cx="31146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637677-D04F-423A-B552-7A31C1EB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90688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21370D2B-D19B-4CCA-8ED3-722D6312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4273551"/>
            <a:ext cx="30575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98DCD770-E751-4DD4-B7B4-EC8EAF7E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4298951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3979D-816D-4A71-9B4E-258001D02D03}"/>
              </a:ext>
            </a:extLst>
          </p:cNvPr>
          <p:cNvSpPr txBox="1"/>
          <p:nvPr/>
        </p:nvSpPr>
        <p:spPr>
          <a:xfrm>
            <a:off x="5201920" y="5530851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Exactly the truth</a:t>
            </a:r>
          </a:p>
        </p:txBody>
      </p:sp>
    </p:spTree>
    <p:extLst>
      <p:ext uri="{BB962C8B-B14F-4D97-AF65-F5344CB8AC3E}">
        <p14:creationId xmlns:p14="http://schemas.microsoft.com/office/powerpoint/2010/main" val="30064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1442-497B-4093-B18A-4FD8FF5D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stuff on 2x2 square of 16x16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38C5BE-24A5-4F5E-9DF8-8BD458F6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3950"/>
            <a:ext cx="4980163" cy="20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572515-4EB6-4CE2-952F-CE7B60CD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195070"/>
            <a:ext cx="4980163" cy="203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81047F6-4485-4E57-A9F3-95E31F9C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" y="4130675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CADEE-02B8-4721-9E16-33853C5F4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680" y="3459162"/>
            <a:ext cx="3762375" cy="134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C9604-E0D7-4F2F-9889-D80EE18C5D25}"/>
              </a:ext>
            </a:extLst>
          </p:cNvPr>
          <p:cNvSpPr txBox="1"/>
          <p:nvPr/>
        </p:nvSpPr>
        <p:spPr>
          <a:xfrm>
            <a:off x="1137920" y="2520633"/>
            <a:ext cx="329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time scales with interpolating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B9DFC-FC5D-4E55-ADB9-4ED391863ADF}"/>
              </a:ext>
            </a:extLst>
          </p:cNvPr>
          <p:cNvSpPr txBox="1"/>
          <p:nvPr/>
        </p:nvSpPr>
        <p:spPr>
          <a:xfrm>
            <a:off x="6805370" y="2705299"/>
            <a:ext cx="429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time scales predicting on scale of 2^(k-1)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7F9D6-8159-44EF-99E9-CF8A2B69CF91}"/>
              </a:ext>
            </a:extLst>
          </p:cNvPr>
          <p:cNvSpPr txBox="1"/>
          <p:nvPr/>
        </p:nvSpPr>
        <p:spPr>
          <a:xfrm>
            <a:off x="2204720" y="5283200"/>
            <a:ext cx="3464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on k = 3, </a:t>
            </a:r>
            <a:r>
              <a:rPr lang="en-US" dirty="0" err="1"/>
              <a:t>step_size</a:t>
            </a:r>
            <a:r>
              <a:rPr lang="en-US" dirty="0"/>
              <a:t> = 8</a:t>
            </a:r>
          </a:p>
          <a:p>
            <a:r>
              <a:rPr lang="en-US" dirty="0"/>
              <a:t>Fast is blue square, slow is one of the yellows</a:t>
            </a:r>
          </a:p>
          <a:p>
            <a:endParaRPr lang="en-US" dirty="0"/>
          </a:p>
          <a:p>
            <a:r>
              <a:rPr lang="en-US" dirty="0"/>
              <a:t>How should I go on from here??</a:t>
            </a:r>
          </a:p>
          <a:p>
            <a:endParaRPr lang="en-US" dirty="0"/>
          </a:p>
          <a:p>
            <a:r>
              <a:rPr lang="en-US" dirty="0"/>
              <a:t>Picking up both timescales. Fast is double frequency of slow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B48B442-9E8A-472D-BADA-8FFB11E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370" y="4816870"/>
            <a:ext cx="2633629" cy="203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CBC0F8-08E9-407D-A457-834D8994D602}"/>
              </a:ext>
            </a:extLst>
          </p:cNvPr>
          <p:cNvSpPr txBox="1"/>
          <p:nvPr/>
        </p:nvSpPr>
        <p:spPr>
          <a:xfrm>
            <a:off x="6167120" y="6483529"/>
            <a:ext cx="3992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train, starting with biggest, on next </a:t>
            </a:r>
            <a:r>
              <a:rPr lang="en-US" dirty="0" err="1"/>
              <a:t>refinments</a:t>
            </a:r>
            <a:r>
              <a:rPr lang="en-US" dirty="0"/>
              <a:t>, I can check if I have low enough error, and if not, refine. </a:t>
            </a:r>
          </a:p>
          <a:p>
            <a:endParaRPr lang="en-US" dirty="0"/>
          </a:p>
          <a:p>
            <a:r>
              <a:rPr lang="en-US" dirty="0"/>
              <a:t>How should I pick for small to large?</a:t>
            </a:r>
          </a:p>
          <a:p>
            <a:endParaRPr lang="en-US" dirty="0"/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BFC195A5-F42D-42F0-9E84-576DC1B4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636" y="4802187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B2BCC4-609B-4026-BB9B-082CC426E942}"/>
              </a:ext>
            </a:extLst>
          </p:cNvPr>
          <p:cNvSpPr/>
          <p:nvPr/>
        </p:nvSpPr>
        <p:spPr>
          <a:xfrm>
            <a:off x="12876028" y="5283200"/>
            <a:ext cx="287079" cy="256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733F-5154-4A51-9C0D-E62F5A37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on the coarsest scale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A18F19-F7CD-4D2B-995A-654C45E9E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6" y="4003039"/>
            <a:ext cx="4050926" cy="2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229E69D-FFBD-41B6-B60F-08B76923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1591310"/>
            <a:ext cx="4756475" cy="194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D4341-0088-4F88-9DA9-5F8BD585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296" y="3752215"/>
            <a:ext cx="5572125" cy="2019300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49C8B9A-1DCB-483F-8118-D2EE67AA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8" y="1574165"/>
            <a:ext cx="5328122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46522-CDA1-49B1-BADD-ADAA1EE209AD}"/>
              </a:ext>
            </a:extLst>
          </p:cNvPr>
          <p:cNvSpPr txBox="1"/>
          <p:nvPr/>
        </p:nvSpPr>
        <p:spPr>
          <a:xfrm>
            <a:off x="2509520" y="5872480"/>
            <a:ext cx="26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Picking up the 1 timescale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EC932A47-CE69-4DA8-A8FD-AC9946D2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527" y="5364877"/>
            <a:ext cx="1763788" cy="133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55901-06C8-467A-8E7C-573C45A697A6}"/>
              </a:ext>
            </a:extLst>
          </p:cNvPr>
          <p:cNvSpPr txBox="1"/>
          <p:nvPr/>
        </p:nvSpPr>
        <p:spPr>
          <a:xfrm>
            <a:off x="12439650" y="1690688"/>
            <a:ext cx="6965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space model at 2x2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in smallest time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error and 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making step size bigger until error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Refine space and repeat on areas as needed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timestep of previous and see if next timestep is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yes, check next. If no, stay at timestep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assumes scale get smaller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8F2F7-B5A9-424F-ACBC-EC396ACC862F}"/>
              </a:ext>
            </a:extLst>
          </p:cNvPr>
          <p:cNvSpPr txBox="1"/>
          <p:nvPr/>
        </p:nvSpPr>
        <p:spPr>
          <a:xfrm>
            <a:off x="12618651" y="4764712"/>
            <a:ext cx="304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refining the model, should I make any assumptions about blocks being the same next work?</a:t>
            </a:r>
          </a:p>
        </p:txBody>
      </p:sp>
    </p:spTree>
    <p:extLst>
      <p:ext uri="{BB962C8B-B14F-4D97-AF65-F5344CB8AC3E}">
        <p14:creationId xmlns:p14="http://schemas.microsoft.com/office/powerpoint/2010/main" val="148846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12B2-23FC-4C0A-BDC0-B3022E6F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749BED-AD42-454F-BAAB-0E308D21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28383"/>
            <a:ext cx="4050926" cy="270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F3FF6AAA-4615-4AD8-8513-43940E7F4B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10" y="563265"/>
            <a:ext cx="4723809" cy="314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C7BD92-8721-448E-BF0F-F7DE9AFBC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" y="3712471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E8E879E-4979-4A26-B35D-188F42E0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584" y="3787140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BFDAC03-9B22-402A-A115-8D3C8FD37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502" y="3767417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A8012-6AF6-4DE7-A06B-F855422BA221}"/>
              </a:ext>
            </a:extLst>
          </p:cNvPr>
          <p:cNvSpPr txBox="1"/>
          <p:nvPr/>
        </p:nvSpPr>
        <p:spPr>
          <a:xfrm>
            <a:off x="1534160" y="1027906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2x2 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485BF-BC53-4CBF-B9B3-13C195EB3037}"/>
              </a:ext>
            </a:extLst>
          </p:cNvPr>
          <p:cNvSpPr txBox="1"/>
          <p:nvPr/>
        </p:nvSpPr>
        <p:spPr>
          <a:xfrm>
            <a:off x="7711440" y="98524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2x2 truth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51D5A-9CEA-4FA2-ABFF-A3662FBCB295}"/>
              </a:ext>
            </a:extLst>
          </p:cNvPr>
          <p:cNvSpPr txBox="1"/>
          <p:nvPr/>
        </p:nvSpPr>
        <p:spPr>
          <a:xfrm>
            <a:off x="1394094" y="4106386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predicted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8A86F-407D-4CB1-9F02-8806F350AAE1}"/>
              </a:ext>
            </a:extLst>
          </p:cNvPr>
          <p:cNvSpPr txBox="1"/>
          <p:nvPr/>
        </p:nvSpPr>
        <p:spPr>
          <a:xfrm>
            <a:off x="4889126" y="4291052"/>
            <a:ext cx="172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fast  truth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57463-D3E5-4C2D-8609-AC4AD0104188}"/>
              </a:ext>
            </a:extLst>
          </p:cNvPr>
          <p:cNvSpPr txBox="1"/>
          <p:nvPr/>
        </p:nvSpPr>
        <p:spPr>
          <a:xfrm>
            <a:off x="8353686" y="4200725"/>
            <a:ext cx="181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slow  truth</a:t>
            </a:r>
          </a:p>
        </p:txBody>
      </p:sp>
    </p:spTree>
    <p:extLst>
      <p:ext uri="{BB962C8B-B14F-4D97-AF65-F5344CB8AC3E}">
        <p14:creationId xmlns:p14="http://schemas.microsoft.com/office/powerpoint/2010/main" val="67501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406E-331B-4DE3-8D46-311B68A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Toy2 through the </a:t>
            </a:r>
            <a:r>
              <a:rPr lang="en-US" dirty="0" err="1"/>
              <a:t>cnn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382DCD-C730-4AA1-9444-D09C0C52A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1980"/>
            <a:ext cx="28765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BD65EE8-F7AF-409B-B496-1673CCF0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71980"/>
            <a:ext cx="3048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ABE50-CE5F-49B0-A766-C33DCCDD0E40}"/>
              </a:ext>
            </a:extLst>
          </p:cNvPr>
          <p:cNvSpPr txBox="1"/>
          <p:nvPr/>
        </p:nvSpPr>
        <p:spPr>
          <a:xfrm>
            <a:off x="1046480" y="4230806"/>
            <a:ext cx="287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Autoencoder (final decoded)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C4815-1F4A-4D42-8D5A-096FE2B91459}"/>
              </a:ext>
            </a:extLst>
          </p:cNvPr>
          <p:cNvSpPr txBox="1"/>
          <p:nvPr/>
        </p:nvSpPr>
        <p:spPr>
          <a:xfrm>
            <a:off x="5354320" y="3291840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A2447-38B6-4221-871A-314CFBA6D88A}"/>
              </a:ext>
            </a:extLst>
          </p:cNvPr>
          <p:cNvSpPr txBox="1"/>
          <p:nvPr/>
        </p:nvSpPr>
        <p:spPr>
          <a:xfrm>
            <a:off x="9133840" y="1544320"/>
            <a:ext cx="257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our structure of the </a:t>
            </a:r>
            <a:r>
              <a:rPr lang="en-US" dirty="0" err="1"/>
              <a:t>cnn</a:t>
            </a:r>
            <a:r>
              <a:rPr lang="en-US" dirty="0"/>
              <a:t>, we need data 2^n – 1 (original data 127x127, smallest is 3x3)</a:t>
            </a:r>
          </a:p>
        </p:txBody>
      </p:sp>
    </p:spTree>
    <p:extLst>
      <p:ext uri="{BB962C8B-B14F-4D97-AF65-F5344CB8AC3E}">
        <p14:creationId xmlns:p14="http://schemas.microsoft.com/office/powerpoint/2010/main" val="307974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71FE50-61CE-4F9E-9434-DF7286857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"/>
            <a:ext cx="2990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4F1EF1-2482-418F-9050-4BED1092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09550"/>
            <a:ext cx="3162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060197-1CD2-4299-ACAC-53DC2784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545" y="43307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8772BB-401C-4AA2-968B-DCD8A9FE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3" y="2947670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989C5A8-1F13-4C62-847E-959C11226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45" y="2947670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7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6C05-EC7A-4108-8D18-6DA6473C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maps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CE9E5-50A3-4B35-935C-C2AE9827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90688"/>
            <a:ext cx="3048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4B9D9E-78EE-4E6B-8A33-25D90EF9D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690688"/>
            <a:ext cx="29813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85B25BE-4B55-404F-80EB-C3403746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1690688"/>
            <a:ext cx="2809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ECB46EA-2275-4C6F-B48C-ECFD2E2C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1690688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1A92860-4218-47F9-A33D-5E2D78CD7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91" y="4040029"/>
            <a:ext cx="3162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74812B3F-C72E-4101-B5F0-B5BDF2A3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54" y="4100830"/>
            <a:ext cx="3105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AC6F749-BB15-4B4C-A88B-AA8127ED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329" y="4205288"/>
            <a:ext cx="2876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989E9C-08B7-409C-A5EF-474B9738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320" y="4205288"/>
            <a:ext cx="293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F9F1A-9E05-47CB-8659-DA439FB6212D}"/>
              </a:ext>
            </a:extLst>
          </p:cNvPr>
          <p:cNvSpPr txBox="1"/>
          <p:nvPr/>
        </p:nvSpPr>
        <p:spPr>
          <a:xfrm>
            <a:off x="10962167" y="712381"/>
            <a:ext cx="304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refining the model, should I make any assumptions about blocks being the same next work?</a:t>
            </a:r>
          </a:p>
        </p:txBody>
      </p:sp>
    </p:spTree>
    <p:extLst>
      <p:ext uri="{BB962C8B-B14F-4D97-AF65-F5344CB8AC3E}">
        <p14:creationId xmlns:p14="http://schemas.microsoft.com/office/powerpoint/2010/main" val="137499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8175</TotalTime>
  <Words>618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Toy 2</vt:lpstr>
      <vt:lpstr>Using averages and keep dividing </vt:lpstr>
      <vt:lpstr>Time stuff on 2x2 square of 16x16</vt:lpstr>
      <vt:lpstr>Fitting on the coarsest scale</vt:lpstr>
      <vt:lpstr>PowerPoint Presentation</vt:lpstr>
      <vt:lpstr>Toy2 through the cnn</vt:lpstr>
      <vt:lpstr>PowerPoint Presentation</vt:lpstr>
      <vt:lpstr>Resolved maps</vt:lpstr>
      <vt:lpstr>PowerPoint Presentation</vt:lpstr>
      <vt:lpstr>When fitting with just 1 input, it doesn’t seem to find as good of a fit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Johnston</dc:creator>
  <cp:lastModifiedBy>Katie Johnston</cp:lastModifiedBy>
  <cp:revision>1</cp:revision>
  <dcterms:created xsi:type="dcterms:W3CDTF">2021-10-26T23:01:10Z</dcterms:created>
  <dcterms:modified xsi:type="dcterms:W3CDTF">2021-11-08T22:06:54Z</dcterms:modified>
</cp:coreProperties>
</file>