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115" dt="2021-11-01T21:24:0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undo custSel addSld modSld sldOrd">
      <pc:chgData name="Katie Johnston" userId="a8803450-7667-44c1-ac00-9653f319424f" providerId="ADAL" clId="{61DBC332-9CC0-465A-AB04-996F0238E80A}" dt="2021-11-01T21:24:09.758" v="1656" actId="1076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3:38.006" v="174" actId="1076"/>
        <pc:sldMkLst>
          <pc:docMk/>
          <pc:sldMk cId="4013676717" sldId="259"/>
        </pc:sldMkLst>
        <pc:spChg chg="del">
          <ac:chgData name="Katie Johnston" userId="a8803450-7667-44c1-ac00-9653f319424f" providerId="ADAL" clId="{61DBC332-9CC0-465A-AB04-996F0238E80A}" dt="2021-11-01T18:43:02.238" v="165" actId="478"/>
          <ac:spMkLst>
            <pc:docMk/>
            <pc:sldMk cId="4013676717" sldId="259"/>
            <ac:spMk id="2" creationId="{5B081F64-CE16-43D6-95F9-AD9A66CC9C43}"/>
          </ac:spMkLst>
        </pc:spChg>
        <pc:spChg chg="del mod">
          <ac:chgData name="Katie Johnston" userId="a8803450-7667-44c1-ac00-9653f319424f" providerId="ADAL" clId="{61DBC332-9CC0-465A-AB04-996F0238E80A}" dt="2021-11-01T18:43:03.620" v="166" actId="478"/>
          <ac:spMkLst>
            <pc:docMk/>
            <pc:sldMk cId="4013676717" sldId="259"/>
            <ac:spMk id="3" creationId="{224EAA90-320B-47C6-AA4F-AA8CC5B3451F}"/>
          </ac:spMkLst>
        </pc:spChg>
        <pc:picChg chg="add mod">
          <ac:chgData name="Katie Johnston" userId="a8803450-7667-44c1-ac00-9653f319424f" providerId="ADAL" clId="{61DBC332-9CC0-465A-AB04-996F0238E80A}" dt="2021-11-01T18:42:43.077" v="161" actId="1076"/>
          <ac:picMkLst>
            <pc:docMk/>
            <pc:sldMk cId="4013676717" sldId="259"/>
            <ac:picMk id="1026" creationId="{D271FE50-61CE-4F9E-9434-DF7286857300}"/>
          </ac:picMkLst>
        </pc:picChg>
        <pc:picChg chg="add mod">
          <ac:chgData name="Katie Johnston" userId="a8803450-7667-44c1-ac00-9653f319424f" providerId="ADAL" clId="{61DBC332-9CC0-465A-AB04-996F0238E80A}" dt="2021-11-01T18:42:53.887" v="163" actId="1076"/>
          <ac:picMkLst>
            <pc:docMk/>
            <pc:sldMk cId="4013676717" sldId="259"/>
            <ac:picMk id="1028" creationId="{1D4F1EF1-2482-418F-9050-4BED1092A09C}"/>
          </ac:picMkLst>
        </pc:picChg>
        <pc:picChg chg="add mod">
          <ac:chgData name="Katie Johnston" userId="a8803450-7667-44c1-ac00-9653f319424f" providerId="ADAL" clId="{61DBC332-9CC0-465A-AB04-996F0238E80A}" dt="2021-11-01T18:43:18.967" v="170" actId="1076"/>
          <ac:picMkLst>
            <pc:docMk/>
            <pc:sldMk cId="4013676717" sldId="259"/>
            <ac:picMk id="1030" creationId="{57060197-1CD2-4299-ACAC-53DC2784B539}"/>
          </ac:picMkLst>
        </pc:picChg>
        <pc:picChg chg="add mod">
          <ac:chgData name="Katie Johnston" userId="a8803450-7667-44c1-ac00-9653f319424f" providerId="ADAL" clId="{61DBC332-9CC0-465A-AB04-996F0238E80A}" dt="2021-11-01T18:43:22.381" v="172" actId="1076"/>
          <ac:picMkLst>
            <pc:docMk/>
            <pc:sldMk cId="4013676717" sldId="259"/>
            <ac:picMk id="1032" creationId="{478772BB-401C-4AA2-968B-DCD8A9FE90B7}"/>
          </ac:picMkLst>
        </pc:picChg>
        <pc:picChg chg="add mod">
          <ac:chgData name="Katie Johnston" userId="a8803450-7667-44c1-ac00-9653f319424f" providerId="ADAL" clId="{61DBC332-9CC0-465A-AB04-996F0238E80A}" dt="2021-11-01T18:43:38.006" v="174" actId="1076"/>
          <ac:picMkLst>
            <pc:docMk/>
            <pc:sldMk cId="4013676717" sldId="259"/>
            <ac:picMk id="1034" creationId="{1989C5A8-1F13-4C62-847E-959C112269F4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3:46.227" v="1654" actId="14100"/>
        <pc:sldMkLst>
          <pc:docMk/>
          <pc:sldMk cId="1374998937" sldId="260"/>
        </pc:sldMkLst>
        <pc:spChg chg="mod">
          <ac:chgData name="Katie Johnston" userId="a8803450-7667-44c1-ac00-9653f319424f" providerId="ADAL" clId="{61DBC332-9CC0-465A-AB04-996F0238E80A}" dt="2021-11-01T18:47:25.383" v="188" actId="20577"/>
          <ac:spMkLst>
            <pc:docMk/>
            <pc:sldMk cId="1374998937" sldId="260"/>
            <ac:spMk id="2" creationId="{655D6C05-EC7A-4108-8D18-6DA6473C2516}"/>
          </ac:spMkLst>
        </pc:spChg>
        <pc:spChg chg="del mod">
          <ac:chgData name="Katie Johnston" userId="a8803450-7667-44c1-ac00-9653f319424f" providerId="ADAL" clId="{61DBC332-9CC0-465A-AB04-996F0238E80A}" dt="2021-11-01T18:47:29.895" v="190" actId="478"/>
          <ac:spMkLst>
            <pc:docMk/>
            <pc:sldMk cId="1374998937" sldId="260"/>
            <ac:spMk id="3" creationId="{3A18400A-3E27-408E-B6F4-C76D2F8CF2E9}"/>
          </ac:spMkLst>
        </pc:spChg>
        <pc:spChg chg="add mod">
          <ac:chgData name="Katie Johnston" userId="a8803450-7667-44c1-ac00-9653f319424f" providerId="ADAL" clId="{61DBC332-9CC0-465A-AB04-996F0238E80A}" dt="2021-11-01T21:23:46.227" v="1654" actId="14100"/>
          <ac:spMkLst>
            <pc:docMk/>
            <pc:sldMk cId="1374998937" sldId="260"/>
            <ac:spMk id="4" creationId="{448F9F1A-9E05-47CB-8659-DA439FB6212D}"/>
          </ac:spMkLst>
        </pc:spChg>
        <pc:picChg chg="add mod">
          <ac:chgData name="Katie Johnston" userId="a8803450-7667-44c1-ac00-9653f319424f" providerId="ADAL" clId="{61DBC332-9CC0-465A-AB04-996F0238E80A}" dt="2021-11-01T18:48:38.981" v="209" actId="1076"/>
          <ac:picMkLst>
            <pc:docMk/>
            <pc:sldMk cId="1374998937" sldId="260"/>
            <ac:picMk id="8" creationId="{B1A92860-4218-47F9-A33D-5E2D78CD7C5A}"/>
          </ac:picMkLst>
        </pc:picChg>
        <pc:picChg chg="add mod">
          <ac:chgData name="Katie Johnston" userId="a8803450-7667-44c1-ac00-9653f319424f" providerId="ADAL" clId="{61DBC332-9CC0-465A-AB04-996F0238E80A}" dt="2021-11-01T18:48:35.334" v="208" actId="1076"/>
          <ac:picMkLst>
            <pc:docMk/>
            <pc:sldMk cId="1374998937" sldId="260"/>
            <ac:picMk id="9" creationId="{74812B3F-C72E-4101-B5F0-B5BDF2A385DA}"/>
          </ac:picMkLst>
        </pc:picChg>
        <pc:picChg chg="add mod">
          <ac:chgData name="Katie Johnston" userId="a8803450-7667-44c1-ac00-9653f319424f" providerId="ADAL" clId="{61DBC332-9CC0-465A-AB04-996F0238E80A}" dt="2021-11-01T18:48:31.597" v="207" actId="1076"/>
          <ac:picMkLst>
            <pc:docMk/>
            <pc:sldMk cId="1374998937" sldId="260"/>
            <ac:picMk id="10" creationId="{5AC6F749-BB15-4B4C-A88B-AA8127ED0FE0}"/>
          </ac:picMkLst>
        </pc:picChg>
        <pc:picChg chg="add mod">
          <ac:chgData name="Katie Johnston" userId="a8803450-7667-44c1-ac00-9653f319424f" providerId="ADAL" clId="{61DBC332-9CC0-465A-AB04-996F0238E80A}" dt="2021-11-01T18:48:27.149" v="206" actId="1076"/>
          <ac:picMkLst>
            <pc:docMk/>
            <pc:sldMk cId="1374998937" sldId="260"/>
            <ac:picMk id="11" creationId="{4B989E9C-08B7-409C-A5EF-474B97386739}"/>
          </ac:picMkLst>
        </pc:picChg>
        <pc:picChg chg="add mod">
          <ac:chgData name="Katie Johnston" userId="a8803450-7667-44c1-ac00-9653f319424f" providerId="ADAL" clId="{61DBC332-9CC0-465A-AB04-996F0238E80A}" dt="2021-11-01T18:47:32.301" v="192" actId="1076"/>
          <ac:picMkLst>
            <pc:docMk/>
            <pc:sldMk cId="1374998937" sldId="260"/>
            <ac:picMk id="2050" creationId="{813CE9E5-50A3-4B35-935C-C2AE9827454C}"/>
          </ac:picMkLst>
        </pc:picChg>
        <pc:picChg chg="add mod">
          <ac:chgData name="Katie Johnston" userId="a8803450-7667-44c1-ac00-9653f319424f" providerId="ADAL" clId="{61DBC332-9CC0-465A-AB04-996F0238E80A}" dt="2021-11-01T18:48:11.093" v="201" actId="1076"/>
          <ac:picMkLst>
            <pc:docMk/>
            <pc:sldMk cId="1374998937" sldId="260"/>
            <ac:picMk id="2052" creationId="{184B9D9E-78EE-4E6B-8A33-25D90EF9D464}"/>
          </ac:picMkLst>
        </pc:picChg>
        <pc:picChg chg="add mod">
          <ac:chgData name="Katie Johnston" userId="a8803450-7667-44c1-ac00-9653f319424f" providerId="ADAL" clId="{61DBC332-9CC0-465A-AB04-996F0238E80A}" dt="2021-11-01T18:48:12.518" v="202" actId="1076"/>
          <ac:picMkLst>
            <pc:docMk/>
            <pc:sldMk cId="1374998937" sldId="260"/>
            <ac:picMk id="2054" creationId="{985B25BE-4B55-404F-80EB-C3403746F43F}"/>
          </ac:picMkLst>
        </pc:picChg>
        <pc:picChg chg="add mod">
          <ac:chgData name="Katie Johnston" userId="a8803450-7667-44c1-ac00-9653f319424f" providerId="ADAL" clId="{61DBC332-9CC0-465A-AB04-996F0238E80A}" dt="2021-11-01T18:48:14.733" v="203" actId="1076"/>
          <ac:picMkLst>
            <pc:docMk/>
            <pc:sldMk cId="1374998937" sldId="260"/>
            <ac:picMk id="2056" creationId="{2ECB46EA-2275-4C6F-B48C-ECFD2E2C3082}"/>
          </ac:picMkLst>
        </pc:picChg>
      </pc:sldChg>
      <pc:sldChg chg="addSp delSp modSp new mod ord">
        <pc:chgData name="Katie Johnston" userId="a8803450-7667-44c1-ac00-9653f319424f" providerId="ADAL" clId="{61DBC332-9CC0-465A-AB04-996F0238E80A}" dt="2021-11-01T21:12:36.006" v="1541" actId="208"/>
        <pc:sldMkLst>
          <pc:docMk/>
          <pc:sldMk cId="3980966848" sldId="261"/>
        </pc:sldMkLst>
        <pc:spChg chg="mod">
          <ac:chgData name="Katie Johnston" userId="a8803450-7667-44c1-ac00-9653f319424f" providerId="ADAL" clId="{61DBC332-9CC0-465A-AB04-996F0238E80A}" dt="2021-11-01T18:50:43.912" v="249" actId="14100"/>
          <ac:spMkLst>
            <pc:docMk/>
            <pc:sldMk cId="3980966848" sldId="261"/>
            <ac:spMk id="2" creationId="{42D81442-497B-4093-B18A-4FD8FF5DD56B}"/>
          </ac:spMkLst>
        </pc:spChg>
        <pc:spChg chg="del">
          <ac:chgData name="Katie Johnston" userId="a8803450-7667-44c1-ac00-9653f319424f" providerId="ADAL" clId="{61DBC332-9CC0-465A-AB04-996F0238E80A}" dt="2021-11-01T18:50:47.457" v="250" actId="478"/>
          <ac:spMkLst>
            <pc:docMk/>
            <pc:sldMk cId="3980966848" sldId="261"/>
            <ac:spMk id="3" creationId="{8889A7FA-D63E-49D1-8998-EE370096B2AB}"/>
          </ac:spMkLst>
        </pc:spChg>
        <pc:spChg chg="add mod">
          <ac:chgData name="Katie Johnston" userId="a8803450-7667-44c1-ac00-9653f319424f" providerId="ADAL" clId="{61DBC332-9CC0-465A-AB04-996F0238E80A}" dt="2021-11-01T18:54:32.496" v="491" actId="313"/>
          <ac:spMkLst>
            <pc:docMk/>
            <pc:sldMk cId="3980966848" sldId="261"/>
            <ac:spMk id="6" creationId="{E31C9604-E0D7-4F2F-9889-D80EE18C5D25}"/>
          </ac:spMkLst>
        </pc:spChg>
        <pc:spChg chg="add mod">
          <ac:chgData name="Katie Johnston" userId="a8803450-7667-44c1-ac00-9653f319424f" providerId="ADAL" clId="{61DBC332-9CC0-465A-AB04-996F0238E80A}" dt="2021-11-01T20:12:00.865" v="1012" actId="14100"/>
          <ac:spMkLst>
            <pc:docMk/>
            <pc:sldMk cId="3980966848" sldId="261"/>
            <ac:spMk id="9" creationId="{3C97F9D6-8159-44EF-99E9-CF8A2B69CF91}"/>
          </ac:spMkLst>
        </pc:spChg>
        <pc:spChg chg="add mod">
          <ac:chgData name="Katie Johnston" userId="a8803450-7667-44c1-ac00-9653f319424f" providerId="ADAL" clId="{61DBC332-9CC0-465A-AB04-996F0238E80A}" dt="2021-11-01T18:57:48.578" v="662" actId="20577"/>
          <ac:spMkLst>
            <pc:docMk/>
            <pc:sldMk cId="3980966848" sldId="261"/>
            <ac:spMk id="10" creationId="{53CBC0F8-08E9-407D-A457-834D8994D602}"/>
          </ac:spMkLst>
        </pc:spChg>
        <pc:spChg chg="add mod">
          <ac:chgData name="Katie Johnston" userId="a8803450-7667-44c1-ac00-9653f319424f" providerId="ADAL" clId="{61DBC332-9CC0-465A-AB04-996F0238E80A}" dt="2021-11-01T18:52:22.554" v="340" actId="20577"/>
          <ac:spMkLst>
            <pc:docMk/>
            <pc:sldMk cId="3980966848" sldId="261"/>
            <ac:spMk id="12" creationId="{C9BB9DFC-FC5D-4E55-ADB9-4ED391863ADF}"/>
          </ac:spMkLst>
        </pc:spChg>
        <pc:spChg chg="add mod">
          <ac:chgData name="Katie Johnston" userId="a8803450-7667-44c1-ac00-9653f319424f" providerId="ADAL" clId="{61DBC332-9CC0-465A-AB04-996F0238E80A}" dt="2021-11-01T21:12:36.006" v="1541" actId="208"/>
          <ac:spMkLst>
            <pc:docMk/>
            <pc:sldMk cId="3980966848" sldId="261"/>
            <ac:spMk id="13" creationId="{EAB2BCC4-609B-4026-BB9B-082CC426E942}"/>
          </ac:spMkLst>
        </pc:spChg>
        <pc:spChg chg="add del">
          <ac:chgData name="Katie Johnston" userId="a8803450-7667-44c1-ac00-9653f319424f" providerId="ADAL" clId="{61DBC332-9CC0-465A-AB04-996F0238E80A}" dt="2021-11-01T21:12:08.555" v="1535" actId="22"/>
          <ac:spMkLst>
            <pc:docMk/>
            <pc:sldMk cId="3980966848" sldId="261"/>
            <ac:spMk id="17" creationId="{0ED9291A-57A4-4A2B-94A5-B690F45E9BC7}"/>
          </ac:spMkLst>
        </pc:spChg>
        <pc:picChg chg="add mod">
          <ac:chgData name="Katie Johnston" userId="a8803450-7667-44c1-ac00-9653f319424f" providerId="ADAL" clId="{61DBC332-9CC0-465A-AB04-996F0238E80A}" dt="2021-11-01T18:51:36.444" v="263" actId="1076"/>
          <ac:picMkLst>
            <pc:docMk/>
            <pc:sldMk cId="3980966848" sldId="261"/>
            <ac:picMk id="5" creationId="{C34CADEE-02B8-4721-9E16-33853C5F43BD}"/>
          </ac:picMkLst>
        </pc:picChg>
        <pc:picChg chg="add del">
          <ac:chgData name="Katie Johnston" userId="a8803450-7667-44c1-ac00-9653f319424f" providerId="ADAL" clId="{61DBC332-9CC0-465A-AB04-996F0238E80A}" dt="2021-11-01T18:51:56.726" v="301" actId="22"/>
          <ac:picMkLst>
            <pc:docMk/>
            <pc:sldMk cId="3980966848" sldId="261"/>
            <ac:picMk id="8" creationId="{5D1FAB56-FDAA-42CD-851C-340259D58A7A}"/>
          </ac:picMkLst>
        </pc:picChg>
        <pc:picChg chg="add mod">
          <ac:chgData name="Katie Johnston" userId="a8803450-7667-44c1-ac00-9653f319424f" providerId="ADAL" clId="{61DBC332-9CC0-465A-AB04-996F0238E80A}" dt="2021-11-01T21:12:17.932" v="1538" actId="1076"/>
          <ac:picMkLst>
            <pc:docMk/>
            <pc:sldMk cId="3980966848" sldId="261"/>
            <ac:picMk id="18" creationId="{BFC195A5-F42D-42F0-9E84-576DC1B49FEE}"/>
          </ac:picMkLst>
        </pc:picChg>
        <pc:picChg chg="add mod">
          <ac:chgData name="Katie Johnston" userId="a8803450-7667-44c1-ac00-9653f319424f" providerId="ADAL" clId="{61DBC332-9CC0-465A-AB04-996F0238E80A}" dt="2021-11-01T18:51:02.406" v="256" actId="14100"/>
          <ac:picMkLst>
            <pc:docMk/>
            <pc:sldMk cId="3980966848" sldId="261"/>
            <ac:picMk id="3074" creationId="{D638C5BE-24A5-4F5E-9DF8-8BD458F6AA2D}"/>
          </ac:picMkLst>
        </pc:picChg>
        <pc:picChg chg="add mod">
          <ac:chgData name="Katie Johnston" userId="a8803450-7667-44c1-ac00-9653f319424f" providerId="ADAL" clId="{61DBC332-9CC0-465A-AB04-996F0238E80A}" dt="2021-11-01T18:51:11.181" v="259" actId="1076"/>
          <ac:picMkLst>
            <pc:docMk/>
            <pc:sldMk cId="3980966848" sldId="261"/>
            <ac:picMk id="3076" creationId="{8E572515-4EB6-4CE2-952F-CE7B60CD93E3}"/>
          </ac:picMkLst>
        </pc:picChg>
        <pc:picChg chg="add mod">
          <ac:chgData name="Katie Johnston" userId="a8803450-7667-44c1-ac00-9653f319424f" providerId="ADAL" clId="{61DBC332-9CC0-465A-AB04-996F0238E80A}" dt="2021-11-01T18:51:22.053" v="261" actId="1076"/>
          <ac:picMkLst>
            <pc:docMk/>
            <pc:sldMk cId="3980966848" sldId="261"/>
            <ac:picMk id="3078" creationId="{181047F6-4485-4E57-A9F3-95E31F9CCCA6}"/>
          </ac:picMkLst>
        </pc:picChg>
        <pc:picChg chg="add mod">
          <ac:chgData name="Katie Johnston" userId="a8803450-7667-44c1-ac00-9653f319424f" providerId="ADAL" clId="{61DBC332-9CC0-465A-AB04-996F0238E80A}" dt="2021-11-01T18:53:14.278" v="387" actId="14100"/>
          <ac:picMkLst>
            <pc:docMk/>
            <pc:sldMk cId="3980966848" sldId="261"/>
            <ac:picMk id="3080" creationId="{6B48B442-9E8A-472D-BADA-8FFB11E0F8ED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04:42.031" v="857" actId="20577"/>
        <pc:sldMkLst>
          <pc:docMk/>
          <pc:sldMk cId="3079746576" sldId="262"/>
        </pc:sldMkLst>
        <pc:spChg chg="mod">
          <ac:chgData name="Katie Johnston" userId="a8803450-7667-44c1-ac00-9653f319424f" providerId="ADAL" clId="{61DBC332-9CC0-465A-AB04-996F0238E80A}" dt="2021-11-01T20:02:56.650" v="697" actId="20577"/>
          <ac:spMkLst>
            <pc:docMk/>
            <pc:sldMk cId="3079746576" sldId="262"/>
            <ac:spMk id="2" creationId="{7527406E-331B-4DE3-8D46-311B68A51AF7}"/>
          </ac:spMkLst>
        </pc:spChg>
        <pc:spChg chg="del">
          <ac:chgData name="Katie Johnston" userId="a8803450-7667-44c1-ac00-9653f319424f" providerId="ADAL" clId="{61DBC332-9CC0-465A-AB04-996F0238E80A}" dt="2021-11-01T20:03:00.038" v="698" actId="478"/>
          <ac:spMkLst>
            <pc:docMk/>
            <pc:sldMk cId="3079746576" sldId="262"/>
            <ac:spMk id="3" creationId="{5FD8274D-0F79-4C9B-B3E8-98D286EA1E83}"/>
          </ac:spMkLst>
        </pc:spChg>
        <pc:spChg chg="add mod">
          <ac:chgData name="Katie Johnston" userId="a8803450-7667-44c1-ac00-9653f319424f" providerId="ADAL" clId="{61DBC332-9CC0-465A-AB04-996F0238E80A}" dt="2021-11-01T20:03:41.653" v="741" actId="1076"/>
          <ac:spMkLst>
            <pc:docMk/>
            <pc:sldMk cId="3079746576" sldId="262"/>
            <ac:spMk id="4" creationId="{BC1ABE50-CE5F-49B0-A766-C33DCCDD0E40}"/>
          </ac:spMkLst>
        </pc:spChg>
        <pc:spChg chg="add mod">
          <ac:chgData name="Katie Johnston" userId="a8803450-7667-44c1-ac00-9653f319424f" providerId="ADAL" clId="{61DBC332-9CC0-465A-AB04-996F0238E80A}" dt="2021-11-01T20:03:36.031" v="740" actId="20577"/>
          <ac:spMkLst>
            <pc:docMk/>
            <pc:sldMk cId="3079746576" sldId="262"/>
            <ac:spMk id="5" creationId="{30DC4815-1F4A-4D42-8D5A-096FE2B91459}"/>
          </ac:spMkLst>
        </pc:spChg>
        <pc:spChg chg="add mod">
          <ac:chgData name="Katie Johnston" userId="a8803450-7667-44c1-ac00-9653f319424f" providerId="ADAL" clId="{61DBC332-9CC0-465A-AB04-996F0238E80A}" dt="2021-11-01T20:04:42.031" v="857" actId="20577"/>
          <ac:spMkLst>
            <pc:docMk/>
            <pc:sldMk cId="3079746576" sldId="262"/>
            <ac:spMk id="6" creationId="{67BA2447-38B6-4221-871A-314CFBA6D88A}"/>
          </ac:spMkLst>
        </pc:spChg>
        <pc:picChg chg="add mod">
          <ac:chgData name="Katie Johnston" userId="a8803450-7667-44c1-ac00-9653f319424f" providerId="ADAL" clId="{61DBC332-9CC0-465A-AB04-996F0238E80A}" dt="2021-11-01T20:03:03.487" v="701" actId="1076"/>
          <ac:picMkLst>
            <pc:docMk/>
            <pc:sldMk cId="3079746576" sldId="262"/>
            <ac:picMk id="4098" creationId="{68382DCD-C730-4AA1-9444-D09C0C52A47A}"/>
          </ac:picMkLst>
        </pc:picChg>
        <pc:picChg chg="add mod">
          <ac:chgData name="Katie Johnston" userId="a8803450-7667-44c1-ac00-9653f319424f" providerId="ADAL" clId="{61DBC332-9CC0-465A-AB04-996F0238E80A}" dt="2021-11-01T20:03:15.327" v="703" actId="1076"/>
          <ac:picMkLst>
            <pc:docMk/>
            <pc:sldMk cId="3079746576" sldId="262"/>
            <ac:picMk id="4100" creationId="{9BD65EE8-F7AF-409B-B496-1673CCF043B8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4:09.758" v="1656" actId="1076"/>
        <pc:sldMkLst>
          <pc:docMk/>
          <pc:sldMk cId="1488461104" sldId="263"/>
        </pc:sldMkLst>
        <pc:spChg chg="mod">
          <ac:chgData name="Katie Johnston" userId="a8803450-7667-44c1-ac00-9653f319424f" providerId="ADAL" clId="{61DBC332-9CC0-465A-AB04-996F0238E80A}" dt="2021-11-01T20:10:03.419" v="905" actId="313"/>
          <ac:spMkLst>
            <pc:docMk/>
            <pc:sldMk cId="1488461104" sldId="263"/>
            <ac:spMk id="2" creationId="{3032733F-5154-4A51-9C0D-E62F5A37A425}"/>
          </ac:spMkLst>
        </pc:spChg>
        <pc:spChg chg="del mod">
          <ac:chgData name="Katie Johnston" userId="a8803450-7667-44c1-ac00-9653f319424f" providerId="ADAL" clId="{61DBC332-9CC0-465A-AB04-996F0238E80A}" dt="2021-11-01T20:10:07.086" v="907"/>
          <ac:spMkLst>
            <pc:docMk/>
            <pc:sldMk cId="1488461104" sldId="263"/>
            <ac:spMk id="3" creationId="{1A4E4426-1020-4700-9412-BFC66BC81757}"/>
          </ac:spMkLst>
        </pc:spChg>
        <pc:spChg chg="add mod">
          <ac:chgData name="Katie Johnston" userId="a8803450-7667-44c1-ac00-9653f319424f" providerId="ADAL" clId="{61DBC332-9CC0-465A-AB04-996F0238E80A}" dt="2021-11-01T20:11:35.352" v="947" actId="20577"/>
          <ac:spMkLst>
            <pc:docMk/>
            <pc:sldMk cId="1488461104" sldId="263"/>
            <ac:spMk id="6" creationId="{99D46522-CDA1-49B1-BADD-ADAA1EE209AD}"/>
          </ac:spMkLst>
        </pc:spChg>
        <pc:spChg chg="add mod">
          <ac:chgData name="Katie Johnston" userId="a8803450-7667-44c1-ac00-9653f319424f" providerId="ADAL" clId="{61DBC332-9CC0-465A-AB04-996F0238E80A}" dt="2021-11-01T20:47:55.341" v="1444" actId="20577"/>
          <ac:spMkLst>
            <pc:docMk/>
            <pc:sldMk cId="1488461104" sldId="263"/>
            <ac:spMk id="7" creationId="{51855901-06C8-467A-8E7C-573C45A697A6}"/>
          </ac:spMkLst>
        </pc:spChg>
        <pc:spChg chg="add del mod">
          <ac:chgData name="Katie Johnston" userId="a8803450-7667-44c1-ac00-9653f319424f" providerId="ADAL" clId="{61DBC332-9CC0-465A-AB04-996F0238E80A}" dt="2021-11-01T20:54:16.206" v="1452" actId="21"/>
          <ac:spMkLst>
            <pc:docMk/>
            <pc:sldMk cId="1488461104" sldId="263"/>
            <ac:spMk id="8" creationId="{54BDB5A9-0BAA-41EE-89BE-1E54AE618829}"/>
          </ac:spMkLst>
        </pc:spChg>
        <pc:spChg chg="add mod">
          <ac:chgData name="Katie Johnston" userId="a8803450-7667-44c1-ac00-9653f319424f" providerId="ADAL" clId="{61DBC332-9CC0-465A-AB04-996F0238E80A}" dt="2021-11-01T21:24:09.758" v="1656" actId="1076"/>
          <ac:spMkLst>
            <pc:docMk/>
            <pc:sldMk cId="1488461104" sldId="263"/>
            <ac:spMk id="14" creationId="{CFA8F2F7-B5A9-424F-ACBC-EC396ACC862F}"/>
          </ac:spMkLst>
        </pc:spChg>
        <pc:picChg chg="add mod">
          <ac:chgData name="Katie Johnston" userId="a8803450-7667-44c1-ac00-9653f319424f" providerId="ADAL" clId="{61DBC332-9CC0-465A-AB04-996F0238E80A}" dt="2021-11-01T20:59:00.670" v="1533" actId="1076"/>
          <ac:picMkLst>
            <pc:docMk/>
            <pc:sldMk cId="1488461104" sldId="263"/>
            <ac:picMk id="5" creationId="{726D4341-0088-4F88-9DA9-5F8BD5852973}"/>
          </ac:picMkLst>
        </pc:picChg>
        <pc:picChg chg="add del mod">
          <ac:chgData name="Katie Johnston" userId="a8803450-7667-44c1-ac00-9653f319424f" providerId="ADAL" clId="{61DBC332-9CC0-465A-AB04-996F0238E80A}" dt="2021-11-01T20:54:16.206" v="1452" actId="21"/>
          <ac:picMkLst>
            <pc:docMk/>
            <pc:sldMk cId="1488461104" sldId="263"/>
            <ac:picMk id="5122" creationId="{06A18F19-F7CD-4D2B-995A-654C45E9E90B}"/>
          </ac:picMkLst>
        </pc:picChg>
        <pc:picChg chg="add mod">
          <ac:chgData name="Katie Johnston" userId="a8803450-7667-44c1-ac00-9653f319424f" providerId="ADAL" clId="{61DBC332-9CC0-465A-AB04-996F0238E80A}" dt="2021-11-01T20:10:33.886" v="912" actId="1076"/>
          <ac:picMkLst>
            <pc:docMk/>
            <pc:sldMk cId="1488461104" sldId="263"/>
            <ac:picMk id="5124" creationId="{E229E69D-FFBD-41B6-B60F-08B769237604}"/>
          </ac:picMkLst>
        </pc:picChg>
        <pc:picChg chg="add mod">
          <ac:chgData name="Katie Johnston" userId="a8803450-7667-44c1-ac00-9653f319424f" providerId="ADAL" clId="{61DBC332-9CC0-465A-AB04-996F0238E80A}" dt="2021-11-01T20:11:06.726" v="917" actId="1076"/>
          <ac:picMkLst>
            <pc:docMk/>
            <pc:sldMk cId="1488461104" sldId="263"/>
            <ac:picMk id="5126" creationId="{C49C8B9A-1DCB-483F-8118-D2EE67AAB884}"/>
          </ac:picMkLst>
        </pc:picChg>
        <pc:picChg chg="add mod">
          <ac:chgData name="Katie Johnston" userId="a8803450-7667-44c1-ac00-9653f319424f" providerId="ADAL" clId="{61DBC332-9CC0-465A-AB04-996F0238E80A}" dt="2021-11-01T20:29:02.082" v="1015" actId="1076"/>
          <ac:picMkLst>
            <pc:docMk/>
            <pc:sldMk cId="1488461104" sldId="263"/>
            <ac:picMk id="5128" creationId="{EC932A47-CE69-4DA8-A8FD-AC9946D2AEB5}"/>
          </ac:picMkLst>
        </pc:picChg>
        <pc:picChg chg="add del mod">
          <ac:chgData name="Katie Johnston" userId="a8803450-7667-44c1-ac00-9653f319424f" providerId="ADAL" clId="{61DBC332-9CC0-465A-AB04-996F0238E80A}" dt="2021-11-01T20:54:24.245" v="1456" actId="21"/>
          <ac:picMkLst>
            <pc:docMk/>
            <pc:sldMk cId="1488461104" sldId="263"/>
            <ac:picMk id="5130" creationId="{2D0777ED-827E-40C9-B236-4E74CA4BB200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58:30.337" v="1532" actId="20577"/>
        <pc:sldMkLst>
          <pc:docMk/>
          <pc:sldMk cId="675019542" sldId="264"/>
        </pc:sldMkLst>
        <pc:spChg chg="add del">
          <ac:chgData name="Katie Johnston" userId="a8803450-7667-44c1-ac00-9653f319424f" providerId="ADAL" clId="{61DBC332-9CC0-465A-AB04-996F0238E80A}" dt="2021-11-01T20:54:26.735" v="1457"/>
          <ac:spMkLst>
            <pc:docMk/>
            <pc:sldMk cId="675019542" sldId="264"/>
            <ac:spMk id="3" creationId="{2779BA6F-E2FF-49B1-B52A-36D25250DA89}"/>
          </ac:spMkLst>
        </pc:spChg>
        <pc:spChg chg="add mod">
          <ac:chgData name="Katie Johnston" userId="a8803450-7667-44c1-ac00-9653f319424f" providerId="ADAL" clId="{61DBC332-9CC0-465A-AB04-996F0238E80A}" dt="2021-11-01T20:57:45.457" v="1487" actId="20577"/>
          <ac:spMkLst>
            <pc:docMk/>
            <pc:sldMk cId="675019542" sldId="264"/>
            <ac:spMk id="7" creationId="{025A8012-6AF6-4DE7-A06B-F855422BA221}"/>
          </ac:spMkLst>
        </pc:spChg>
        <pc:spChg chg="add mod">
          <ac:chgData name="Katie Johnston" userId="a8803450-7667-44c1-ac00-9653f319424f" providerId="ADAL" clId="{61DBC332-9CC0-465A-AB04-996F0238E80A}" dt="2021-11-01T20:57:52.959" v="1497" actId="20577"/>
          <ac:spMkLst>
            <pc:docMk/>
            <pc:sldMk cId="675019542" sldId="264"/>
            <ac:spMk id="9" creationId="{857485BF-BC53-4CBF-B9B3-13C195EB3037}"/>
          </ac:spMkLst>
        </pc:spChg>
        <pc:spChg chg="add mod">
          <ac:chgData name="Katie Johnston" userId="a8803450-7667-44c1-ac00-9653f319424f" providerId="ADAL" clId="{61DBC332-9CC0-465A-AB04-996F0238E80A}" dt="2021-11-01T20:58:15.078" v="1515" actId="20577"/>
          <ac:spMkLst>
            <pc:docMk/>
            <pc:sldMk cId="675019542" sldId="264"/>
            <ac:spMk id="13" creationId="{1E551D5A-9CEA-4FA2-ABFF-A3662FBCB295}"/>
          </ac:spMkLst>
        </pc:spChg>
        <pc:spChg chg="add mod">
          <ac:chgData name="Katie Johnston" userId="a8803450-7667-44c1-ac00-9653f319424f" providerId="ADAL" clId="{61DBC332-9CC0-465A-AB04-996F0238E80A}" dt="2021-11-01T20:58:22.834" v="1526" actId="20577"/>
          <ac:spMkLst>
            <pc:docMk/>
            <pc:sldMk cId="675019542" sldId="264"/>
            <ac:spMk id="14" creationId="{D9B8A86F-407D-4CB1-9F02-8806F350AAE1}"/>
          </ac:spMkLst>
        </pc:spChg>
        <pc:spChg chg="add mod">
          <ac:chgData name="Katie Johnston" userId="a8803450-7667-44c1-ac00-9653f319424f" providerId="ADAL" clId="{61DBC332-9CC0-465A-AB04-996F0238E80A}" dt="2021-11-01T20:58:30.337" v="1532" actId="20577"/>
          <ac:spMkLst>
            <pc:docMk/>
            <pc:sldMk cId="675019542" sldId="264"/>
            <ac:spMk id="15" creationId="{FA357463-D3E5-4C2D-8609-AC4AD0104188}"/>
          </ac:spMkLst>
        </pc:spChg>
        <pc:picChg chg="add del mod">
          <ac:chgData name="Katie Johnston" userId="a8803450-7667-44c1-ac00-9653f319424f" providerId="ADAL" clId="{61DBC332-9CC0-465A-AB04-996F0238E80A}" dt="2021-11-01T20:54:14.816" v="1451"/>
          <ac:picMkLst>
            <pc:docMk/>
            <pc:sldMk cId="675019542" sldId="264"/>
            <ac:picMk id="4" creationId="{82F3546C-F716-4BAA-84A0-E64719B38165}"/>
          </ac:picMkLst>
        </pc:picChg>
        <pc:picChg chg="add mod">
          <ac:chgData name="Katie Johnston" userId="a8803450-7667-44c1-ac00-9653f319424f" providerId="ADAL" clId="{61DBC332-9CC0-465A-AB04-996F0238E80A}" dt="2021-11-01T20:54:22.086" v="1455" actId="1076"/>
          <ac:picMkLst>
            <pc:docMk/>
            <pc:sldMk cId="675019542" sldId="264"/>
            <ac:picMk id="5" creationId="{AC749BED-AD42-454F-BAAB-0E308D212175}"/>
          </ac:picMkLst>
        </pc:picChg>
        <pc:picChg chg="add mod">
          <ac:chgData name="Katie Johnston" userId="a8803450-7667-44c1-ac00-9653f319424f" providerId="ADAL" clId="{61DBC332-9CC0-465A-AB04-996F0238E80A}" dt="2021-11-01T20:55:57.175" v="1460" actId="1076"/>
          <ac:picMkLst>
            <pc:docMk/>
            <pc:sldMk cId="675019542" sldId="264"/>
            <ac:picMk id="6" creationId="{F3FF6AAA-4615-4AD8-8513-43940E7F4B66}"/>
          </ac:picMkLst>
        </pc:picChg>
        <pc:picChg chg="add mod">
          <ac:chgData name="Katie Johnston" userId="a8803450-7667-44c1-ac00-9653f319424f" providerId="ADAL" clId="{61DBC332-9CC0-465A-AB04-996F0238E80A}" dt="2021-11-01T20:56:05.742" v="1463" actId="1076"/>
          <ac:picMkLst>
            <pc:docMk/>
            <pc:sldMk cId="675019542" sldId="264"/>
            <ac:picMk id="8" creationId="{02C7BD92-8721-448E-BF0F-F7DE9AFBCAFC}"/>
          </ac:picMkLst>
        </pc:picChg>
        <pc:picChg chg="add del mod">
          <ac:chgData name="Katie Johnston" userId="a8803450-7667-44c1-ac00-9653f319424f" providerId="ADAL" clId="{61DBC332-9CC0-465A-AB04-996F0238E80A}" dt="2021-11-01T20:57:32.919" v="1469" actId="478"/>
          <ac:picMkLst>
            <pc:docMk/>
            <pc:sldMk cId="675019542" sldId="264"/>
            <ac:picMk id="6146" creationId="{D432ADCB-D5FA-4D30-B10A-226A2E459A35}"/>
          </ac:picMkLst>
        </pc:picChg>
        <pc:picChg chg="add mod">
          <ac:chgData name="Katie Johnston" userId="a8803450-7667-44c1-ac00-9653f319424f" providerId="ADAL" clId="{61DBC332-9CC0-465A-AB04-996F0238E80A}" dt="2021-11-01T20:56:36.086" v="1468" actId="1076"/>
          <ac:picMkLst>
            <pc:docMk/>
            <pc:sldMk cId="675019542" sldId="264"/>
            <ac:picMk id="6148" creationId="{7E8E879E-4979-4A26-B35D-188F42E0706F}"/>
          </ac:picMkLst>
        </pc:picChg>
        <pc:picChg chg="add mod">
          <ac:chgData name="Katie Johnston" userId="a8803450-7667-44c1-ac00-9653f319424f" providerId="ADAL" clId="{61DBC332-9CC0-465A-AB04-996F0238E80A}" dt="2021-11-01T20:57:35.366" v="1471" actId="1076"/>
          <ac:picMkLst>
            <pc:docMk/>
            <pc:sldMk cId="675019542" sldId="264"/>
            <ac:picMk id="6150" creationId="{0BFDAC03-9B22-402A-A115-8D3C8FD37F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442-497B-4093-B18A-4FD8FF5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stuff on 2x2 square of 16x16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C5BE-24A5-4F5E-9DF8-8BD458F6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72515-4EB6-4CE2-952F-CE7B60C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9507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1047F6-4485-4E57-A9F3-95E31F9C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41306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CADEE-02B8-4721-9E16-33853C5F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0" y="3459162"/>
            <a:ext cx="3762375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C9604-E0D7-4F2F-9889-D80EE18C5D25}"/>
              </a:ext>
            </a:extLst>
          </p:cNvPr>
          <p:cNvSpPr txBox="1"/>
          <p:nvPr/>
        </p:nvSpPr>
        <p:spPr>
          <a:xfrm>
            <a:off x="1137920" y="2520633"/>
            <a:ext cx="32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with interpolating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B9DFC-FC5D-4E55-ADB9-4ED391863ADF}"/>
              </a:ext>
            </a:extLst>
          </p:cNvPr>
          <p:cNvSpPr txBox="1"/>
          <p:nvPr/>
        </p:nvSpPr>
        <p:spPr>
          <a:xfrm>
            <a:off x="6805370" y="2705299"/>
            <a:ext cx="42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predicting on scale of 2^(k-1)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F9D6-8159-44EF-99E9-CF8A2B69CF91}"/>
              </a:ext>
            </a:extLst>
          </p:cNvPr>
          <p:cNvSpPr txBox="1"/>
          <p:nvPr/>
        </p:nvSpPr>
        <p:spPr>
          <a:xfrm>
            <a:off x="2204720" y="5283200"/>
            <a:ext cx="346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on k = 3, </a:t>
            </a:r>
            <a:r>
              <a:rPr lang="en-US" dirty="0" err="1"/>
              <a:t>step_size</a:t>
            </a:r>
            <a:r>
              <a:rPr lang="en-US" dirty="0"/>
              <a:t> = 8</a:t>
            </a:r>
          </a:p>
          <a:p>
            <a:r>
              <a:rPr lang="en-US" dirty="0"/>
              <a:t>Fast is blue square, slow is one of the yellows</a:t>
            </a:r>
          </a:p>
          <a:p>
            <a:endParaRPr lang="en-US" dirty="0"/>
          </a:p>
          <a:p>
            <a:r>
              <a:rPr lang="en-US" dirty="0"/>
              <a:t>How should I go on from here??</a:t>
            </a:r>
          </a:p>
          <a:p>
            <a:endParaRPr lang="en-US" dirty="0"/>
          </a:p>
          <a:p>
            <a:r>
              <a:rPr lang="en-US" dirty="0"/>
              <a:t>Picking up both timescales. Fast is double frequency of slow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48B442-9E8A-472D-BADA-8FFB11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70" y="4816870"/>
            <a:ext cx="2633629" cy="20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BC0F8-08E9-407D-A457-834D8994D602}"/>
              </a:ext>
            </a:extLst>
          </p:cNvPr>
          <p:cNvSpPr txBox="1"/>
          <p:nvPr/>
        </p:nvSpPr>
        <p:spPr>
          <a:xfrm>
            <a:off x="6167120" y="6483529"/>
            <a:ext cx="399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train, starting with biggest, on next </a:t>
            </a:r>
            <a:r>
              <a:rPr lang="en-US" dirty="0" err="1"/>
              <a:t>refinments</a:t>
            </a:r>
            <a:r>
              <a:rPr lang="en-US" dirty="0"/>
              <a:t>, I can check if I have low enough error, and if not, refine. </a:t>
            </a:r>
          </a:p>
          <a:p>
            <a:endParaRPr lang="en-US" dirty="0"/>
          </a:p>
          <a:p>
            <a:r>
              <a:rPr lang="en-US" dirty="0"/>
              <a:t>How should I pick for small to large?</a:t>
            </a:r>
          </a:p>
          <a:p>
            <a:endParaRPr lang="en-US" dirty="0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FC195A5-F42D-42F0-9E84-576DC1B4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636" y="4802187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2BCC4-609B-4026-BB9B-082CC426E942}"/>
              </a:ext>
            </a:extLst>
          </p:cNvPr>
          <p:cNvSpPr/>
          <p:nvPr/>
        </p:nvSpPr>
        <p:spPr>
          <a:xfrm>
            <a:off x="12876028" y="5283200"/>
            <a:ext cx="287079" cy="2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733F-5154-4A51-9C0D-E62F5A3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on the coarsest scale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A18F19-F7CD-4D2B-995A-654C45E9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" y="4003039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29E69D-FFBD-41B6-B60F-08B76923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1591310"/>
            <a:ext cx="4756475" cy="19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D4341-0088-4F88-9DA9-5F8BD585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96" y="3752215"/>
            <a:ext cx="5572125" cy="201930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49C8B9A-1DCB-483F-8118-D2EE67AA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8" y="1574165"/>
            <a:ext cx="5328122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46522-CDA1-49B1-BADD-ADAA1EE209AD}"/>
              </a:ext>
            </a:extLst>
          </p:cNvPr>
          <p:cNvSpPr txBox="1"/>
          <p:nvPr/>
        </p:nvSpPr>
        <p:spPr>
          <a:xfrm>
            <a:off x="2509520" y="5872480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Picking up the 1 timescale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C932A47-CE69-4DA8-A8FD-AC9946D2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527" y="5364877"/>
            <a:ext cx="1763788" cy="13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55901-06C8-467A-8E7C-573C45A697A6}"/>
              </a:ext>
            </a:extLst>
          </p:cNvPr>
          <p:cNvSpPr txBox="1"/>
          <p:nvPr/>
        </p:nvSpPr>
        <p:spPr>
          <a:xfrm>
            <a:off x="12439650" y="1690688"/>
            <a:ext cx="6965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space model at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in smallest time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error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making step size bigger until error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 space and repeat on areas as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timestep of previous and see if next timestep is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yes, check next. If no, stay at timestep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assumes scale get smaller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8F2F7-B5A9-424F-ACBC-EC396ACC862F}"/>
              </a:ext>
            </a:extLst>
          </p:cNvPr>
          <p:cNvSpPr txBox="1"/>
          <p:nvPr/>
        </p:nvSpPr>
        <p:spPr>
          <a:xfrm>
            <a:off x="12618651" y="4764712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4884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2B2-23FC-4C0A-BDC0-B3022E6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749BED-AD42-454F-BAAB-0E308D21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8383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3FF6AAA-4615-4AD8-8513-43940E7F4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10" y="563265"/>
            <a:ext cx="4723809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C7BD92-8721-448E-BF0F-F7DE9AFB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371247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E8E879E-4979-4A26-B35D-188F42E0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84" y="378714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BFDAC03-9B22-402A-A115-8D3C8FD3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02" y="3767417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A8012-6AF6-4DE7-A06B-F855422BA221}"/>
              </a:ext>
            </a:extLst>
          </p:cNvPr>
          <p:cNvSpPr txBox="1"/>
          <p:nvPr/>
        </p:nvSpPr>
        <p:spPr>
          <a:xfrm>
            <a:off x="1534160" y="1027906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485BF-BC53-4CBF-B9B3-13C195EB3037}"/>
              </a:ext>
            </a:extLst>
          </p:cNvPr>
          <p:cNvSpPr txBox="1"/>
          <p:nvPr/>
        </p:nvSpPr>
        <p:spPr>
          <a:xfrm>
            <a:off x="7711440" y="98524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truth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51D5A-9CEA-4FA2-ABFF-A3662FBCB295}"/>
              </a:ext>
            </a:extLst>
          </p:cNvPr>
          <p:cNvSpPr txBox="1"/>
          <p:nvPr/>
        </p:nvSpPr>
        <p:spPr>
          <a:xfrm>
            <a:off x="1394094" y="4106386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8A86F-407D-4CB1-9F02-8806F350AAE1}"/>
              </a:ext>
            </a:extLst>
          </p:cNvPr>
          <p:cNvSpPr txBox="1"/>
          <p:nvPr/>
        </p:nvSpPr>
        <p:spPr>
          <a:xfrm>
            <a:off x="4889126" y="4291052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fast 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57463-D3E5-4C2D-8609-AC4AD0104188}"/>
              </a:ext>
            </a:extLst>
          </p:cNvPr>
          <p:cNvSpPr txBox="1"/>
          <p:nvPr/>
        </p:nvSpPr>
        <p:spPr>
          <a:xfrm>
            <a:off x="8353686" y="420072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slow  truth</a:t>
            </a:r>
          </a:p>
        </p:txBody>
      </p:sp>
    </p:spTree>
    <p:extLst>
      <p:ext uri="{BB962C8B-B14F-4D97-AF65-F5344CB8AC3E}">
        <p14:creationId xmlns:p14="http://schemas.microsoft.com/office/powerpoint/2010/main" val="6750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06E-331B-4DE3-8D46-311B68A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Toy2 through the 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82DCD-C730-4AA1-9444-D09C0C52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980"/>
            <a:ext cx="2876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D65EE8-F7AF-409B-B496-1673CCF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198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ABE50-CE5F-49B0-A766-C33DCCDD0E40}"/>
              </a:ext>
            </a:extLst>
          </p:cNvPr>
          <p:cNvSpPr txBox="1"/>
          <p:nvPr/>
        </p:nvSpPr>
        <p:spPr>
          <a:xfrm>
            <a:off x="1046480" y="4230806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 (final decoded)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4815-1F4A-4D42-8D5A-096FE2B91459}"/>
              </a:ext>
            </a:extLst>
          </p:cNvPr>
          <p:cNvSpPr txBox="1"/>
          <p:nvPr/>
        </p:nvSpPr>
        <p:spPr>
          <a:xfrm>
            <a:off x="5354320" y="329184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A2447-38B6-4221-871A-314CFBA6D88A}"/>
              </a:ext>
            </a:extLst>
          </p:cNvPr>
          <p:cNvSpPr txBox="1"/>
          <p:nvPr/>
        </p:nvSpPr>
        <p:spPr>
          <a:xfrm>
            <a:off x="9133840" y="154432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our structure of the </a:t>
            </a:r>
            <a:r>
              <a:rPr lang="en-US" dirty="0" err="1"/>
              <a:t>cnn</a:t>
            </a:r>
            <a:r>
              <a:rPr lang="en-US" dirty="0"/>
              <a:t>, we need data 2^n – 1 (original data 127x127, smallest is 3x3)</a:t>
            </a:r>
          </a:p>
        </p:txBody>
      </p:sp>
    </p:spTree>
    <p:extLst>
      <p:ext uri="{BB962C8B-B14F-4D97-AF65-F5344CB8AC3E}">
        <p14:creationId xmlns:p14="http://schemas.microsoft.com/office/powerpoint/2010/main" val="307974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71FE50-61CE-4F9E-9434-DF728685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F1EF1-2482-418F-9050-4BED109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09550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060197-1CD2-4299-ACAC-53DC2784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45" y="43307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772BB-401C-4AA2-968B-DCD8A9FE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947670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9C5A8-1F13-4C62-847E-959C1122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45" y="294767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C05-EC7A-4108-8D18-6DA6473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E9E5-50A3-4B35-935C-C2AE98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90688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4B9D9E-78EE-4E6B-8A33-25D90EF9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90688"/>
            <a:ext cx="2981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B25BE-4B55-404F-80EB-C3403746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2809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CB46EA-2275-4C6F-B48C-ECFD2E2C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6906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A92860-4218-47F9-A33D-5E2D78CD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" y="4040029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4812B3F-C72E-4101-B5F0-B5BDF2A3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54" y="410083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C6F749-BB15-4B4C-A88B-AA8127E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29" y="42052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9E9C-08B7-409C-A5EF-474B9738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20" y="42052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F9F1A-9E05-47CB-8659-DA439FB6212D}"/>
              </a:ext>
            </a:extLst>
          </p:cNvPr>
          <p:cNvSpPr txBox="1"/>
          <p:nvPr/>
        </p:nvSpPr>
        <p:spPr>
          <a:xfrm>
            <a:off x="10962167" y="712381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3749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295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  <vt:lpstr>Time stuff on 2x2 square of 16x16</vt:lpstr>
      <vt:lpstr>Fitting on the coarsest scale</vt:lpstr>
      <vt:lpstr>PowerPoint Presentation</vt:lpstr>
      <vt:lpstr>Toy2 through the cnn</vt:lpstr>
      <vt:lpstr>PowerPoint Presentation</vt:lpstr>
      <vt:lpstr>Resolved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2021-11-01T21:24:32Z</dcterms:modified>
</cp:coreProperties>
</file>