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6" y="-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4C32-9464-4CCC-815C-0698AF1D6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5FC92-FC2F-4D48-9400-5BB30A80D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A1999-9CE7-4ACD-92B4-BF5F212C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578B-829B-4D4B-A20F-1FD2452F9F3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B7842-9C15-4740-95A1-C623E211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458A2-852E-4E0B-8CE8-56F785C2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CAA2-055B-4697-81E4-322F3E41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6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06A0-D68B-4C83-8CBB-A402E33A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991C7-6195-425C-8499-2DBECC3FA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D4F78-6DCC-4897-BD4D-CBE34D5B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578B-829B-4D4B-A20F-1FD2452F9F3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FDA4-A496-449D-94C1-59B51173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18561-F2A8-454A-ADFC-2EE01CB3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CAA2-055B-4697-81E4-322F3E41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7DDBF-1847-4308-9CB2-D91275C69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C2C4A-4290-4142-8E92-7FF1215F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F5EE4-9E06-40DF-924F-D8528D10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578B-829B-4D4B-A20F-1FD2452F9F3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639D4-948A-48C8-B18D-0E6877A5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72BA-7C61-4403-A050-8056DE29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CAA2-055B-4697-81E4-322F3E41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5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C19A-5D0D-46D6-98CE-73344179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F6E0-1E72-4E71-A868-C8E8AB2CD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29D7-739F-4F08-B7B7-9F57C359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578B-829B-4D4B-A20F-1FD2452F9F3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EC2F5-91A5-4E84-8F0D-DE425BC5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FAC1C-3B13-4C62-BE4B-641674D6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CAA2-055B-4697-81E4-322F3E41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4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F388-1D9E-4C44-A05E-1799DBDB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70909-ECD0-4402-A82E-F9001262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DD391-620C-4A61-9444-F4867DCD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578B-829B-4D4B-A20F-1FD2452F9F3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EBF98-B6DD-466A-B7D1-DB818977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B740A-0022-4F66-A947-463F7F6D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CAA2-055B-4697-81E4-322F3E41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874F-3A95-4C74-9382-C514780A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867B2-1537-4CF8-9BBB-C1E448EDA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CACAF-1708-45B7-BDD6-8C4EA61C9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00B04-0788-4921-AC03-C25B8AA1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578B-829B-4D4B-A20F-1FD2452F9F3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9D6F7-D0C0-430C-89C1-F7AE9136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6E1CB-E6B4-4015-8ED8-F9905093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CAA2-055B-4697-81E4-322F3E41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3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5B7-08EE-4382-A238-F397BD4F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E536B-C455-4CC6-B5BD-490621F8E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1F045-7C8A-4913-B823-4522AFFFC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3433C-6D0A-45F2-B44D-FC18BE5C1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4B9DD-88CF-4471-8010-2DD8CB263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1CD3C-1940-45D7-A26E-0570BDF6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578B-829B-4D4B-A20F-1FD2452F9F3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75521-BFCC-4D6B-B674-3D1F380E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08741-442C-47EA-B1D8-5E27B810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CAA2-055B-4697-81E4-322F3E41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9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941B-A087-44F1-841F-363BFFF2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B28E4-5759-4610-86EF-535D6133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578B-829B-4D4B-A20F-1FD2452F9F3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4628A-5B09-41FD-B9F8-64E1F143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9A990-FCAE-4FCE-8EF9-382C2975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CAA2-055B-4697-81E4-322F3E41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8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5AE46-BE1E-47CC-B450-84F6DC97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578B-829B-4D4B-A20F-1FD2452F9F3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4F734-ED62-4A73-BF00-E9EBC7C0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90961-7DE7-4902-8E4C-1CEFCEC5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CAA2-055B-4697-81E4-322F3E41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9B7F-26F4-4ABB-8106-8A765FA8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524DF-3CCA-485E-9B2A-755317665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2B898-7EC0-44D0-8C43-0E868FE34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DC949-62F3-4818-A2A7-627FADA7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578B-829B-4D4B-A20F-1FD2452F9F3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7D975-5030-480B-825A-4111887C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CDBAB-28D7-44AF-8611-71C4CB5C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CAA2-055B-4697-81E4-322F3E41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0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07CB-D3E5-4FF3-A542-1B5DCD90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F8FAC-EEC4-474F-BDFD-FA62D4F27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F4B60-EFE6-46F8-969A-33E526B19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31688-504D-41B4-9076-4F957E17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578B-829B-4D4B-A20F-1FD2452F9F3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2FEA9-F194-405A-9C2B-710DFD0C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EB9E0-80EA-48C8-9C36-411C7BB8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CAA2-055B-4697-81E4-322F3E41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0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B9FB6-4576-4A57-A500-5EF290E9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D544E-7301-48A1-8ADB-020011A5A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3224E-B1EB-40A2-B7BA-B07BC9948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4578B-829B-4D4B-A20F-1FD2452F9F3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B57E5-36AD-42DE-810B-9CC225C5B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5CF40-0C30-40DC-814B-54C3BE493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8CAA2-055B-4697-81E4-322F3E41E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1632-64AA-479D-8865-954E2D755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6AE4F-6EF4-4155-8593-EE1A0E850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5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BC4B-F4C4-4B83-8CE2-B1076B06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0FEB28-DCA3-422F-A8DF-6557E758D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4" y="211207"/>
            <a:ext cx="3571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AF97071-C2C8-4434-990C-C0E668B8E0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369" y="211207"/>
            <a:ext cx="3684622" cy="24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5519000-5650-4ACA-AFC2-51E9398A2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32" y="211207"/>
            <a:ext cx="3571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D093D47-BD66-4B96-92AE-706175A4F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4" y="2976632"/>
            <a:ext cx="3571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AD30851-8F84-4FDA-9C6C-A920420E6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16" y="2937014"/>
            <a:ext cx="3571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B6E006C-FA94-4FDB-A851-A27697C8C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5806331"/>
            <a:ext cx="1114425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30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CC8A-B4CB-4DB3-B0FB-1554C617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735C-7B58-4E8A-A881-11D16D17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going wrong with combining. The cross validation part is picking just the last model, but the error is worse,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7D47F0-001B-4EAD-8295-A93EAF2F6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5" y="3045116"/>
            <a:ext cx="6543923" cy="255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08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23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Johnston</dc:creator>
  <cp:lastModifiedBy>Katie Johnston</cp:lastModifiedBy>
  <cp:revision>1</cp:revision>
  <dcterms:created xsi:type="dcterms:W3CDTF">2022-01-26T17:50:26Z</dcterms:created>
  <dcterms:modified xsi:type="dcterms:W3CDTF">2022-01-27T16:38:51Z</dcterms:modified>
</cp:coreProperties>
</file>