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7F8E0D81.xml" ContentType="application/vnd.ms-powerpoint.comments+xml"/>
  <Override PartName="/ppt/comments/modernComment_106_E3BDEC6C.xml" ContentType="application/vnd.ms-powerpoint.comments+xml"/>
  <Override PartName="/ppt/comments/modernComment_109_BB84CB9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79" r:id="rId6"/>
    <p:sldId id="259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75" r:id="rId15"/>
    <p:sldId id="276" r:id="rId16"/>
    <p:sldId id="267" r:id="rId17"/>
    <p:sldId id="273" r:id="rId18"/>
    <p:sldId id="271" r:id="rId19"/>
    <p:sldId id="274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C213E7-3D36-80F8-1B98-250F805A11AD}" name="Katie Johnston" initials="KJ" userId="Katie Johnst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2BF54-27EF-4C4C-81AF-5669202E13D7}" v="310" dt="2022-04-13T17:22:40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omments/modernComment_102_7F8E0D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7150B7-C59C-439B-AEEE-63D881834E12}" authorId="{FAC213E7-3D36-80F8-1B98-250F805A11AD}" created="2022-04-12T17:59:36.2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40016001" sldId="258"/>
      <ac:picMk id="4106" creationId="{4B409304-6D45-4057-9ADF-C6020015D9BA}"/>
    </ac:deMkLst>
    <p188:txBody>
      <a:bodyPr/>
      <a:lstStyle/>
      <a:p>
        <a:r>
          <a:rPr lang="en-US"/>
          <a:t>This one is not a bad fit. </a:t>
        </a:r>
      </a:p>
    </p188:txBody>
  </p188:cm>
</p188:cmLst>
</file>

<file path=ppt/comments/modernComment_106_E3BDEC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8169F5-ED12-4850-8BE0-6EDA7129F93B}" authorId="{FAC213E7-3D36-80F8-1B98-250F805A11AD}" created="2022-04-12T18:27:51.06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0874860" sldId="262"/>
      <ac:spMk id="2" creationId="{96B3B696-D2C0-40CD-9BCB-D7A49C323C61}"/>
      <ac:txMk cp="57" len="8">
        <ac:context len="66" hash="3443274928"/>
      </ac:txMk>
    </ac:txMkLst>
    <p188:pos x="3723290" y="917137"/>
    <p188:txBody>
      <a:bodyPr/>
      <a:lstStyle/>
      <a:p>
        <a:r>
          <a:rPr lang="en-US"/>
          <a:t>This is fit with the top 3 nodes (only showing 2 here.) 
We could fit the two independently, would need time delay embedding. 
Do we need to time delay embed here?</a:t>
        </a:r>
      </a:p>
    </p188:txBody>
  </p188:cm>
</p188:cmLst>
</file>

<file path=ppt/comments/modernComment_109_BB84CB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C52670-6B3E-44A5-A66B-9D35CD3CB996}" authorId="{FAC213E7-3D36-80F8-1B98-250F805A11AD}" created="2022-04-12T19:02:36.6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46042256" sldId="265"/>
      <ac:picMk id="11" creationId="{A2CF1521-736D-43A8-866E-5B9B293AD01A}"/>
    </ac:deMkLst>
    <p188:txBody>
      <a:bodyPr/>
      <a:lstStyle/>
      <a:p>
        <a:r>
          <a:rPr lang="en-US"/>
          <a:t>I also did these experiments with hyperbolic, but those are less obvious to see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C2F1-1337-4ED6-9595-D5CD25CE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9732-00C6-4D04-8BF9-0B6EA5F53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82F0-29D4-480B-84E8-CCDA2228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C4BC-D426-476E-83C4-BC7DAB58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AFC7-76B5-4827-9F60-F1214C77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EDC4-CF36-4C35-AC33-F1DEA907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0CBC9-F896-4B35-9430-04172BAF9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6F71-E093-4D79-8BC5-17C7853D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B997-0951-42DB-AED3-8C9EC26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3FD8-1A7D-4718-B4E5-201477F0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9A32E-7D5C-4648-818F-DC8949FB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3B5F4-B9FB-48A0-9508-9472ECB6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8CE8-CCB1-4FB9-AF07-2C03885A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23C0-BC30-4784-A537-748974BF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89D9-2FFB-4DBB-908D-A8D95B20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04C2-1350-45E7-9B88-A933F7D5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42C6-8B6A-4C4D-875F-678BDC14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66E6-9F48-4A32-A03B-38229358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51E0-F825-46FA-AE88-90BD2F53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5F50-96B5-4554-91B9-2B92E4D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5DA9-8FE6-4307-907E-5EEA96A6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3448-515B-4C71-8363-91728A55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6173-226D-4202-BF73-41175BFF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85C5-5536-4BAC-B7BB-6F1FFCC1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F966-EE8A-4B53-A2E1-5D2B1A32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918F-ADCC-443F-B30D-3A063C50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0AD6-CB83-45DA-97DD-C4D2BE0A2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EA2FB-15C4-4457-9A49-39D1ECBD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52422-C84F-4925-8139-C888814F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C17C6-B748-4A5A-9EDE-CCC3E6E4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52FF8-EEFA-451C-8CF3-67629637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7C51-C1A5-486E-A218-ECBEAE48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2F75C-78E9-45F3-AF9F-B06E9682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6B180-A84F-4D82-B78E-14A1D31E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729D3-0352-4530-8313-0A469DA82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91104-3444-465E-BB7F-EA1379597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BE7EE-349B-4C79-82A6-7FEBACF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B532B-92FB-41A3-A455-BDCA0DFC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EF39D-69FD-4129-B713-072818FA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FA4-AF5F-478B-8B89-8B8D6B62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02C10-1E8E-4C05-A929-914774F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16C98-6096-4703-822E-3CF54648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36C0-44AE-4C9F-BDE3-9F268CB7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E1F46-F89F-4E80-91BE-BA37C3CF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F571C-3BC7-4633-B75A-10882DCB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428-D30C-4AB9-9F90-A5CE2216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4B0F-2A24-4788-8C06-1BD8505A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0357-9410-4281-884A-8B882FD7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01FF4-E39C-4C6D-A637-25EBE609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8B42-E642-4A8A-AE75-A5946D26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F0CB-2F90-4EA3-A0C4-6E4DBC3B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2344-3D47-4BD7-AF32-F594587D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F6C2-EFEC-47C4-98CA-FB92DE5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8580E-17C3-4D20-8811-8AF9BEB4A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73D85-B6F2-4BE7-8D08-122A430D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583B-C4CE-4061-A457-6730056C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C9AA-D8EB-4107-B989-E261AD21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E999-F16E-4C4E-A9A5-0206BB12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534C3-78CB-406F-AA46-60F154A6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1D56F-60F0-4616-BDB7-66A2D166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3442-58E5-4BD4-806D-5A8B79F9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18C9-E3A2-435E-B78B-7D0A73AA74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6C62-50B1-4743-A165-DAFA0014A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3026-4B17-4BF4-A31B-7BFBF59EB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6DE7-9A3D-4617-8EB3-BAE8D0BA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microsoft.com/office/2018/10/relationships/comments" Target="../comments/modernComment_109_BB84CB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microsoft.com/office/2018/10/relationships/comments" Target="../comments/modernComment_102_7F8E0D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microsoft.com/office/2018/10/relationships/comments" Target="../comments/modernComment_106_E3BDEC6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1BD-3E1B-4ADA-80CE-5DC941C42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7EBF8-9AA3-4323-9554-D3B6333F5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A947-2D71-41D2-B473-65555166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move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E613-9EAC-4F8C-A2F1-37B20801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2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B075-96E5-4B89-913A-D5DA2BD6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FD2C-150B-4ACE-993F-9040AD70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some experiments with less data and adding noise. </a:t>
            </a:r>
          </a:p>
          <a:p>
            <a:endParaRPr lang="en-US" dirty="0"/>
          </a:p>
          <a:p>
            <a:r>
              <a:rPr lang="en-US" dirty="0"/>
              <a:t>Project 2 is where we consider any path to get to </a:t>
            </a:r>
            <a:r>
              <a:rPr lang="en-US" dirty="0" err="1"/>
              <a:t>x_T</a:t>
            </a:r>
            <a:endParaRPr lang="en-US" dirty="0"/>
          </a:p>
          <a:p>
            <a:pPr lvl="1"/>
            <a:r>
              <a:rPr lang="en-US" dirty="0"/>
              <a:t>Need to code this is a way that doesn’t take forever</a:t>
            </a:r>
          </a:p>
        </p:txBody>
      </p:sp>
    </p:spTree>
    <p:extLst>
      <p:ext uri="{BB962C8B-B14F-4D97-AF65-F5344CB8AC3E}">
        <p14:creationId xmlns:p14="http://schemas.microsoft.com/office/powerpoint/2010/main" val="202643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E66F-85EA-4CAB-9D85-555B72DF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does current behave with less noise. Actually did better than I was expecting. At some point you start to get a phase slip and then at 20 points, it kind of failed. 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387040F-B372-44D1-B091-14B5822D2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99" y="4531286"/>
            <a:ext cx="2537827" cy="1794606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2CF1521-736D-43A8-866E-5B9B293AD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23" y="1729910"/>
            <a:ext cx="6684045" cy="2801074"/>
          </a:xfrm>
          <a:prstGeom prst="rect">
            <a:avLst/>
          </a:prstGeom>
        </p:spPr>
      </p:pic>
      <p:pic>
        <p:nvPicPr>
          <p:cNvPr id="13" name="Picture 12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D9C4FC78-35B8-4CE2-A86B-2D97F88A9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840" y="4531285"/>
            <a:ext cx="2647760" cy="187234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42F713F9-1C05-46AF-B8C9-8F44B5D3F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80" y="4531889"/>
            <a:ext cx="2647760" cy="187234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3A05F1E-8426-4891-B085-2B0A65F52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87" y="4531286"/>
            <a:ext cx="2647760" cy="1872345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26589936-C8F5-4A9C-97BC-4D0EACD59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0" y="4492416"/>
            <a:ext cx="2647760" cy="18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42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8CC1-0A7B-4E24-AE92-ED1FD8E8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with larger step size</a:t>
            </a:r>
          </a:p>
        </p:txBody>
      </p:sp>
      <p:pic>
        <p:nvPicPr>
          <p:cNvPr id="5" name="Content Placeholder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A1B8504-4A9E-45CD-AB91-03032B940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65" y="1274216"/>
            <a:ext cx="7619916" cy="3193269"/>
          </a:xfr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5C6ACD4-EB3C-4BCC-A5EF-FC17D34A0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92" y="4051013"/>
            <a:ext cx="3556810" cy="251517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93AC8C0-66A2-4FBB-848D-B3D67E231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95" y="3977702"/>
            <a:ext cx="3556810" cy="25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5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3898-02EE-4BF7-A310-5DF23ACE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when the data is just coming from 1 stream. This actually seems to work fine. Used the end of the stream for testing.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05263-3649-44D0-B80E-C4AB540533F3}"/>
              </a:ext>
            </a:extLst>
          </p:cNvPr>
          <p:cNvGrpSpPr/>
          <p:nvPr/>
        </p:nvGrpSpPr>
        <p:grpSpPr>
          <a:xfrm>
            <a:off x="678246" y="1690688"/>
            <a:ext cx="3562351" cy="3510935"/>
            <a:chOff x="678246" y="1690688"/>
            <a:chExt cx="3562351" cy="3510935"/>
          </a:xfrm>
        </p:grpSpPr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6CBB127D-B44A-4C2F-8D29-E23BEEFC5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46" y="1690688"/>
              <a:ext cx="35623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688556-1EFE-4708-98B2-0E4AA6F08F00}"/>
                </a:ext>
              </a:extLst>
            </p:cNvPr>
            <p:cNvSpPr txBox="1"/>
            <p:nvPr/>
          </p:nvSpPr>
          <p:spPr>
            <a:xfrm>
              <a:off x="838201" y="4001294"/>
              <a:ext cx="34023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the stream we are using. Training points are evenly divided before green line. Testing after that</a:t>
              </a:r>
            </a:p>
          </p:txBody>
        </p:sp>
      </p:grpSp>
      <p:pic>
        <p:nvPicPr>
          <p:cNvPr id="15364" name="Picture 4">
            <a:extLst>
              <a:ext uri="{FF2B5EF4-FFF2-40B4-BE49-F238E27FC236}">
                <a16:creationId xmlns:a16="http://schemas.microsoft.com/office/drawing/2014/main" id="{6F961EB6-B563-40CD-90C3-B2F10FCB9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1" y="1873150"/>
            <a:ext cx="7602162" cy="31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58D03-27BC-4134-AF50-274754936884}"/>
              </a:ext>
            </a:extLst>
          </p:cNvPr>
          <p:cNvSpPr txBox="1"/>
          <p:nvPr/>
        </p:nvSpPr>
        <p:spPr>
          <a:xfrm>
            <a:off x="4561490" y="5076497"/>
            <a:ext cx="744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test data is only over 1 stream, so there is only 1 test data point. Probably should make that better</a:t>
            </a:r>
          </a:p>
        </p:txBody>
      </p:sp>
    </p:spTree>
    <p:extLst>
      <p:ext uri="{BB962C8B-B14F-4D97-AF65-F5344CB8AC3E}">
        <p14:creationId xmlns:p14="http://schemas.microsoft.com/office/powerpoint/2010/main" val="94506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BE88BF8-8669-4D58-A58A-744C8E6D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2" y="943134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68962D09-176C-4D37-BA66-B06841B4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57" y="1014572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2E3C16F7-849C-4854-B474-5F4C107F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32" y="1014572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238014E9-5739-4A53-9E9F-72278374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2" y="3733800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16F74038-1B9E-4DD0-8D5D-630567F3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57" y="3733800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3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EF9-4AED-4E1E-803D-BB19F243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noise. Yuying explored 1 and 2% (there’s more details in overleaf document)</a:t>
            </a:r>
            <a:br>
              <a:rPr lang="en-US" dirty="0"/>
            </a:br>
            <a:r>
              <a:rPr lang="en-US" dirty="0"/>
              <a:t>Hyperbolic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1C5604-716D-42E9-B0C8-D81D1660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30" name="Picture 14">
            <a:extLst>
              <a:ext uri="{FF2B5EF4-FFF2-40B4-BE49-F238E27FC236}">
                <a16:creationId xmlns:a16="http://schemas.microsoft.com/office/drawing/2014/main" id="{006EC735-0940-4D83-8AF3-5B5711925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25625"/>
            <a:ext cx="114490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5397-D5BC-4C92-A556-29A3ECF6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8950C7-B90E-4778-B50D-7B36A582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" y="143113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CCF9CB3-4B18-4CCC-97CA-75A30CAB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718" y="143113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D6DC5BC5-F5BB-446F-83FE-168241BD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91" y="147732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D0738396-EF81-4EEF-81FD-039FAF0D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4" y="385961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2CC3A8F6-9A08-47CF-9A50-93844580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1" y="394573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>
            <a:extLst>
              <a:ext uri="{FF2B5EF4-FFF2-40B4-BE49-F238E27FC236}">
                <a16:creationId xmlns:a16="http://schemas.microsoft.com/office/drawing/2014/main" id="{273FD93E-957F-4E85-B69F-EC784BBA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91" y="4056856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2463859-F4D5-4FB6-AA51-00DD85EB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This is just 1 example of a test set (the one that </a:t>
            </a:r>
            <a:r>
              <a:rPr lang="en-US" dirty="0" err="1"/>
              <a:t>happends</a:t>
            </a:r>
            <a:r>
              <a:rPr lang="en-US" dirty="0"/>
              <a:t> to be index 0)</a:t>
            </a:r>
          </a:p>
        </p:txBody>
      </p:sp>
    </p:spTree>
    <p:extLst>
      <p:ext uri="{BB962C8B-B14F-4D97-AF65-F5344CB8AC3E}">
        <p14:creationId xmlns:p14="http://schemas.microsoft.com/office/powerpoint/2010/main" val="311858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B2D0-F632-4536-A9C1-BFC3A86A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95ED-C415-4B0C-958F-AA8EFC24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AEBCA24-D286-4928-9DF6-5E89EE7C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" y="1487649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5D468C0-ED30-47F9-A54F-D95F6C7A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1487649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5AEFC27D-9240-4E94-BB39-B2B7552A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31" y="149780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C6C4D37C-0FC1-46AB-943B-CCDD5AA9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9" y="401240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869A6850-11BC-4F9A-948E-45D38048E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97827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A0C5D9FF-96AA-4A23-BE51-CBC70517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30" y="401240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1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4290-76C0-4381-9F3F-09F5945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putting these two scales together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19EA816D-7848-4FA8-82C4-28F3DF4F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4" y="1564563"/>
            <a:ext cx="113157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C60C-1195-474A-ABF4-A3B554F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we made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CE65-3A06-4FCB-9F27-4B231DBD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 1: </a:t>
            </a:r>
            <a:r>
              <a:rPr lang="en-US" dirty="0">
                <a:solidFill>
                  <a:srgbClr val="FF0000"/>
                </a:solidFill>
              </a:rPr>
              <a:t>- done</a:t>
            </a:r>
          </a:p>
          <a:p>
            <a:pPr lvl="1"/>
            <a:r>
              <a:rPr lang="en-US" dirty="0"/>
              <a:t>\dot x = A cos omega1 t</a:t>
            </a:r>
          </a:p>
          <a:p>
            <a:pPr lvl="1"/>
            <a:r>
              <a:rPr lang="en-US" dirty="0"/>
              <a:t>\</a:t>
            </a:r>
            <a:r>
              <a:rPr lang="en-US" dirty="0" err="1"/>
              <a:t>doy</a:t>
            </a:r>
            <a:r>
              <a:rPr lang="en-US" dirty="0"/>
              <a:t> y = B cos omega 2 t</a:t>
            </a:r>
          </a:p>
          <a:p>
            <a:r>
              <a:rPr lang="en-US" dirty="0"/>
              <a:t>Exp 2:</a:t>
            </a:r>
          </a:p>
          <a:p>
            <a:pPr lvl="1"/>
            <a:r>
              <a:rPr lang="en-US" dirty="0"/>
              <a:t>A: Make \dot y more complicated – </a:t>
            </a:r>
            <a:r>
              <a:rPr lang="en-US" dirty="0">
                <a:solidFill>
                  <a:srgbClr val="00B050"/>
                </a:solidFill>
              </a:rPr>
              <a:t>working on it</a:t>
            </a:r>
          </a:p>
          <a:p>
            <a:pPr lvl="2"/>
            <a:r>
              <a:rPr lang="en-US" dirty="0"/>
              <a:t>\dot x = A cos omega1 t</a:t>
            </a:r>
          </a:p>
          <a:p>
            <a:pPr lvl="2"/>
            <a:r>
              <a:rPr lang="en-US" dirty="0"/>
              <a:t>\</a:t>
            </a:r>
            <a:r>
              <a:rPr lang="en-US" dirty="0" err="1"/>
              <a:t>doy</a:t>
            </a:r>
            <a:r>
              <a:rPr lang="en-US" dirty="0"/>
              <a:t> y = van der pol</a:t>
            </a:r>
          </a:p>
          <a:p>
            <a:pPr lvl="1"/>
            <a:r>
              <a:rPr lang="en-US" dirty="0"/>
              <a:t>B: Make \dot x more complicated </a:t>
            </a:r>
          </a:p>
          <a:p>
            <a:pPr lvl="2"/>
            <a:r>
              <a:rPr lang="en-US" dirty="0"/>
              <a:t>\dot x = van der pol</a:t>
            </a:r>
          </a:p>
          <a:p>
            <a:pPr lvl="2"/>
            <a:r>
              <a:rPr lang="en-US" dirty="0"/>
              <a:t>\</a:t>
            </a:r>
            <a:r>
              <a:rPr lang="en-US" dirty="0" err="1"/>
              <a:t>doy</a:t>
            </a:r>
            <a:r>
              <a:rPr lang="en-US" dirty="0"/>
              <a:t> y = B cos omega 2 t</a:t>
            </a:r>
          </a:p>
          <a:p>
            <a:r>
              <a:rPr lang="en-US" dirty="0"/>
              <a:t>Exp 3:</a:t>
            </a:r>
          </a:p>
          <a:p>
            <a:pPr lvl="1"/>
            <a:r>
              <a:rPr lang="en-US" dirty="0"/>
              <a:t>Both complicated </a:t>
            </a:r>
          </a:p>
          <a:p>
            <a:pPr lvl="2"/>
            <a:r>
              <a:rPr lang="en-US" dirty="0"/>
              <a:t>\dot x = van der pol</a:t>
            </a:r>
          </a:p>
          <a:p>
            <a:pPr lvl="2"/>
            <a:r>
              <a:rPr lang="en-US" dirty="0"/>
              <a:t>\dot y = Lorenz</a:t>
            </a:r>
          </a:p>
          <a:p>
            <a:r>
              <a:rPr lang="en-US" dirty="0"/>
              <a:t>Exp 4:</a:t>
            </a:r>
          </a:p>
          <a:p>
            <a:pPr lvl="1"/>
            <a:r>
              <a:rPr lang="en-US" dirty="0"/>
              <a:t>Add noise</a:t>
            </a:r>
          </a:p>
          <a:p>
            <a:r>
              <a:rPr lang="en-US" dirty="0"/>
              <a:t>Exp 5:</a:t>
            </a:r>
          </a:p>
          <a:p>
            <a:pPr lvl="1"/>
            <a:r>
              <a:rPr lang="en-US" dirty="0"/>
              <a:t>SST </a:t>
            </a:r>
          </a:p>
          <a:p>
            <a:pPr lvl="2"/>
            <a:r>
              <a:rPr lang="en-US" dirty="0" err="1"/>
              <a:t>Opt</a:t>
            </a:r>
            <a:r>
              <a:rPr lang="en-US" dirty="0"/>
              <a:t> DMD -&gt; BOP DMD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EF9-4AED-4E1E-803D-BB19F243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noise. Yuying explored 1 and 2% (there’s more details in overleaf document)</a:t>
            </a:r>
          </a:p>
        </p:txBody>
      </p:sp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26764D7-D406-4115-BC64-A1B57D93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" y="1825625"/>
            <a:ext cx="10383351" cy="4351338"/>
          </a:xfrm>
        </p:spPr>
      </p:pic>
    </p:spTree>
    <p:extLst>
      <p:ext uri="{BB962C8B-B14F-4D97-AF65-F5344CB8AC3E}">
        <p14:creationId xmlns:p14="http://schemas.microsoft.com/office/powerpoint/2010/main" val="264031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1144-E3CB-449D-8824-667795D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154C-FB2E-4FF5-937B-543CC25E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042F2B6-A162-4FF8-B8A2-D608FF79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68325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750F8CE-144E-4BDB-8ABE-7E266E0F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586184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4C28EC7-88DD-4CBC-A113-27EE6C53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7" y="542132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8FBCF6B6-5D0C-41BB-9D3C-D07798D3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131979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F9893239-4BAE-489A-93D8-DB037602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134599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D8DB96A-D8A3-4165-962F-FB73090E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19" y="3100784"/>
            <a:ext cx="3562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EE7-FF24-4173-B342-FCCE0859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project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0566-47B0-4493-BA0F-E033E514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2a: where big is still \dot x = A\cos (\omega t), but smaller is van der pol.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6AE7C9-FBC8-4918-A2ED-CE9B9A2AE558}"/>
              </a:ext>
            </a:extLst>
          </p:cNvPr>
          <p:cNvGrpSpPr/>
          <p:nvPr/>
        </p:nvGrpSpPr>
        <p:grpSpPr>
          <a:xfrm>
            <a:off x="915642" y="2656233"/>
            <a:ext cx="3562350" cy="2996901"/>
            <a:chOff x="915642" y="2656233"/>
            <a:chExt cx="3562350" cy="299690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874AF733-63D4-4F09-A5C9-F87B49114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642" y="2656233"/>
              <a:ext cx="35623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77F4A0-AB45-4AAA-807E-4C1A6B480898}"/>
                </a:ext>
              </a:extLst>
            </p:cNvPr>
            <p:cNvSpPr txBox="1"/>
            <p:nvPr/>
          </p:nvSpPr>
          <p:spPr>
            <a:xfrm>
              <a:off x="1143000" y="5006803"/>
              <a:ext cx="333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I’m using a combination of these two functions. </a:t>
              </a:r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256FEA55-A495-4ADD-A345-B3796DBC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08" y="2656233"/>
            <a:ext cx="29908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4C97DD-AE22-432D-A2CA-E9AF150FF35C}"/>
              </a:ext>
            </a:extLst>
          </p:cNvPr>
          <p:cNvGrpSpPr/>
          <p:nvPr/>
        </p:nvGrpSpPr>
        <p:grpSpPr>
          <a:xfrm>
            <a:off x="4782792" y="2656233"/>
            <a:ext cx="3718271" cy="3323630"/>
            <a:chOff x="4782792" y="2656233"/>
            <a:chExt cx="3718271" cy="3323630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4225A91C-53FB-4E1E-870F-020008CDF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792" y="2656233"/>
              <a:ext cx="362902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77CBA-6FD9-4F03-8EB0-F9F1203AE6D6}"/>
                </a:ext>
              </a:extLst>
            </p:cNvPr>
            <p:cNvSpPr txBox="1"/>
            <p:nvPr/>
          </p:nvSpPr>
          <p:spPr>
            <a:xfrm>
              <a:off x="4964803" y="5056533"/>
              <a:ext cx="35362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orange is the corner point. The blue is one of the points with the sum of the two parts.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12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22DA-A017-4C75-8F68-7E1973CA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same thing as with exp 1.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4107-67D1-4E0B-BE6E-98497467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1843" cy="4351338"/>
          </a:xfrm>
        </p:spPr>
        <p:txBody>
          <a:bodyPr/>
          <a:lstStyle/>
          <a:p>
            <a:r>
              <a:rPr lang="en-US" dirty="0"/>
              <a:t>Encode in space with </a:t>
            </a:r>
            <a:r>
              <a:rPr lang="en-US" dirty="0" err="1"/>
              <a:t>MrCAE</a:t>
            </a:r>
            <a:r>
              <a:rPr lang="en-US" dirty="0"/>
              <a:t>. Identifies area that is different.</a:t>
            </a:r>
          </a:p>
          <a:p>
            <a:r>
              <a:rPr lang="en-US" dirty="0"/>
              <a:t>First, we want to fit slow/big scale. (this new fitting is a lot better than the first one I did. So, getting the fit is a little </a:t>
            </a:r>
            <a:r>
              <a:rPr lang="en-US" dirty="0" err="1"/>
              <a:t>finiky</a:t>
            </a:r>
            <a:r>
              <a:rPr lang="en-US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B89C6B-9F4F-47B9-8AE1-9CFB27F0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83" y="938530"/>
            <a:ext cx="2428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6EDFFE0-0EA2-4DBD-ABF8-AA4CFD13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05" y="3848100"/>
            <a:ext cx="2052926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B4F051C-2870-4722-86C5-6520C2AC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2" y="5269230"/>
            <a:ext cx="2052926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B409304-6D45-4057-9ADF-C6020015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49" y="3848100"/>
            <a:ext cx="2085773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D977AB0-B03A-4C5D-AEF1-DDA402C51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43" y="5269230"/>
            <a:ext cx="2052926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CA0BB25-1670-461E-9348-8039FB1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34" y="4001294"/>
            <a:ext cx="2085773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749B8B7F-DF75-42C6-8431-534EBC06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57" y="5266690"/>
            <a:ext cx="2052926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4C124A7-16A6-4F30-A450-BE488D7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097" y="4494848"/>
            <a:ext cx="4057811" cy="163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60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B218-93CA-48D1-8AB0-E540F028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 that I was doing before was subtract and fit difference inside box. Not getting a good fit. (14 squares in 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CF7A-F3F0-4F4D-8912-B762E573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are still the big behavior (but look like they have a little noise) and some are definitely have both behaviors.) </a:t>
            </a:r>
          </a:p>
          <a:p>
            <a:r>
              <a:rPr lang="en-US" dirty="0"/>
              <a:t>Should I change my threshold value to make box smaller?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A5C228C-E62E-4D39-9143-70BC72D6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88" y="3212208"/>
            <a:ext cx="2415252" cy="16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3D52E5C6-93AF-447F-8FBB-6A1AD5DA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88" y="3212208"/>
            <a:ext cx="2415252" cy="16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C571019C-4B96-4BD1-A5FE-B14404DA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6" y="4819314"/>
            <a:ext cx="2415252" cy="16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76CD0B94-837C-4266-9C75-E32DFD70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95" y="4799152"/>
            <a:ext cx="2377218" cy="16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3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802C-E249-4F63-9FE9-40345811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</a:t>
            </a:r>
            <a:r>
              <a:rPr lang="en-US" dirty="0" err="1"/>
              <a:t>HiST</a:t>
            </a:r>
            <a:r>
              <a:rPr lang="en-US" dirty="0"/>
              <a:t> with multiple steps, it’s weird and makes it worse.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116959-5A77-44A6-942B-0EDA3D90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758156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4C64F49-9EE6-40D4-8156-31A6D33D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83" y="182562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6ADF323-1246-4D15-9B2E-EBFA7E6F4A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1" y="4407693"/>
            <a:ext cx="5478517" cy="220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0DD8-730D-4133-BFFC-A686B183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1969" cy="1312464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DMD on this, we get 2 modes, but these are really hard to fit because their scales are different.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3D1F-F2DB-46D8-80A2-3281BC6D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14A35-C78D-48FB-94F8-1DCC944AA201}"/>
              </a:ext>
            </a:extLst>
          </p:cNvPr>
          <p:cNvGrpSpPr/>
          <p:nvPr/>
        </p:nvGrpSpPr>
        <p:grpSpPr>
          <a:xfrm>
            <a:off x="644743" y="1677590"/>
            <a:ext cx="2056415" cy="1751410"/>
            <a:chOff x="4248150" y="2171700"/>
            <a:chExt cx="3673337" cy="2845459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849958DF-F355-428E-AC4B-83361444A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50" y="2171700"/>
              <a:ext cx="3673337" cy="249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65F993-BA85-4160-A4DF-2DF7576E45AB}"/>
                </a:ext>
              </a:extLst>
            </p:cNvPr>
            <p:cNvSpPr txBox="1"/>
            <p:nvPr/>
          </p:nvSpPr>
          <p:spPr>
            <a:xfrm>
              <a:off x="4643120" y="4647827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major modes</a:t>
              </a:r>
            </a:p>
          </p:txBody>
        </p:sp>
      </p:grp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6FA2784-8FFD-42A0-B271-C580BDC5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13" y="167759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509EB16E-A595-4806-9956-E3411E41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99" y="167759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BAFE0874-1AD9-4525-9C4C-FF618341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29" y="1985018"/>
            <a:ext cx="2310452" cy="16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33ECE75A-CBD5-466C-93CB-E817B1BB5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48" y="4127938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0080DEC7-1AA7-4970-9A23-E348E3A0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15" y="4053052"/>
            <a:ext cx="3314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7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B696-D2C0-40CD-9BCB-D7A49C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a variety of </a:t>
            </a:r>
            <a:r>
              <a:rPr lang="en-US" dirty="0" err="1"/>
              <a:t>step_sizes</a:t>
            </a:r>
            <a:r>
              <a:rPr lang="en-US" dirty="0"/>
              <a:t> is giving gibberish for all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75E089-B3CD-406E-97DE-F493CECD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17" y="1906625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0C1EE00-8818-476C-A5DC-22B6ACE1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17" y="4202584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AE83E4F-6109-4FEE-8375-26001EB4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04" y="1752053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0E4E8DE-B619-4DFD-9787-A00FBE6A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40" y="4208314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34B1B9A-E6E8-4311-8DF0-959110E1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24" y="1784044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6521159-D8B2-4966-95E2-F2D850F0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23" y="4231931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47FE50BE-59D4-4513-895A-F3207ADC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3" y="1867791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B1882C33-EE5F-4D77-8909-A86F6D10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9" y="4152395"/>
            <a:ext cx="2883283" cy="20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748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A44C-869F-47C8-ADAE-FB3CF52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hyper parameters, I’m getting a little better. At least on the big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BF38-9A14-4516-8652-6C04C40F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9CA1F92-2E4D-4870-B40F-C09123A9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3" y="224282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AA08E41A-FCAE-41E9-ACE8-9CB4956B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94" y="217170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21445</TotalTime>
  <Words>575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Plan we made last week</vt:lpstr>
      <vt:lpstr>On project 1:</vt:lpstr>
      <vt:lpstr>Doing the same thing as with exp 1. </vt:lpstr>
      <vt:lpstr>Next step that I was doing before was subtract and fit difference inside box. Not getting a good fit. (14 squares in box)</vt:lpstr>
      <vt:lpstr>Doing HiST with multiple steps, it’s weird and makes it worse. </vt:lpstr>
      <vt:lpstr>Using DMD on this, we get 2 modes, but these are really hard to fit because their scales are different. </vt:lpstr>
      <vt:lpstr>Fitting with a variety of step_sizes is giving gibberish for all </vt:lpstr>
      <vt:lpstr>Tuning hyper parameters, I’m getting a little better. At least on the big scale</vt:lpstr>
      <vt:lpstr>Where to move forward</vt:lpstr>
      <vt:lpstr>Project 2: </vt:lpstr>
      <vt:lpstr>How does current behave with less noise. Actually did better than I was expecting. At some point you start to get a phase slip and then at 20 points, it kind of failed. </vt:lpstr>
      <vt:lpstr>Some with larger step size</vt:lpstr>
      <vt:lpstr>Looking when the data is just coming from 1 stream. This actually seems to work fine. Used the end of the stream for testing. </vt:lpstr>
      <vt:lpstr>PowerPoint Presentation</vt:lpstr>
      <vt:lpstr>Adding noise. Yuying explored 1 and 2% (there’s more details in overleaf document) Hyperbolic</vt:lpstr>
      <vt:lpstr>This is just 1 example of a test set (the one that happends to be index 0)</vt:lpstr>
      <vt:lpstr>PowerPoint Presentation</vt:lpstr>
      <vt:lpstr>And putting these two scales together</vt:lpstr>
      <vt:lpstr>Adding noise. Yuying explored 1 and 2% (there’s more details in overleaf document)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2</cp:revision>
  <dcterms:created xsi:type="dcterms:W3CDTF">2022-03-29T19:57:15Z</dcterms:created>
  <dcterms:modified xsi:type="dcterms:W3CDTF">2022-04-14T18:55:07Z</dcterms:modified>
</cp:coreProperties>
</file>