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1" r:id="rId1"/>
    <p:sldMasterId id="2147483673" r:id="rId2"/>
  </p:sldMasterIdLst>
  <p:notesMasterIdLst>
    <p:notesMasterId r:id="rId55"/>
  </p:notesMasterIdLst>
  <p:handoutMasterIdLst>
    <p:handoutMasterId r:id="rId56"/>
  </p:handoutMasterIdLst>
  <p:sldIdLst>
    <p:sldId id="1024" r:id="rId3"/>
    <p:sldId id="996" r:id="rId4"/>
    <p:sldId id="1063" r:id="rId5"/>
    <p:sldId id="1067" r:id="rId6"/>
    <p:sldId id="997" r:id="rId7"/>
    <p:sldId id="998" r:id="rId8"/>
    <p:sldId id="1064" r:id="rId9"/>
    <p:sldId id="999" r:id="rId10"/>
    <p:sldId id="1000" r:id="rId11"/>
    <p:sldId id="1100" r:id="rId12"/>
    <p:sldId id="1101" r:id="rId13"/>
    <p:sldId id="1086" r:id="rId14"/>
    <p:sldId id="1025" r:id="rId15"/>
    <p:sldId id="1001" r:id="rId16"/>
    <p:sldId id="1103" r:id="rId17"/>
    <p:sldId id="1034" r:id="rId18"/>
    <p:sldId id="1068" r:id="rId19"/>
    <p:sldId id="1065" r:id="rId20"/>
    <p:sldId id="1066" r:id="rId21"/>
    <p:sldId id="1069" r:id="rId22"/>
    <p:sldId id="1102" r:id="rId23"/>
    <p:sldId id="1104" r:id="rId24"/>
    <p:sldId id="1105" r:id="rId25"/>
    <p:sldId id="1106" r:id="rId26"/>
    <p:sldId id="1107" r:id="rId27"/>
    <p:sldId id="1108" r:id="rId28"/>
    <p:sldId id="1109" r:id="rId29"/>
    <p:sldId id="1099" r:id="rId30"/>
    <p:sldId id="1071" r:id="rId31"/>
    <p:sldId id="1072" r:id="rId32"/>
    <p:sldId id="1073" r:id="rId33"/>
    <p:sldId id="1074" r:id="rId34"/>
    <p:sldId id="1075" r:id="rId35"/>
    <p:sldId id="1076" r:id="rId36"/>
    <p:sldId id="1077" r:id="rId37"/>
    <p:sldId id="1078" r:id="rId38"/>
    <p:sldId id="1079" r:id="rId39"/>
    <p:sldId id="1080" r:id="rId40"/>
    <p:sldId id="1081" r:id="rId41"/>
    <p:sldId id="1082" r:id="rId42"/>
    <p:sldId id="1083" r:id="rId43"/>
    <p:sldId id="1084" r:id="rId44"/>
    <p:sldId id="1027" r:id="rId45"/>
    <p:sldId id="1009" r:id="rId46"/>
    <p:sldId id="1040" r:id="rId47"/>
    <p:sldId id="1036" r:id="rId48"/>
    <p:sldId id="1010" r:id="rId49"/>
    <p:sldId id="1011" r:id="rId50"/>
    <p:sldId id="1013" r:id="rId51"/>
    <p:sldId id="1088" r:id="rId52"/>
    <p:sldId id="1090" r:id="rId53"/>
    <p:sldId id="1089" r:id="rId54"/>
  </p:sldIdLst>
  <p:sldSz cx="10287000" cy="6858000" type="35mm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kumimoji="1" sz="14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6pPr>
    <a:lvl7pPr marL="2743200" algn="l" defTabSz="914400" rtl="0" eaLnBrk="1" latinLnBrk="1" hangingPunct="1">
      <a:defRPr kumimoji="1" sz="14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7pPr>
    <a:lvl8pPr marL="3200400" algn="l" defTabSz="914400" rtl="0" eaLnBrk="1" latinLnBrk="1" hangingPunct="1">
      <a:defRPr kumimoji="1" sz="14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8pPr>
    <a:lvl9pPr marL="3657600" algn="l" defTabSz="914400" rtl="0" eaLnBrk="1" latinLnBrk="1" hangingPunct="1">
      <a:defRPr kumimoji="1" sz="14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14">
          <p15:clr>
            <a:srgbClr val="A4A3A4"/>
          </p15:clr>
        </p15:guide>
        <p15:guide id="2" orient="horz" pos="2115">
          <p15:clr>
            <a:srgbClr val="A4A3A4"/>
          </p15:clr>
        </p15:guide>
        <p15:guide id="3" orient="horz" pos="3203">
          <p15:clr>
            <a:srgbClr val="A4A3A4"/>
          </p15:clr>
        </p15:guide>
        <p15:guide id="4" orient="horz" pos="1389">
          <p15:clr>
            <a:srgbClr val="A4A3A4"/>
          </p15:clr>
        </p15:guide>
        <p15:guide id="5" orient="horz" pos="119">
          <p15:clr>
            <a:srgbClr val="A4A3A4"/>
          </p15:clr>
        </p15:guide>
        <p15:guide id="6" pos="3240">
          <p15:clr>
            <a:srgbClr val="A4A3A4"/>
          </p15:clr>
        </p15:guide>
        <p15:guide id="7" pos="1471">
          <p15:clr>
            <a:srgbClr val="A4A3A4"/>
          </p15:clr>
        </p15:guide>
        <p15:guide id="8" pos="5871">
          <p15:clr>
            <a:srgbClr val="A4A3A4"/>
          </p15:clr>
        </p15:guide>
        <p15:guide id="9" pos="337">
          <p15:clr>
            <a:srgbClr val="A4A3A4"/>
          </p15:clr>
        </p15:guide>
        <p15:guide id="10" pos="4465">
          <p15:clr>
            <a:srgbClr val="A4A3A4"/>
          </p15:clr>
        </p15:guide>
        <p15:guide id="11" pos="11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orient="horz" pos="618">
          <p15:clr>
            <a:srgbClr val="A4A3A4"/>
          </p15:clr>
        </p15:guide>
        <p15:guide id="3" orient="horz" pos="519">
          <p15:clr>
            <a:srgbClr val="A4A3A4"/>
          </p15:clr>
        </p15:guide>
        <p15:guide id="4" orient="horz" pos="6271">
          <p15:clr>
            <a:srgbClr val="A4A3A4"/>
          </p15:clr>
        </p15:guide>
        <p15:guide id="5" orient="horz" pos="1601">
          <p15:clr>
            <a:srgbClr val="A4A3A4"/>
          </p15:clr>
        </p15:guide>
        <p15:guide id="6" pos="2236">
          <p15:clr>
            <a:srgbClr val="A4A3A4"/>
          </p15:clr>
        </p15:guide>
        <p15:guide id="7" pos="415">
          <p15:clr>
            <a:srgbClr val="A4A3A4"/>
          </p15:clr>
        </p15:guide>
        <p15:guide id="8" pos="420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E8A"/>
    <a:srgbClr val="FFEDB3"/>
    <a:srgbClr val="FFFFCC"/>
    <a:srgbClr val="333399"/>
    <a:srgbClr val="DDE3FF"/>
    <a:srgbClr val="E5E9FF"/>
    <a:srgbClr val="CCECFF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10" autoAdjust="0"/>
    <p:restoredTop sz="90339" autoAdjust="0"/>
  </p:normalViewPr>
  <p:slideViewPr>
    <p:cSldViewPr>
      <p:cViewPr varScale="1">
        <p:scale>
          <a:sx n="78" d="100"/>
          <a:sy n="78" d="100"/>
        </p:scale>
        <p:origin x="1704" y="-24"/>
      </p:cViewPr>
      <p:guideLst>
        <p:guide orient="horz" pos="2614"/>
        <p:guide orient="horz" pos="2115"/>
        <p:guide orient="horz" pos="3203"/>
        <p:guide orient="horz" pos="1389"/>
        <p:guide orient="horz" pos="119"/>
        <p:guide pos="3240"/>
        <p:guide pos="1471"/>
        <p:guide pos="5871"/>
        <p:guide pos="337"/>
        <p:guide pos="4465"/>
        <p:guide pos="110"/>
      </p:guideLst>
    </p:cSldViewPr>
  </p:slideViewPr>
  <p:outlineViewPr>
    <p:cViewPr>
      <p:scale>
        <a:sx n="25" d="100"/>
        <a:sy n="25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4422"/>
    </p:cViewPr>
  </p:sorterViewPr>
  <p:notesViewPr>
    <p:cSldViewPr>
      <p:cViewPr>
        <p:scale>
          <a:sx n="75" d="100"/>
          <a:sy n="75" d="100"/>
        </p:scale>
        <p:origin x="-2124" y="324"/>
      </p:cViewPr>
      <p:guideLst>
        <p:guide orient="horz" pos="3224"/>
        <p:guide orient="horz" pos="618"/>
        <p:guide orient="horz" pos="519"/>
        <p:guide orient="horz" pos="6271"/>
        <p:guide orient="horz" pos="1601"/>
        <p:guide pos="2236"/>
        <p:guide pos="415"/>
        <p:guide pos="420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21.xml"/><Relationship Id="rId2" Type="http://schemas.openxmlformats.org/officeDocument/2006/relationships/slide" Target="slides/slide13.xml"/><Relationship Id="rId1" Type="http://schemas.openxmlformats.org/officeDocument/2006/relationships/slide" Target="slides/slide1.xml"/><Relationship Id="rId5" Type="http://schemas.openxmlformats.org/officeDocument/2006/relationships/slide" Target="slides/slide43.xml"/><Relationship Id="rId4" Type="http://schemas.openxmlformats.org/officeDocument/2006/relationships/slide" Target="slides/slide2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67" tIns="47983" rIns="95967" bIns="47983" numCol="1" anchor="t" anchorCtr="0" compatLnSpc="1">
            <a:prstTxWarp prst="textNoShape">
              <a:avLst/>
            </a:prstTxWarp>
          </a:bodyPr>
          <a:lstStyle>
            <a:lvl1pPr algn="l" defTabSz="958438" eaLnBrk="1" fontAlgn="base" latinLnBrk="1" hangingPunct="1">
              <a:defRPr sz="1200" dirty="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8162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67" tIns="47983" rIns="95967" bIns="47983" numCol="1" anchor="t" anchorCtr="0" compatLnSpc="1">
            <a:prstTxWarp prst="textNoShape">
              <a:avLst/>
            </a:prstTxWarp>
          </a:bodyPr>
          <a:lstStyle>
            <a:lvl1pPr algn="r" defTabSz="958438" eaLnBrk="1" fontAlgn="base" latinLnBrk="1" hangingPunct="1">
              <a:defRPr sz="1200" dirty="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8163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67" tIns="47983" rIns="95967" bIns="47983" numCol="1" anchor="b" anchorCtr="0" compatLnSpc="1">
            <a:prstTxWarp prst="textNoShape">
              <a:avLst/>
            </a:prstTxWarp>
          </a:bodyPr>
          <a:lstStyle>
            <a:lvl1pPr algn="l" defTabSz="958438" eaLnBrk="1" fontAlgn="base" latinLnBrk="1" hangingPunct="1">
              <a:defRPr sz="1200" dirty="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8162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67" tIns="47983" rIns="95967" bIns="47983" numCol="1" anchor="b" anchorCtr="0" compatLnSpc="1">
            <a:prstTxWarp prst="textNoShape">
              <a:avLst/>
            </a:prstTxWarp>
          </a:bodyPr>
          <a:lstStyle>
            <a:lvl1pPr algn="r" defTabSz="957263" eaLnBrk="1" latinLnBrk="1" hangingPunct="1">
              <a:defRPr sz="1200">
                <a:latin typeface="Times New Roman" pitchFamily="18" charset="0"/>
                <a:ea typeface="굴림" pitchFamily="50" charset="-127"/>
              </a:defRPr>
            </a:lvl1pPr>
          </a:lstStyle>
          <a:p>
            <a:fld id="{D99CDFA9-BF21-4FFB-9F2A-1B51AD811BFC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714551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20713" y="981075"/>
            <a:ext cx="5880100" cy="40005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" name="슬라이드 노트 개체 틀 10"/>
          <p:cNvSpPr>
            <a:spLocks noGrp="1"/>
          </p:cNvSpPr>
          <p:nvPr>
            <p:ph type="body" sz="quarter" idx="3"/>
          </p:nvPr>
        </p:nvSpPr>
        <p:spPr>
          <a:xfrm>
            <a:off x="633413" y="5116513"/>
            <a:ext cx="5857875" cy="4349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  <a:p>
            <a:pPr lvl="4"/>
            <a:r>
              <a:rPr lang="ko-KR" altLang="en-US" noProof="0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52560796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61443" name="슬라이드 노트 개체 틀 2"/>
          <p:cNvSpPr>
            <a:spLocks noGrp="1"/>
          </p:cNvSpPr>
          <p:nvPr>
            <p:ph type="body" idx="3"/>
          </p:nvPr>
        </p:nvSpPr>
        <p:spPr bwMode="auto">
          <a:xfrm>
            <a:off x="658813" y="5118100"/>
            <a:ext cx="6016625" cy="3956050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09538" indent="-109538" eaLnBrk="1" hangingPunct="1">
              <a:lnSpc>
                <a:spcPct val="120000"/>
              </a:lnSpc>
              <a:spcBef>
                <a:spcPct val="0"/>
              </a:spcBef>
              <a:spcAft>
                <a:spcPct val="100000"/>
              </a:spcAft>
            </a:pPr>
            <a:endParaRPr lang="en-US" altLang="ko-KR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77827" name="슬라이드 노트 개체 틀 2"/>
          <p:cNvSpPr>
            <a:spLocks noGrp="1"/>
          </p:cNvSpPr>
          <p:nvPr>
            <p:ph type="body" idx="3"/>
          </p:nvPr>
        </p:nvSpPr>
        <p:spPr bwMode="auto">
          <a:xfrm>
            <a:off x="658813" y="5118100"/>
            <a:ext cx="6016625" cy="3956050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09538" indent="-109538" eaLnBrk="1" hangingPunct="1">
              <a:lnSpc>
                <a:spcPct val="120000"/>
              </a:lnSpc>
              <a:spcBef>
                <a:spcPct val="0"/>
              </a:spcBef>
              <a:spcAft>
                <a:spcPct val="100000"/>
              </a:spcAft>
            </a:pPr>
            <a:endParaRPr lang="en-US" altLang="ko-KR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noFill/>
        </p:spPr>
        <p:txBody>
          <a:bodyPr wrap="square" lIns="99167" tIns="49583" rIns="99167" bIns="49583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Arial" charset="0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noFill/>
        </p:spPr>
        <p:txBody>
          <a:bodyPr wrap="square" lIns="99167" tIns="49583" rIns="99167" bIns="49583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Arial" charset="0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noFill/>
        </p:spPr>
        <p:txBody>
          <a:bodyPr wrap="square" lIns="99167" tIns="49583" rIns="99167" bIns="49583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Arial" charset="0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noFill/>
        </p:spPr>
        <p:txBody>
          <a:bodyPr wrap="square" lIns="99167" tIns="49583" rIns="99167" bIns="49583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Arial" charset="0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noFill/>
        </p:spPr>
        <p:txBody>
          <a:bodyPr wrap="square" lIns="99167" tIns="49583" rIns="99167" bIns="49583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Arial" charset="0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noFill/>
        </p:spPr>
        <p:txBody>
          <a:bodyPr wrap="square" lIns="99167" tIns="49583" rIns="99167" bIns="49583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Arial" charset="0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75779" name="슬라이드 노트 개체 틀 2"/>
          <p:cNvSpPr>
            <a:spLocks noGrp="1"/>
          </p:cNvSpPr>
          <p:nvPr>
            <p:ph type="body" idx="3"/>
          </p:nvPr>
        </p:nvSpPr>
        <p:spPr bwMode="auto">
          <a:xfrm>
            <a:off x="658813" y="5118100"/>
            <a:ext cx="6016625" cy="3956050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09538" indent="-109538" eaLnBrk="1" hangingPunct="1">
              <a:lnSpc>
                <a:spcPct val="120000"/>
              </a:lnSpc>
              <a:spcBef>
                <a:spcPct val="0"/>
              </a:spcBef>
              <a:spcAft>
                <a:spcPct val="100000"/>
              </a:spcAft>
            </a:pPr>
            <a:endParaRPr lang="en-US" altLang="ko-KR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19654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75779" name="슬라이드 노트 개체 틀 2"/>
          <p:cNvSpPr>
            <a:spLocks noGrp="1"/>
          </p:cNvSpPr>
          <p:nvPr>
            <p:ph type="body" idx="3"/>
          </p:nvPr>
        </p:nvSpPr>
        <p:spPr bwMode="auto">
          <a:xfrm>
            <a:off x="658813" y="5118100"/>
            <a:ext cx="6016625" cy="3956050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09538" indent="-109538" eaLnBrk="1" hangingPunct="1">
              <a:lnSpc>
                <a:spcPct val="120000"/>
              </a:lnSpc>
              <a:spcBef>
                <a:spcPct val="0"/>
              </a:spcBef>
              <a:spcAft>
                <a:spcPct val="100000"/>
              </a:spcAft>
            </a:pPr>
            <a:endParaRPr lang="en-US" altLang="ko-KR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noFill/>
        </p:spPr>
        <p:txBody>
          <a:bodyPr wrap="square" lIns="99167" tIns="49583" rIns="99167" bIns="49583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ln>
            <a:miter lim="800000"/>
            <a:headEnd/>
            <a:tailEnd/>
          </a:ln>
        </p:spPr>
        <p:txBody>
          <a:bodyPr lIns="99167" tIns="49583" rIns="99167" bIns="49583"/>
          <a:lstStyle/>
          <a:p>
            <a:pPr>
              <a:spcBef>
                <a:spcPts val="0"/>
              </a:spcBef>
              <a:spcAft>
                <a:spcPts val="1320"/>
              </a:spcAft>
              <a:defRPr/>
            </a:pPr>
            <a:endParaRPr lang="ko-KR" altLang="en-US" dirty="0">
              <a:latin typeface="+mj-ea"/>
              <a:ea typeface="+mj-ea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noFill/>
        </p:spPr>
        <p:txBody>
          <a:bodyPr wrap="square" lIns="99167" tIns="49583" rIns="99167" bIns="49583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noFill/>
        </p:spPr>
        <p:txBody>
          <a:bodyPr wrap="square" lIns="99167" tIns="49583" rIns="99167" bIns="49583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noFill/>
        </p:spPr>
        <p:txBody>
          <a:bodyPr wrap="square" lIns="99167" tIns="49583" rIns="99167" bIns="49583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noFill/>
        </p:spPr>
        <p:txBody>
          <a:bodyPr wrap="square" lIns="99167" tIns="49583" rIns="99167" bIns="49583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noFill/>
        </p:spPr>
        <p:txBody>
          <a:bodyPr wrap="square" lIns="99167" tIns="49583" rIns="99167" bIns="49583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noFill/>
        </p:spPr>
        <p:txBody>
          <a:bodyPr wrap="square" lIns="99167" tIns="49583" rIns="99167" bIns="49583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noFill/>
        </p:spPr>
        <p:txBody>
          <a:bodyPr wrap="square" lIns="99167" tIns="49583" rIns="99167" bIns="49583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noFill/>
        </p:spPr>
        <p:txBody>
          <a:bodyPr wrap="square" lIns="99167" tIns="49583" rIns="99167" bIns="49583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noFill/>
        </p:spPr>
        <p:txBody>
          <a:bodyPr wrap="square" lIns="99167" tIns="49583" rIns="99167" bIns="49583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noFill/>
        </p:spPr>
        <p:txBody>
          <a:bodyPr wrap="square" lIns="99167" tIns="49583" rIns="99167" bIns="49583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ln>
            <a:miter lim="800000"/>
            <a:headEnd/>
            <a:tailEnd/>
          </a:ln>
        </p:spPr>
        <p:txBody>
          <a:bodyPr lIns="99167" tIns="49583" rIns="99167" bIns="49583"/>
          <a:lstStyle/>
          <a:p>
            <a:pPr>
              <a:spcBef>
                <a:spcPts val="0"/>
              </a:spcBef>
              <a:spcAft>
                <a:spcPts val="1320"/>
              </a:spcAft>
              <a:defRPr/>
            </a:pPr>
            <a:endParaRPr lang="ko-KR" altLang="en-US" dirty="0">
              <a:latin typeface="+mj-ea"/>
              <a:ea typeface="+mj-ea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noFill/>
        </p:spPr>
        <p:txBody>
          <a:bodyPr wrap="square" lIns="99167" tIns="49583" rIns="99167" bIns="49583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noFill/>
        </p:spPr>
        <p:txBody>
          <a:bodyPr wrap="square" lIns="99167" tIns="49583" rIns="99167" bIns="49583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noFill/>
        </p:spPr>
        <p:txBody>
          <a:bodyPr wrap="square" lIns="99167" tIns="49583" rIns="99167" bIns="49583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102403" name="슬라이드 노트 개체 틀 2"/>
          <p:cNvSpPr>
            <a:spLocks noGrp="1"/>
          </p:cNvSpPr>
          <p:nvPr>
            <p:ph type="body" idx="3"/>
          </p:nvPr>
        </p:nvSpPr>
        <p:spPr bwMode="auto">
          <a:xfrm>
            <a:off x="658813" y="5118100"/>
            <a:ext cx="6016625" cy="3956050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09538" indent="-109538" eaLnBrk="1" hangingPunct="1">
              <a:lnSpc>
                <a:spcPct val="120000"/>
              </a:lnSpc>
              <a:spcBef>
                <a:spcPct val="0"/>
              </a:spcBef>
              <a:spcAft>
                <a:spcPct val="100000"/>
              </a:spcAft>
            </a:pPr>
            <a:endParaRPr lang="en-US" altLang="ko-KR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noFill/>
        </p:spPr>
        <p:txBody>
          <a:bodyPr wrap="square" lIns="99167" tIns="49583" rIns="99167" bIns="49583" numCol="1" anchor="t" anchorCtr="0" compatLnSpc="1">
            <a:prstTxWarp prst="textNoShape">
              <a:avLst/>
            </a:prstTxWarp>
          </a:bodyPr>
          <a:lstStyle/>
          <a:p>
            <a:endParaRPr lang="en-US" altLang="ko-KR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noFill/>
        </p:spPr>
        <p:txBody>
          <a:bodyPr wrap="square" lIns="99167" tIns="49583" rIns="99167" bIns="49583" numCol="1" anchor="t" anchorCtr="0" compatLnSpc="1">
            <a:prstTxWarp prst="textNoShape">
              <a:avLst/>
            </a:prstTxWarp>
          </a:bodyPr>
          <a:lstStyle/>
          <a:p>
            <a:endParaRPr lang="en-US" altLang="ko-KR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noFill/>
        </p:spPr>
        <p:txBody>
          <a:bodyPr wrap="square" lIns="99167" tIns="49583" rIns="99167" bIns="49583" numCol="1" anchor="t" anchorCtr="0" compatLnSpc="1">
            <a:prstTxWarp prst="textNoShape">
              <a:avLst/>
            </a:prstTxWarp>
          </a:bodyPr>
          <a:lstStyle/>
          <a:p>
            <a:endParaRPr lang="en-US" altLang="ko-KR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noFill/>
        </p:spPr>
        <p:txBody>
          <a:bodyPr wrap="square" lIns="99167" tIns="49583" rIns="99167" bIns="49583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Arial" charset="0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noFill/>
        </p:spPr>
        <p:txBody>
          <a:bodyPr wrap="square" lIns="99167" tIns="49583" rIns="99167" bIns="49583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Arial" charset="0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noFill/>
        </p:spPr>
        <p:txBody>
          <a:bodyPr wrap="square" lIns="99167" tIns="49583" rIns="99167" bIns="49583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Arial" charset="0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noFill/>
        </p:spPr>
        <p:txBody>
          <a:bodyPr wrap="square" lIns="99167" tIns="49583" rIns="99167" bIns="49583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Arial" charset="0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noFill/>
        </p:spPr>
        <p:txBody>
          <a:bodyPr wrap="square" lIns="99167" tIns="49583" rIns="99167" bIns="49583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Arial" charset="0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noFill/>
        </p:spPr>
        <p:txBody>
          <a:bodyPr wrap="square" lIns="99167" tIns="49583" rIns="99167" bIns="49583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Arial" charset="0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noFill/>
        </p:spPr>
        <p:txBody>
          <a:bodyPr wrap="square" lIns="99167" tIns="49583" rIns="99167" bIns="49583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Arial" charset="0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noFill/>
        </p:spPr>
        <p:txBody>
          <a:bodyPr wrap="square" lIns="99167" tIns="49583" rIns="99167" bIns="49583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Arial" charset="0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noFill/>
        </p:spPr>
        <p:txBody>
          <a:bodyPr wrap="square" lIns="99167" tIns="49583" rIns="99167" bIns="49583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Arial" charset="0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ln>
            <a:miter lim="800000"/>
            <a:headEnd/>
            <a:tailEnd/>
          </a:ln>
        </p:spPr>
        <p:txBody>
          <a:bodyPr lIns="99167" tIns="49583" rIns="99167" bIns="49583"/>
          <a:lstStyle/>
          <a:p>
            <a:pPr>
              <a:spcBef>
                <a:spcPts val="0"/>
              </a:spcBef>
              <a:spcAft>
                <a:spcPts val="1320"/>
              </a:spcAft>
              <a:defRPr/>
            </a:pPr>
            <a:endParaRPr lang="ko-KR" altLang="en-US" dirty="0">
              <a:latin typeface="+mj-ea"/>
              <a:ea typeface="+mj-ea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ln>
            <a:miter lim="800000"/>
            <a:headEnd/>
            <a:tailEnd/>
          </a:ln>
        </p:spPr>
        <p:txBody>
          <a:bodyPr lIns="99167" tIns="49583" rIns="99167" bIns="49583"/>
          <a:lstStyle/>
          <a:p>
            <a:pPr>
              <a:spcBef>
                <a:spcPts val="0"/>
              </a:spcBef>
              <a:spcAft>
                <a:spcPts val="1320"/>
              </a:spcAft>
              <a:defRPr/>
            </a:pPr>
            <a:endParaRPr lang="ko-KR" altLang="en-US" dirty="0">
              <a:latin typeface="+mj-ea"/>
              <a:ea typeface="+mj-ea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ln>
            <a:miter lim="800000"/>
            <a:headEnd/>
            <a:tailEnd/>
          </a:ln>
        </p:spPr>
        <p:txBody>
          <a:bodyPr lIns="99167" tIns="49583" rIns="99167" bIns="49583"/>
          <a:lstStyle/>
          <a:p>
            <a:pPr>
              <a:spcBef>
                <a:spcPts val="0"/>
              </a:spcBef>
              <a:spcAft>
                <a:spcPts val="1320"/>
              </a:spcAft>
              <a:defRPr/>
            </a:pPr>
            <a:endParaRPr lang="ko-KR" altLang="en-US" dirty="0">
              <a:latin typeface="+mj-ea"/>
              <a:ea typeface="+mj-ea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71525" y="2130426"/>
            <a:ext cx="874395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</p:cSld>
  <p:clrMapOvr>
    <a:masterClrMapping/>
  </p:clrMapOvr>
  <p:transition>
    <p:dissolv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  <p:transition>
    <p:dissolv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458075" y="274639"/>
            <a:ext cx="2314575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14350" y="274639"/>
            <a:ext cx="6772275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  <p:transition>
    <p:dissolv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71525" y="2130426"/>
            <a:ext cx="874395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</p:cSld>
  <p:clrMapOvr>
    <a:masterClrMapping/>
  </p:clrMapOvr>
  <p:transition>
    <p:dissolv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2984" y="71414"/>
            <a:ext cx="9258300" cy="511156"/>
          </a:xfrm>
        </p:spPr>
        <p:txBody>
          <a:bodyPr/>
          <a:lstStyle>
            <a:lvl1pPr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14422" y="1000108"/>
            <a:ext cx="9258300" cy="5126055"/>
          </a:xfrm>
        </p:spPr>
        <p:txBody>
          <a:bodyPr/>
          <a:lstStyle>
            <a:lvl1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1pPr>
            <a:lvl2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2pPr>
            <a:lvl3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3pPr>
            <a:lvl4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4pPr>
            <a:lvl5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</p:cSld>
  <p:clrMapOvr>
    <a:masterClrMapping/>
  </p:clrMapOvr>
  <p:transition>
    <p:dissolv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12602" y="4406901"/>
            <a:ext cx="874395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12602" y="2906713"/>
            <a:ext cx="874395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  <p:transition>
    <p:dissolv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14350" y="1600201"/>
            <a:ext cx="45434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229225" y="1600201"/>
            <a:ext cx="45434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  <p:transition>
    <p:dissolv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14350" y="1535113"/>
            <a:ext cx="454521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21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225654" y="1535113"/>
            <a:ext cx="454699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225654" y="2174875"/>
            <a:ext cx="454699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  <p:transition>
    <p:dissolv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  <p:transition>
    <p:dissolv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dissolv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14351" y="273050"/>
            <a:ext cx="338435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021931" y="273051"/>
            <a:ext cx="575071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14351" y="1435101"/>
            <a:ext cx="338435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  <p:transition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2984" y="202148"/>
            <a:ext cx="3395160" cy="369332"/>
          </a:xfrm>
        </p:spPr>
        <p:txBody>
          <a:bodyPr anchor="ctr"/>
          <a:lstStyle>
            <a:lvl1pPr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14422" y="1000108"/>
            <a:ext cx="9258300" cy="5126055"/>
          </a:xfrm>
        </p:spPr>
        <p:txBody>
          <a:bodyPr/>
          <a:lstStyle>
            <a:lvl1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1pPr>
            <a:lvl2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2pPr>
            <a:lvl3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3pPr>
            <a:lvl4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4pPr>
            <a:lvl5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</p:cSld>
  <p:clrMapOvr>
    <a:masterClrMapping/>
  </p:clrMapOvr>
  <p:transition>
    <p:dissolv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16324" y="4800600"/>
            <a:ext cx="6172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016324" y="612775"/>
            <a:ext cx="6172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dirty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016324" y="5367338"/>
            <a:ext cx="6172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  <p:transition>
    <p:dissolv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  <p:transition>
    <p:dissolv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458075" y="274639"/>
            <a:ext cx="2314575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14350" y="274639"/>
            <a:ext cx="6772275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  <p:transition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12602" y="4406901"/>
            <a:ext cx="874395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12602" y="2906713"/>
            <a:ext cx="874395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  <p:transition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14350" y="1600201"/>
            <a:ext cx="45434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229225" y="1600201"/>
            <a:ext cx="45434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  <p:transition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14350" y="1535113"/>
            <a:ext cx="454521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21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225654" y="1535113"/>
            <a:ext cx="454699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225654" y="2174875"/>
            <a:ext cx="454699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  <p:transition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  <p:transition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dissolv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14351" y="273050"/>
            <a:ext cx="338435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021931" y="273051"/>
            <a:ext cx="575071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14351" y="1435101"/>
            <a:ext cx="338435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  <p:transition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16324" y="4800600"/>
            <a:ext cx="6172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016324" y="612775"/>
            <a:ext cx="6172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dirty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016324" y="5367338"/>
            <a:ext cx="6172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  <p:transition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그림 13" descr="Image6.png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102870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TextBox 14"/>
          <p:cNvSpPr txBox="1">
            <a:spLocks noChangeArrowheads="1"/>
          </p:cNvSpPr>
          <p:nvPr userDrawn="1"/>
        </p:nvSpPr>
        <p:spPr bwMode="auto">
          <a:xfrm>
            <a:off x="4827588" y="6573838"/>
            <a:ext cx="5572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 fontAlgn="b" latinLnBrk="1" hangingPunct="1"/>
            <a:r>
              <a:rPr lang="en-US" altLang="ko-KR" sz="1200">
                <a:latin typeface="Calibri" pitchFamily="34" charset="0"/>
                <a:ea typeface="새굴림" pitchFamily="18" charset="-127"/>
              </a:rPr>
              <a:t>- </a:t>
            </a:r>
            <a:fld id="{627C43CF-583B-4E7D-B90E-691163C45AFA}" type="slidenum">
              <a:rPr lang="ko-KR" altLang="en-US" sz="1200">
                <a:latin typeface="Calibri" pitchFamily="34" charset="0"/>
                <a:ea typeface="새굴림" pitchFamily="18" charset="-127"/>
              </a:rPr>
              <a:pPr algn="ctr" eaLnBrk="1" fontAlgn="b" latinLnBrk="1" hangingPunct="1"/>
              <a:t>‹#›</a:t>
            </a:fld>
            <a:r>
              <a:rPr lang="en-US" altLang="ko-KR" sz="1200">
                <a:latin typeface="Calibri" pitchFamily="34" charset="0"/>
                <a:ea typeface="새굴림" pitchFamily="18" charset="-127"/>
              </a:rPr>
              <a:t> -</a:t>
            </a:r>
            <a:endParaRPr lang="ko-KR" altLang="en-US" sz="1200">
              <a:latin typeface="Calibri" pitchFamily="34" charset="0"/>
              <a:ea typeface="새굴림" pitchFamily="18" charset="-127"/>
            </a:endParaRPr>
          </a:p>
        </p:txBody>
      </p:sp>
      <p:sp>
        <p:nvSpPr>
          <p:cNvPr id="2069" name="제목 개체 틀 1"/>
          <p:cNvSpPr>
            <a:spLocks noGrp="1"/>
          </p:cNvSpPr>
          <p:nvPr>
            <p:ph type="title"/>
          </p:nvPr>
        </p:nvSpPr>
        <p:spPr bwMode="auto">
          <a:xfrm>
            <a:off x="828675" y="201613"/>
            <a:ext cx="3405188" cy="36988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29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514350" y="1600200"/>
            <a:ext cx="92583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9" name="타원 8"/>
          <p:cNvSpPr/>
          <p:nvPr userDrawn="1"/>
        </p:nvSpPr>
        <p:spPr>
          <a:xfrm>
            <a:off x="8643962" y="-234858"/>
            <a:ext cx="2214578" cy="194934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/>
          </a:p>
        </p:txBody>
      </p:sp>
      <p:sp>
        <p:nvSpPr>
          <p:cNvPr id="10" name="타원 9"/>
          <p:cNvSpPr/>
          <p:nvPr userDrawn="1"/>
        </p:nvSpPr>
        <p:spPr>
          <a:xfrm>
            <a:off x="7786706" y="-142900"/>
            <a:ext cx="1947066" cy="1643074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/>
          </a:p>
        </p:txBody>
      </p:sp>
      <p:sp>
        <p:nvSpPr>
          <p:cNvPr id="11" name="타원 10"/>
          <p:cNvSpPr/>
          <p:nvPr userDrawn="1"/>
        </p:nvSpPr>
        <p:spPr>
          <a:xfrm>
            <a:off x="-142912" y="5272138"/>
            <a:ext cx="2016224" cy="1800200"/>
          </a:xfrm>
          <a:prstGeom prst="ellipse">
            <a:avLst/>
          </a:prstGeom>
          <a:solidFill>
            <a:srgbClr val="CC00FF"/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/>
          </a:p>
        </p:txBody>
      </p:sp>
      <p:pic>
        <p:nvPicPr>
          <p:cNvPr id="1039" name="그림 12" descr="Image4.png"/>
          <p:cNvPicPr>
            <a:picLocks noChangeAspect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12713" y="107950"/>
            <a:ext cx="51752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ransition>
    <p:dissolve/>
  </p:transition>
  <p:txStyles>
    <p:titleStyle>
      <a:lvl1pPr algn="l" rtl="0" eaLnBrk="0" fontAlgn="b" latinLnBrk="1" hangingPunct="0">
        <a:spcBef>
          <a:spcPct val="0"/>
        </a:spcBef>
        <a:spcAft>
          <a:spcPct val="0"/>
        </a:spcAft>
        <a:defRPr kumimoji="1" sz="2400" b="1" kern="12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맑은 고딕" pitchFamily="50" charset="-127"/>
          <a:cs typeface="+mj-cs"/>
        </a:defRPr>
      </a:lvl1pPr>
      <a:lvl2pPr algn="l" rtl="0" eaLnBrk="0" fontAlgn="b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2pPr>
      <a:lvl3pPr algn="l" rtl="0" eaLnBrk="0" fontAlgn="b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3pPr>
      <a:lvl4pPr algn="l" rtl="0" eaLnBrk="0" fontAlgn="b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4pPr>
      <a:lvl5pPr algn="l" rtl="0" eaLnBrk="0" fontAlgn="b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맑은 고딕" pitchFamily="50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맑은 고딕" pitchFamily="50" charset="-127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맑은 고딕" pitchFamily="50" charset="-127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맑은 고딕" pitchFamily="50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맑은 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9" name="제목 개체 틀 1"/>
          <p:cNvSpPr>
            <a:spLocks noGrp="1"/>
          </p:cNvSpPr>
          <p:nvPr>
            <p:ph type="title"/>
          </p:nvPr>
        </p:nvSpPr>
        <p:spPr bwMode="auto">
          <a:xfrm>
            <a:off x="534988" y="188913"/>
            <a:ext cx="2528887" cy="27463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2051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514350" y="1600200"/>
            <a:ext cx="92583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>
    <p:dissolve/>
  </p:transition>
  <p:txStyles>
    <p:titleStyle>
      <a:lvl1pPr algn="l" rtl="0" eaLnBrk="0" fontAlgn="b" latinLnBrk="1" hangingPunct="0">
        <a:spcBef>
          <a:spcPct val="0"/>
        </a:spcBef>
        <a:spcAft>
          <a:spcPct val="0"/>
        </a:spcAft>
        <a:defRPr kumimoji="1" b="1" kern="12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맑은 고딕" pitchFamily="50" charset="-127"/>
          <a:cs typeface="+mj-cs"/>
        </a:defRPr>
      </a:lvl1pPr>
      <a:lvl2pPr algn="l" rtl="0" eaLnBrk="0" fontAlgn="b" latinLnBrk="1" hangingPunct="0">
        <a:spcBef>
          <a:spcPct val="0"/>
        </a:spcBef>
        <a:spcAft>
          <a:spcPct val="0"/>
        </a:spcAft>
        <a:defRPr kumimoji="1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2pPr>
      <a:lvl3pPr algn="l" rtl="0" eaLnBrk="0" fontAlgn="b" latinLnBrk="1" hangingPunct="0">
        <a:spcBef>
          <a:spcPct val="0"/>
        </a:spcBef>
        <a:spcAft>
          <a:spcPct val="0"/>
        </a:spcAft>
        <a:defRPr kumimoji="1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3pPr>
      <a:lvl4pPr algn="l" rtl="0" eaLnBrk="0" fontAlgn="b" latinLnBrk="1" hangingPunct="0">
        <a:spcBef>
          <a:spcPct val="0"/>
        </a:spcBef>
        <a:spcAft>
          <a:spcPct val="0"/>
        </a:spcAft>
        <a:defRPr kumimoji="1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4pPr>
      <a:lvl5pPr algn="l" rtl="0" eaLnBrk="0" fontAlgn="b" latinLnBrk="1" hangingPunct="0">
        <a:spcBef>
          <a:spcPct val="0"/>
        </a:spcBef>
        <a:spcAft>
          <a:spcPct val="0"/>
        </a:spcAft>
        <a:defRPr kumimoji="1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맑은 고딕" pitchFamily="50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맑은 고딕" pitchFamily="50" charset="-127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맑은 고딕" pitchFamily="50" charset="-127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맑은 고딕" pitchFamily="50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맑은 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7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8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1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1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1643038" y="2633168"/>
            <a:ext cx="7715304" cy="1067427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4398FF"/>
              </a:gs>
              <a:gs pos="100000">
                <a:srgbClr val="557DED">
                  <a:gamma/>
                  <a:shade val="46275"/>
                  <a:invGamma/>
                </a:srgbClr>
              </a:gs>
            </a:gsLst>
            <a:lin ang="5400000" scaled="1"/>
          </a:gradFill>
          <a:ln w="28575">
            <a:solidFill>
              <a:srgbClr val="FFFFCC"/>
            </a:solidFill>
            <a:round/>
            <a:headEnd/>
            <a:tailEnd/>
          </a:ln>
          <a:effectLst>
            <a:glow rad="139700">
              <a:schemeClr val="accent3">
                <a:satMod val="175000"/>
                <a:alpha val="40000"/>
              </a:schemeClr>
            </a:glow>
            <a:outerShdw sy="50000" kx="-2453608" rotWithShape="0">
              <a:srgbClr val="C0C0C0">
                <a:alpha val="50000"/>
              </a:srgbClr>
            </a:outerShdw>
          </a:effectLst>
        </p:spPr>
        <p:txBody>
          <a:bodyPr wrap="none" lIns="81550" tIns="42408" rIns="81550" bIns="42408" anchor="ctr"/>
          <a:lstStyle/>
          <a:p>
            <a:pPr algn="ctr" defTabSz="779463" eaLnBrk="1" fontAlgn="b" latinLnBrk="1" hangingPunct="1">
              <a:defRPr/>
            </a:pPr>
            <a:r>
              <a:rPr lang="en-US" altLang="ko-KR" dirty="0">
                <a:effectLst>
                  <a:outerShdw blurRad="38100" dist="38100" dir="2700000" algn="tl">
                    <a:srgbClr val="000000"/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</a:p>
        </p:txBody>
      </p:sp>
      <p:sp>
        <p:nvSpPr>
          <p:cNvPr id="17" name="타원 16"/>
          <p:cNvSpPr/>
          <p:nvPr/>
        </p:nvSpPr>
        <p:spPr bwMode="auto">
          <a:xfrm>
            <a:off x="845535" y="2419350"/>
            <a:ext cx="1511883" cy="1512888"/>
          </a:xfrm>
          <a:prstGeom prst="ellipse">
            <a:avLst/>
          </a:prstGeom>
          <a:solidFill>
            <a:srgbClr val="FFFFCC"/>
          </a:solidFill>
          <a:ln w="19050" cap="flat" cmpd="sng" algn="ctr">
            <a:solidFill>
              <a:srgbClr val="FFFFCC"/>
            </a:solidFill>
            <a:prstDash val="sysDash"/>
            <a:round/>
            <a:headEnd type="none" w="med" len="med"/>
            <a:tailEnd type="none" w="med" len="med"/>
          </a:ln>
          <a:effectLst>
            <a:glow rad="101600">
              <a:srgbClr val="FFFFCC">
                <a:alpha val="60000"/>
              </a:srgbClr>
            </a:glow>
          </a:effectLst>
        </p:spPr>
        <p:txBody>
          <a:bodyPr/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0424" name="그림 13" descr="Image33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8363" y="2451100"/>
            <a:ext cx="1460500" cy="146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425" name="Rectangle 3"/>
          <p:cNvSpPr>
            <a:spLocks noChangeArrowheads="1"/>
          </p:cNvSpPr>
          <p:nvPr/>
        </p:nvSpPr>
        <p:spPr bwMode="auto">
          <a:xfrm>
            <a:off x="1285875" y="2741613"/>
            <a:ext cx="533400" cy="8461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rIns="0"/>
          <a:lstStyle/>
          <a:p>
            <a:pPr algn="r" eaLnBrk="1" fontAlgn="b" latinLnBrk="1" hangingPunct="1"/>
            <a:r>
              <a:rPr lang="en-US" altLang="ko-KR" sz="4800" i="1">
                <a:solidFill>
                  <a:srgbClr val="FFFFCC"/>
                </a:solidFill>
                <a:latin typeface="나눔고딕" pitchFamily="50" charset="-127"/>
                <a:ea typeface="나눔고딕" pitchFamily="50" charset="-127"/>
                <a:cs typeface="Arial" charset="0"/>
              </a:rPr>
              <a:t>3.</a:t>
            </a:r>
          </a:p>
        </p:txBody>
      </p:sp>
      <p:sp>
        <p:nvSpPr>
          <p:cNvPr id="60426" name="Text Box 6"/>
          <p:cNvSpPr txBox="1">
            <a:spLocks noChangeArrowheads="1"/>
          </p:cNvSpPr>
          <p:nvPr/>
        </p:nvSpPr>
        <p:spPr bwMode="auto">
          <a:xfrm>
            <a:off x="2443163" y="2828637"/>
            <a:ext cx="5645150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1" fontAlgn="b" latinLnBrk="1" hangingPunct="1">
              <a:buSzPct val="70000"/>
            </a:pPr>
            <a:r>
              <a:rPr lang="en-US" altLang="ko-KR" sz="3200" dirty="0">
                <a:solidFill>
                  <a:srgbClr val="FFFFCC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3200" dirty="0">
                <a:solidFill>
                  <a:srgbClr val="FFFFCC"/>
                </a:solidFill>
                <a:latin typeface="나눔고딕 ExtraBold" pitchFamily="50" charset="-127"/>
                <a:ea typeface="나눔고딕 ExtraBold" pitchFamily="50" charset="-127"/>
              </a:rPr>
              <a:t>상대 레이아웃 사용하기</a:t>
            </a:r>
            <a:endParaRPr lang="en-US" altLang="ko-KR" sz="3200" dirty="0">
              <a:solidFill>
                <a:srgbClr val="FFFFC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8643962" y="-234858"/>
            <a:ext cx="2214578" cy="194934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7786706" y="-142900"/>
            <a:ext cx="1947066" cy="1643074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-142912" y="5272138"/>
            <a:ext cx="2016224" cy="1800200"/>
          </a:xfrm>
          <a:prstGeom prst="ellipse">
            <a:avLst/>
          </a:prstGeom>
          <a:solidFill>
            <a:srgbClr val="CC00FF"/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0436" name="TextBox 31"/>
          <p:cNvSpPr txBox="1">
            <a:spLocks noChangeArrowheads="1"/>
          </p:cNvSpPr>
          <p:nvPr/>
        </p:nvSpPr>
        <p:spPr bwMode="auto">
          <a:xfrm>
            <a:off x="0" y="0"/>
            <a:ext cx="5359400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kumimoji="0" lang="ko-KR" altLang="en-US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둘째 마당</a:t>
            </a:r>
            <a:r>
              <a:rPr kumimoji="0" lang="en-US" altLang="ko-KR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 – CH2. </a:t>
            </a:r>
            <a:r>
              <a:rPr kumimoji="0" lang="ko-KR" altLang="en-US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레이아웃과 기본 위젯 사용하기</a:t>
            </a:r>
            <a:endParaRPr kumimoji="0" lang="en-US" altLang="ko-KR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ransition>
    <p:dissolv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BB71F7-A013-44C1-91EF-C24AA166A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201613"/>
            <a:ext cx="1846659" cy="369332"/>
          </a:xfrm>
        </p:spPr>
        <p:txBody>
          <a:bodyPr/>
          <a:lstStyle/>
          <a:p>
            <a:r>
              <a:rPr lang="ko-KR" altLang="en-US" dirty="0" err="1"/>
              <a:t>상대레이아웃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59A4DC4-0EB8-4642-83F4-ADD24A129B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212" y="1076325"/>
            <a:ext cx="8410575" cy="47053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550836050"/>
      </p:ext>
    </p:extLst>
  </p:cSld>
  <p:clrMapOvr>
    <a:masterClrMapping/>
  </p:clrMapOvr>
  <p:transition>
    <p:dissolv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A5CE6B-FAA0-4D18-B9A2-078DAF493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201613"/>
            <a:ext cx="1955664" cy="369332"/>
          </a:xfrm>
        </p:spPr>
        <p:txBody>
          <a:bodyPr/>
          <a:lstStyle/>
          <a:p>
            <a:r>
              <a:rPr lang="ko-KR" altLang="en-US" dirty="0"/>
              <a:t>상대 레이아웃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1F7F437-1027-495C-BF0F-82C123454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996" y="885547"/>
            <a:ext cx="5945510" cy="597245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ACE2841-D956-4FFA-8A0C-B34CFC5518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8417" y="2204864"/>
            <a:ext cx="3608583" cy="252028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49108573"/>
      </p:ext>
    </p:extLst>
  </p:cSld>
  <p:clrMapOvr>
    <a:masterClrMapping/>
  </p:clrMapOvr>
  <p:transition>
    <p:dissolv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1950" y="1052736"/>
            <a:ext cx="996410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연습</a:t>
            </a:r>
            <a:r>
              <a:rPr lang="en-US" altLang="ko-KR" dirty="0"/>
              <a:t>1&gt;</a:t>
            </a:r>
            <a:r>
              <a:rPr lang="ko-KR" altLang="en-US" dirty="0"/>
              <a:t>버튼을 눌렀을 때 동작시키기</a:t>
            </a:r>
            <a:endParaRPr lang="en-US" altLang="ko-KR" dirty="0"/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err="1"/>
              <a:t>안드로이드</a:t>
            </a:r>
            <a:r>
              <a:rPr lang="ko-KR" altLang="en-US" dirty="0"/>
              <a:t> 프로젝트를 만들고 프로젝트의 이름은 </a:t>
            </a:r>
            <a:r>
              <a:rPr lang="en-US" altLang="ko-KR" dirty="0"/>
              <a:t>‘Example1’, </a:t>
            </a:r>
            <a:r>
              <a:rPr lang="ko-KR" altLang="en-US" dirty="0"/>
              <a:t>패키지 이름은 </a:t>
            </a:r>
            <a:r>
              <a:rPr lang="en-US" altLang="ko-KR" dirty="0"/>
              <a:t>‘</a:t>
            </a:r>
            <a:r>
              <a:rPr lang="en-US" altLang="ko-KR" dirty="0" err="1"/>
              <a:t>com.sunrine.android</a:t>
            </a:r>
            <a:r>
              <a:rPr lang="en-US" altLang="ko-KR" dirty="0"/>
              <a:t>’</a:t>
            </a:r>
            <a:r>
              <a:rPr lang="ko-KR" altLang="en-US" dirty="0"/>
              <a:t>로 합니다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화면에 버튼 </a:t>
            </a:r>
            <a:r>
              <a:rPr lang="ko-KR" altLang="en-US" dirty="0" err="1"/>
              <a:t>두개를</a:t>
            </a:r>
            <a:r>
              <a:rPr lang="ko-KR" altLang="en-US" dirty="0"/>
              <a:t> 만들고 </a:t>
            </a:r>
            <a:r>
              <a:rPr lang="en-US" altLang="ko-KR" dirty="0"/>
              <a:t>‘</a:t>
            </a:r>
            <a:r>
              <a:rPr lang="ko-KR" altLang="en-US" dirty="0"/>
              <a:t>저장</a:t>
            </a:r>
            <a:r>
              <a:rPr lang="en-US" altLang="ko-KR" dirty="0"/>
              <a:t>’, ‘</a:t>
            </a:r>
            <a:r>
              <a:rPr lang="ko-KR" altLang="en-US" dirty="0"/>
              <a:t>닫기</a:t>
            </a:r>
            <a:r>
              <a:rPr lang="en-US" altLang="ko-KR" dirty="0"/>
              <a:t>’</a:t>
            </a:r>
            <a:r>
              <a:rPr lang="ko-KR" altLang="en-US" dirty="0"/>
              <a:t>로 텍스트를 표시합니다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첫 번째 버튼이 눌렀을 때는 </a:t>
            </a:r>
            <a:r>
              <a:rPr lang="en-US" altLang="ko-KR" dirty="0"/>
              <a:t>‘</a:t>
            </a:r>
            <a:r>
              <a:rPr lang="ko-KR" altLang="en-US" dirty="0"/>
              <a:t>저장 버튼이 클릭되었습니다</a:t>
            </a:r>
            <a:r>
              <a:rPr lang="en-US" altLang="ko-KR" dirty="0"/>
              <a:t>’</a:t>
            </a:r>
            <a:r>
              <a:rPr lang="ko-KR" altLang="en-US" dirty="0"/>
              <a:t>라는 토스트 메시지가 보이도록 합니다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두 번째 버튼이 눌렀을 때는 </a:t>
            </a:r>
            <a:r>
              <a:rPr lang="en-US" altLang="ko-KR" dirty="0"/>
              <a:t>‘</a:t>
            </a:r>
            <a:r>
              <a:rPr lang="ko-KR" altLang="en-US" dirty="0"/>
              <a:t>닫기 버튼이 클릭되었습니다</a:t>
            </a:r>
            <a:r>
              <a:rPr lang="en-US" altLang="ko-KR" dirty="0"/>
              <a:t>’</a:t>
            </a:r>
            <a:r>
              <a:rPr lang="ko-KR" altLang="en-US" dirty="0"/>
              <a:t>라는 토스트 메시지가 보이도록 합니다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52401" y="2996953"/>
            <a:ext cx="2263788" cy="3574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44689" y="2996953"/>
            <a:ext cx="2263788" cy="3574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36078" y="2996952"/>
            <a:ext cx="2268602" cy="358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제목 7"/>
          <p:cNvSpPr txBox="1">
            <a:spLocks/>
          </p:cNvSpPr>
          <p:nvPr/>
        </p:nvSpPr>
        <p:spPr>
          <a:xfrm>
            <a:off x="828675" y="201613"/>
            <a:ext cx="6016014" cy="369887"/>
          </a:xfrm>
          <a:prstGeom prst="rect">
            <a:avLst/>
          </a:prstGeom>
        </p:spPr>
        <p:txBody>
          <a:bodyPr/>
          <a:lstStyle>
            <a:lvl1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맑은 고딕" pitchFamily="50" charset="-127"/>
                <a:cs typeface="+mj-cs"/>
              </a:defRPr>
            </a:lvl1pPr>
            <a:lvl2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2pPr>
            <a:lvl3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3pPr>
            <a:lvl4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4pPr>
            <a:lvl5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ko-KR" altLang="en-US" dirty="0">
                <a:effectLst/>
                <a:latin typeface="나눔고딕" pitchFamily="50" charset="-127"/>
                <a:ea typeface="나눔고딕" pitchFamily="50" charset="-127"/>
              </a:rPr>
              <a:t>상대 레이아웃</a:t>
            </a:r>
            <a:r>
              <a:rPr lang="en-US" altLang="ko-KR" dirty="0">
                <a:effectLst/>
                <a:latin typeface="나눔고딕" pitchFamily="50" charset="-127"/>
                <a:ea typeface="나눔고딕" pitchFamily="50" charset="-127"/>
              </a:rPr>
              <a:t>- </a:t>
            </a:r>
            <a:r>
              <a:rPr lang="ko-KR" altLang="en-US" dirty="0">
                <a:effectLst/>
                <a:latin typeface="나눔고딕" pitchFamily="50" charset="-127"/>
                <a:ea typeface="나눔고딕" pitchFamily="50" charset="-127"/>
              </a:rPr>
              <a:t>연습문제</a:t>
            </a:r>
          </a:p>
        </p:txBody>
      </p:sp>
    </p:spTree>
    <p:extLst>
      <p:ext uri="{BB962C8B-B14F-4D97-AF65-F5344CB8AC3E}">
        <p14:creationId xmlns:p14="http://schemas.microsoft.com/office/powerpoint/2010/main" val="920102831"/>
      </p:ext>
    </p:extLst>
  </p:cSld>
  <p:clrMapOvr>
    <a:masterClrMapping/>
  </p:clrMapOvr>
  <p:transition>
    <p:dissolv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1643038" y="2633168"/>
            <a:ext cx="7715304" cy="1067427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4398FF"/>
              </a:gs>
              <a:gs pos="100000">
                <a:srgbClr val="557DED">
                  <a:gamma/>
                  <a:shade val="46275"/>
                  <a:invGamma/>
                </a:srgbClr>
              </a:gs>
            </a:gsLst>
            <a:lin ang="5400000" scaled="1"/>
          </a:gradFill>
          <a:ln w="28575">
            <a:solidFill>
              <a:srgbClr val="FFFFCC"/>
            </a:solidFill>
            <a:round/>
            <a:headEnd/>
            <a:tailEnd/>
          </a:ln>
          <a:effectLst>
            <a:glow rad="139700">
              <a:schemeClr val="accent3">
                <a:satMod val="175000"/>
                <a:alpha val="40000"/>
              </a:schemeClr>
            </a:glow>
            <a:outerShdw sy="50000" kx="-2453608" rotWithShape="0">
              <a:srgbClr val="C0C0C0">
                <a:alpha val="50000"/>
              </a:srgbClr>
            </a:outerShdw>
          </a:effectLst>
        </p:spPr>
        <p:txBody>
          <a:bodyPr wrap="none" lIns="81550" tIns="42408" rIns="81550" bIns="42408" anchor="ctr"/>
          <a:lstStyle/>
          <a:p>
            <a:pPr algn="ctr" defTabSz="779463" eaLnBrk="1" fontAlgn="b" latinLnBrk="1" hangingPunct="1">
              <a:defRPr/>
            </a:pPr>
            <a:r>
              <a:rPr lang="en-US" altLang="ko-KR" dirty="0">
                <a:effectLst>
                  <a:outerShdw blurRad="38100" dist="38100" dir="2700000" algn="tl">
                    <a:srgbClr val="000000"/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</a:p>
        </p:txBody>
      </p:sp>
      <p:sp>
        <p:nvSpPr>
          <p:cNvPr id="17" name="타원 16"/>
          <p:cNvSpPr/>
          <p:nvPr/>
        </p:nvSpPr>
        <p:spPr bwMode="auto">
          <a:xfrm>
            <a:off x="845535" y="2419350"/>
            <a:ext cx="1511883" cy="1512888"/>
          </a:xfrm>
          <a:prstGeom prst="ellipse">
            <a:avLst/>
          </a:prstGeom>
          <a:solidFill>
            <a:srgbClr val="FFFFCC"/>
          </a:solidFill>
          <a:ln w="19050" cap="flat" cmpd="sng" algn="ctr">
            <a:solidFill>
              <a:srgbClr val="FFFFCC"/>
            </a:solidFill>
            <a:prstDash val="sysDash"/>
            <a:round/>
            <a:headEnd type="none" w="med" len="med"/>
            <a:tailEnd type="none" w="med" len="med"/>
          </a:ln>
          <a:effectLst>
            <a:glow rad="101600">
              <a:srgbClr val="FFFFCC">
                <a:alpha val="60000"/>
              </a:srgbClr>
            </a:glow>
          </a:effectLst>
        </p:spPr>
        <p:txBody>
          <a:bodyPr/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6808" name="그림 13" descr="Image33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8363" y="2451100"/>
            <a:ext cx="1460500" cy="146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6809" name="Rectangle 3"/>
          <p:cNvSpPr>
            <a:spLocks noChangeArrowheads="1"/>
          </p:cNvSpPr>
          <p:nvPr/>
        </p:nvSpPr>
        <p:spPr bwMode="auto">
          <a:xfrm>
            <a:off x="1285875" y="2741613"/>
            <a:ext cx="533400" cy="8461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rIns="0"/>
          <a:lstStyle/>
          <a:p>
            <a:pPr algn="r" eaLnBrk="1" fontAlgn="b" latinLnBrk="1" hangingPunct="1"/>
            <a:r>
              <a:rPr lang="en-US" altLang="ko-KR" sz="4800" i="1">
                <a:solidFill>
                  <a:srgbClr val="FFFFCC"/>
                </a:solidFill>
                <a:latin typeface="나눔고딕" pitchFamily="50" charset="-127"/>
                <a:ea typeface="나눔고딕" pitchFamily="50" charset="-127"/>
                <a:cs typeface="Arial" charset="0"/>
              </a:rPr>
              <a:t>4.</a:t>
            </a:r>
          </a:p>
        </p:txBody>
      </p:sp>
      <p:sp>
        <p:nvSpPr>
          <p:cNvPr id="76810" name="Text Box 6"/>
          <p:cNvSpPr txBox="1">
            <a:spLocks noChangeArrowheads="1"/>
          </p:cNvSpPr>
          <p:nvPr/>
        </p:nvSpPr>
        <p:spPr bwMode="auto">
          <a:xfrm>
            <a:off x="2443163" y="2828925"/>
            <a:ext cx="5645150" cy="584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1" fontAlgn="b" latinLnBrk="1" hangingPunct="1">
              <a:buSzPct val="70000"/>
            </a:pPr>
            <a:r>
              <a:rPr lang="en-US" altLang="ko-KR" sz="3200">
                <a:solidFill>
                  <a:srgbClr val="FFFFCC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3200">
                <a:solidFill>
                  <a:srgbClr val="FFFFCC"/>
                </a:solidFill>
                <a:latin typeface="나눔고딕 ExtraBold" pitchFamily="50" charset="-127"/>
                <a:ea typeface="나눔고딕 ExtraBold" pitchFamily="50" charset="-127"/>
              </a:rPr>
              <a:t>테이블 레이아웃 사용하기</a:t>
            </a:r>
            <a:endParaRPr lang="en-US" altLang="ko-KR" sz="3200">
              <a:solidFill>
                <a:srgbClr val="FFFFC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8643962" y="-234858"/>
            <a:ext cx="2214578" cy="194934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7786706" y="-142900"/>
            <a:ext cx="1947066" cy="1643074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-142912" y="5272138"/>
            <a:ext cx="2016224" cy="1800200"/>
          </a:xfrm>
          <a:prstGeom prst="ellipse">
            <a:avLst/>
          </a:prstGeom>
          <a:solidFill>
            <a:srgbClr val="CC00FF"/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6820" name="TextBox 31"/>
          <p:cNvSpPr txBox="1">
            <a:spLocks noChangeArrowheads="1"/>
          </p:cNvSpPr>
          <p:nvPr/>
        </p:nvSpPr>
        <p:spPr bwMode="auto">
          <a:xfrm>
            <a:off x="0" y="0"/>
            <a:ext cx="387032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kumimoji="0" lang="ko-KR" altLang="en-US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둘째 마당</a:t>
            </a:r>
            <a:r>
              <a:rPr kumimoji="0" lang="en-US" altLang="ko-KR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 – CH2. </a:t>
            </a:r>
            <a:r>
              <a:rPr kumimoji="0" lang="ko-KR" altLang="en-US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레이아웃과 기본 위젯 사용하기</a:t>
            </a:r>
            <a:endParaRPr kumimoji="0" lang="en-US" altLang="ko-KR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ransition>
    <p:dissolv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제목 12"/>
          <p:cNvSpPr>
            <a:spLocks noGrp="1"/>
          </p:cNvSpPr>
          <p:nvPr>
            <p:ph type="title"/>
          </p:nvPr>
        </p:nvSpPr>
        <p:spPr>
          <a:xfrm>
            <a:off x="828675" y="201613"/>
            <a:ext cx="2106613" cy="369887"/>
          </a:xfrm>
        </p:spPr>
        <p:txBody>
          <a:bodyPr/>
          <a:lstStyle/>
          <a:p>
            <a:r>
              <a:rPr lang="ko-KR" altLang="en-US">
                <a:effectLst/>
                <a:latin typeface="나눔고딕" pitchFamily="50" charset="-127"/>
                <a:ea typeface="나눔고딕" pitchFamily="50" charset="-127"/>
              </a:rPr>
              <a:t>테이블 레이아웃</a:t>
            </a:r>
          </a:p>
        </p:txBody>
      </p:sp>
      <p:sp>
        <p:nvSpPr>
          <p:cNvPr id="78851" name="TextBox 14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kumimoji="0" lang="en-US" altLang="ko-KR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4. </a:t>
            </a:r>
            <a:r>
              <a:rPr kumimoji="0" lang="ko-KR" altLang="en-US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테이블 레이아웃 사용하기</a:t>
            </a:r>
            <a:endParaRPr kumimoji="0" lang="en-US" altLang="ko-KR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8142" name="Rectangle 14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직사각형 10"/>
          <p:cNvSpPr>
            <a:spLocks noChangeArrowheads="1"/>
          </p:cNvSpPr>
          <p:nvPr/>
        </p:nvSpPr>
        <p:spPr bwMode="auto">
          <a:xfrm>
            <a:off x="2928938" y="5481638"/>
            <a:ext cx="444658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fontAlgn="b" latinLnBrk="1" hangingPunct="1">
              <a:defRPr/>
            </a:pPr>
            <a:r>
              <a:rPr lang="en-US" altLang="ko-KR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테이블 레이아웃을 이용한 뷰의 배치 방법</a:t>
            </a:r>
            <a:r>
              <a:rPr lang="en-US" altLang="ko-KR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endParaRPr lang="ko-KR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8854" name="내용 개체 틀 2"/>
          <p:cNvSpPr txBox="1">
            <a:spLocks/>
          </p:cNvSpPr>
          <p:nvPr/>
        </p:nvSpPr>
        <p:spPr bwMode="auto">
          <a:xfrm>
            <a:off x="642938" y="1214438"/>
            <a:ext cx="914400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82563" indent="-182563" latinLnBrk="1">
              <a:lnSpc>
                <a:spcPct val="120000"/>
              </a:lnSpc>
              <a:spcAft>
                <a:spcPct val="25000"/>
              </a:spcAft>
              <a:buFont typeface="Arial" charset="0"/>
              <a:buChar char="•"/>
            </a:pPr>
            <a:r>
              <a:rPr lang="ko-KR" altLang="en-US" sz="2000" b="1" dirty="0">
                <a:latin typeface="나눔고딕" pitchFamily="50" charset="-127"/>
                <a:ea typeface="나눔고딕" pitchFamily="50" charset="-127"/>
              </a:rPr>
              <a:t>테이블 레이아웃은 격자 모양으로 뷰를 배치하는 방법</a:t>
            </a:r>
            <a:endParaRPr lang="en-US" altLang="ko-KR" sz="20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235200" y="2349500"/>
            <a:ext cx="7081838" cy="1074738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387600" y="2501900"/>
            <a:ext cx="3376613" cy="771525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b" latinLnBrk="1" hangingPunct="1">
              <a:defRPr/>
            </a:pPr>
            <a:r>
              <a:rPr lang="ko-KR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김진수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5894388" y="2501900"/>
            <a:ext cx="3254375" cy="771525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b" latinLnBrk="1" hangingPunct="1">
              <a:defRPr/>
            </a:pPr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</a:t>
            </a:r>
            <a:endParaRPr lang="ko-KR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395538" y="3579813"/>
            <a:ext cx="3376612" cy="771525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b" latinLnBrk="1" hangingPunct="1">
              <a:defRPr/>
            </a:pPr>
            <a:r>
              <a:rPr lang="ko-KR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한지영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5903913" y="3579813"/>
            <a:ext cx="3252787" cy="771525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b" latinLnBrk="1" hangingPunct="1">
              <a:defRPr/>
            </a:pPr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24</a:t>
            </a:r>
            <a:endParaRPr lang="ko-KR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235200" y="3413125"/>
            <a:ext cx="7081838" cy="1074738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058988" y="2189163"/>
            <a:ext cx="7405687" cy="2463800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" name="직사각형 10"/>
          <p:cNvSpPr>
            <a:spLocks noChangeArrowheads="1"/>
          </p:cNvSpPr>
          <p:nvPr/>
        </p:nvSpPr>
        <p:spPr bwMode="auto">
          <a:xfrm>
            <a:off x="479425" y="2703513"/>
            <a:ext cx="143986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fontAlgn="b" latinLnBrk="1" hangingPunct="1">
              <a:defRPr/>
            </a:pP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&lt;TableRow&gt;</a:t>
            </a:r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직사각형 10"/>
          <p:cNvSpPr>
            <a:spLocks noChangeArrowheads="1"/>
          </p:cNvSpPr>
          <p:nvPr/>
        </p:nvSpPr>
        <p:spPr bwMode="auto">
          <a:xfrm>
            <a:off x="479425" y="3794125"/>
            <a:ext cx="14398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fontAlgn="b" latinLnBrk="1" hangingPunct="1">
              <a:defRPr/>
            </a:pP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&lt;TableRow&gt;</a:t>
            </a:r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  <p:transition>
    <p:dissolv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E9B2B9-D20A-4745-BF77-D064D81C7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201613"/>
            <a:ext cx="2263440" cy="369332"/>
          </a:xfrm>
        </p:spPr>
        <p:txBody>
          <a:bodyPr/>
          <a:lstStyle/>
          <a:p>
            <a:r>
              <a:rPr lang="ko-KR" altLang="en-US" dirty="0"/>
              <a:t>테이블 레이아웃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6CB531DB-99FA-4DBA-84FB-7B2C2771C2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5188858"/>
              </p:ext>
            </p:extLst>
          </p:nvPr>
        </p:nvGraphicFramePr>
        <p:xfrm>
          <a:off x="1182688" y="1916113"/>
          <a:ext cx="7921625" cy="2393390"/>
        </p:xfrm>
        <a:graphic>
          <a:graphicData uri="http://schemas.openxmlformats.org/drawingml/2006/table">
            <a:tbl>
              <a:tblPr/>
              <a:tblGrid>
                <a:gridCol w="23764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51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105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>
                          <a:solidFill>
                            <a:srgbClr val="FFFFCC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</a:t>
                      </a:r>
                      <a:endParaRPr lang="ko-KR" altLang="en-US" sz="1600" dirty="0">
                        <a:solidFill>
                          <a:srgbClr val="FFFFCC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9" marR="91449" marT="45715" marB="45715" anchor="ctr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>
                          <a:solidFill>
                            <a:srgbClr val="FFFFCC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 명</a:t>
                      </a:r>
                      <a:endParaRPr lang="ko-KR" altLang="en-US" sz="1600" dirty="0">
                        <a:solidFill>
                          <a:srgbClr val="FFFFCC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9" marR="91449" marT="45715" marB="45715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811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shrinkColumns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=“0,1”</a:t>
                      </a:r>
                    </a:p>
                  </a:txBody>
                  <a:tcPr marL="91449" marR="91449" marT="45715" marB="45715" anchor="ctr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 크기를 벗어나는 경우 인덱스 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0,1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의 열 크기를 줄임</a:t>
                      </a:r>
                    </a:p>
                  </a:txBody>
                  <a:tcPr marL="91449" marR="91449" marT="45715" marB="45715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807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stretchColumns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=“1”</a:t>
                      </a:r>
                    </a:p>
                  </a:txBody>
                  <a:tcPr marL="91449" marR="91449" marT="45715" marB="45715" anchor="ctr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 여백이 발생하는 경우 인덱스 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의 열 크기를 늘림</a:t>
                      </a:r>
                    </a:p>
                  </a:txBody>
                  <a:tcPr marL="91449" marR="91449" marT="45715" marB="45715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807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layout_column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=“1”</a:t>
                      </a:r>
                    </a:p>
                  </a:txBody>
                  <a:tcPr marL="91449" marR="91449" marT="45715" marB="45715" anchor="ctr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뷰의 위치 지정 인덱스 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의 위치에 뷰가 위치</a:t>
                      </a:r>
                    </a:p>
                  </a:txBody>
                  <a:tcPr marL="91449" marR="91449" marT="45715" marB="45715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807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layout_span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=“2”</a:t>
                      </a:r>
                    </a:p>
                  </a:txBody>
                  <a:tcPr marL="91449" marR="91449" marT="45715" marB="45715" anchor="ctr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두 개의 열을 하나의 뷰가 차지</a:t>
                      </a:r>
                    </a:p>
                  </a:txBody>
                  <a:tcPr marL="91449" marR="91449" marT="45715" marB="45715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488623"/>
      </p:ext>
    </p:extLst>
  </p:cSld>
  <p:clrMapOvr>
    <a:masterClrMapping/>
  </p:clrMapOvr>
  <p:transition>
    <p:dissolv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606425" y="1052513"/>
            <a:ext cx="9001125" cy="5275262"/>
          </a:xfrm>
          <a:prstGeom prst="roundRect">
            <a:avLst>
              <a:gd name="adj" fmla="val 4578"/>
            </a:avLst>
          </a:prstGeom>
          <a:solidFill>
            <a:srgbClr val="D0D8E8"/>
          </a:solidFill>
          <a:ln>
            <a:solidFill>
              <a:srgbClr val="33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30000"/>
              </a:lnSpc>
              <a:spcAft>
                <a:spcPts val="0"/>
              </a:spcAft>
              <a:tabLst>
                <a:tab pos="9306560" algn="l"/>
              </a:tabLst>
              <a:defRPr/>
            </a:pPr>
            <a:r>
              <a:rPr lang="en-US" altLang="ko-KR" i="1" dirty="0">
                <a:solidFill>
                  <a:srgbClr val="000000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&lt;?</a:t>
            </a:r>
            <a:r>
              <a:rPr lang="en-US" altLang="ko-KR" b="1" dirty="0">
                <a:solidFill>
                  <a:srgbClr val="0000FF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xml version=</a:t>
            </a:r>
            <a:r>
              <a:rPr lang="en-US" altLang="ko-KR" b="1" dirty="0">
                <a:solidFill>
                  <a:srgbClr val="008000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"1.0" </a:t>
            </a:r>
            <a:r>
              <a:rPr lang="en-US" altLang="ko-KR" b="1" dirty="0">
                <a:solidFill>
                  <a:srgbClr val="0000FF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encoding=</a:t>
            </a:r>
            <a:r>
              <a:rPr lang="en-US" altLang="ko-KR" b="1" dirty="0">
                <a:solidFill>
                  <a:srgbClr val="008000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"utf-8"</a:t>
            </a:r>
            <a:r>
              <a:rPr lang="en-US" altLang="ko-KR" i="1" dirty="0">
                <a:solidFill>
                  <a:srgbClr val="000000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?&gt;</a:t>
            </a:r>
            <a:b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</a:br>
            <a:r>
              <a:rPr lang="en-US" altLang="ko-KR" dirty="0">
                <a:solidFill>
                  <a:srgbClr val="000000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&lt;</a:t>
            </a:r>
            <a:r>
              <a:rPr lang="en-US" altLang="ko-KR" b="1" dirty="0">
                <a:solidFill>
                  <a:srgbClr val="000080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TableLayout </a:t>
            </a:r>
            <a:r>
              <a:rPr lang="en-US" altLang="ko-KR" b="1" dirty="0">
                <a:solidFill>
                  <a:srgbClr val="0000FF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xmlns:</a:t>
            </a:r>
            <a:r>
              <a:rPr lang="en-US" altLang="ko-KR" b="1" dirty="0">
                <a:solidFill>
                  <a:srgbClr val="660E7A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android</a:t>
            </a:r>
            <a:r>
              <a:rPr lang="en-US" altLang="ko-KR" b="1" dirty="0">
                <a:solidFill>
                  <a:srgbClr val="0000FF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=</a:t>
            </a:r>
            <a:r>
              <a:rPr lang="en-US" altLang="ko-KR" b="1" dirty="0">
                <a:solidFill>
                  <a:srgbClr val="008000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"http://schemas.android.com/apk/res/android"</a:t>
            </a:r>
            <a:b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</a:br>
            <a: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    </a:t>
            </a:r>
            <a:r>
              <a:rPr lang="en-US" altLang="ko-KR" b="1" dirty="0">
                <a:solidFill>
                  <a:srgbClr val="660E7A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android</a:t>
            </a:r>
            <a:r>
              <a:rPr lang="en-US" altLang="ko-KR" b="1" dirty="0">
                <a:solidFill>
                  <a:srgbClr val="0000FF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:layout_width=</a:t>
            </a:r>
            <a:r>
              <a:rPr lang="en-US" altLang="ko-KR" b="1" dirty="0">
                <a:solidFill>
                  <a:srgbClr val="008000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"match_parent"</a:t>
            </a:r>
            <a:b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</a:br>
            <a: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    </a:t>
            </a:r>
            <a:r>
              <a:rPr lang="en-US" altLang="ko-KR" b="1" dirty="0">
                <a:solidFill>
                  <a:srgbClr val="660E7A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android</a:t>
            </a:r>
            <a:r>
              <a:rPr lang="en-US" altLang="ko-KR" b="1" dirty="0">
                <a:solidFill>
                  <a:srgbClr val="0000FF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:layout_height=</a:t>
            </a:r>
            <a:r>
              <a:rPr lang="en-US" altLang="ko-KR" b="1" dirty="0">
                <a:solidFill>
                  <a:srgbClr val="008000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"match_parent" </a:t>
            </a:r>
            <a:r>
              <a:rPr lang="en-US" altLang="ko-KR" dirty="0">
                <a:solidFill>
                  <a:srgbClr val="000000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&gt;</a:t>
            </a:r>
            <a:b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</a:br>
            <a:b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</a:br>
            <a: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    </a:t>
            </a:r>
            <a:r>
              <a:rPr lang="en-US" altLang="ko-KR" dirty="0">
                <a:solidFill>
                  <a:srgbClr val="000000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&lt;</a:t>
            </a:r>
            <a:r>
              <a:rPr lang="en-US" altLang="ko-KR" b="1" dirty="0">
                <a:solidFill>
                  <a:srgbClr val="000080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TableRow</a:t>
            </a:r>
            <a:b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</a:br>
            <a: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        </a:t>
            </a:r>
            <a:r>
              <a:rPr lang="en-US" altLang="ko-KR" b="1" dirty="0">
                <a:solidFill>
                  <a:srgbClr val="660E7A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android</a:t>
            </a:r>
            <a:r>
              <a:rPr lang="en-US" altLang="ko-KR" b="1" dirty="0">
                <a:solidFill>
                  <a:srgbClr val="0000FF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:layout_width=</a:t>
            </a:r>
            <a:r>
              <a:rPr lang="en-US" altLang="ko-KR" b="1" dirty="0">
                <a:solidFill>
                  <a:srgbClr val="008000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"match_parent"</a:t>
            </a:r>
            <a:b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</a:br>
            <a: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        </a:t>
            </a:r>
            <a:r>
              <a:rPr lang="en-US" altLang="ko-KR" b="1" dirty="0">
                <a:solidFill>
                  <a:srgbClr val="660E7A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android</a:t>
            </a:r>
            <a:r>
              <a:rPr lang="en-US" altLang="ko-KR" b="1" dirty="0">
                <a:solidFill>
                  <a:srgbClr val="0000FF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:layout_height=</a:t>
            </a:r>
            <a:r>
              <a:rPr lang="en-US" altLang="ko-KR" b="1" dirty="0">
                <a:solidFill>
                  <a:srgbClr val="008000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"match_parent" </a:t>
            </a:r>
            <a:r>
              <a:rPr lang="en-US" altLang="ko-KR" dirty="0">
                <a:solidFill>
                  <a:srgbClr val="000000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&gt;</a:t>
            </a:r>
            <a:b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</a:br>
            <a:b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</a:br>
            <a: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        </a:t>
            </a:r>
            <a:r>
              <a:rPr lang="en-US" altLang="ko-KR" dirty="0">
                <a:solidFill>
                  <a:srgbClr val="000000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&lt;</a:t>
            </a:r>
            <a:r>
              <a:rPr lang="en-US" altLang="ko-KR" b="1" dirty="0">
                <a:solidFill>
                  <a:srgbClr val="000080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Button</a:t>
            </a:r>
            <a:b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</a:br>
            <a: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            </a:t>
            </a:r>
            <a:r>
              <a:rPr lang="en-US" altLang="ko-KR" b="1" dirty="0">
                <a:solidFill>
                  <a:srgbClr val="660E7A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android</a:t>
            </a:r>
            <a:r>
              <a:rPr lang="en-US" altLang="ko-KR" b="1" dirty="0">
                <a:solidFill>
                  <a:srgbClr val="0000FF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:id=</a:t>
            </a:r>
            <a:r>
              <a:rPr lang="en-US" altLang="ko-KR" b="1" dirty="0">
                <a:solidFill>
                  <a:srgbClr val="008000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"@+id/button3"</a:t>
            </a:r>
            <a:b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</a:br>
            <a: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            </a:t>
            </a:r>
            <a:r>
              <a:rPr lang="en-US" altLang="ko-KR" b="1" dirty="0">
                <a:solidFill>
                  <a:srgbClr val="660E7A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android</a:t>
            </a:r>
            <a:r>
              <a:rPr lang="en-US" altLang="ko-KR" b="1" dirty="0">
                <a:solidFill>
                  <a:srgbClr val="0000FF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:layout_width=</a:t>
            </a:r>
            <a:r>
              <a:rPr lang="en-US" altLang="ko-KR" b="1" dirty="0">
                <a:solidFill>
                  <a:srgbClr val="008000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"wrap_content"</a:t>
            </a:r>
            <a:b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</a:br>
            <a: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            </a:t>
            </a:r>
            <a:r>
              <a:rPr lang="en-US" altLang="ko-KR" b="1" dirty="0">
                <a:solidFill>
                  <a:srgbClr val="660E7A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android</a:t>
            </a:r>
            <a:r>
              <a:rPr lang="en-US" altLang="ko-KR" b="1" dirty="0">
                <a:solidFill>
                  <a:srgbClr val="0000FF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:layout_height=</a:t>
            </a:r>
            <a:r>
              <a:rPr lang="en-US" altLang="ko-KR" b="1" dirty="0">
                <a:solidFill>
                  <a:srgbClr val="008000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"wrap_content"</a:t>
            </a:r>
            <a:b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</a:br>
            <a: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            </a:t>
            </a:r>
            <a:r>
              <a:rPr lang="en-US" altLang="ko-KR" b="1" dirty="0">
                <a:solidFill>
                  <a:srgbClr val="660E7A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android</a:t>
            </a:r>
            <a:r>
              <a:rPr lang="en-US" altLang="ko-KR" b="1" dirty="0">
                <a:solidFill>
                  <a:srgbClr val="0000FF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:text=</a:t>
            </a:r>
            <a:r>
              <a:rPr lang="en-US" altLang="ko-KR" b="1" dirty="0">
                <a:solidFill>
                  <a:srgbClr val="008000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"Button" </a:t>
            </a:r>
            <a:r>
              <a:rPr lang="en-US" altLang="ko-KR" dirty="0">
                <a:solidFill>
                  <a:srgbClr val="000000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/&gt;</a:t>
            </a:r>
            <a:b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</a:br>
            <a: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 </a:t>
            </a:r>
            <a:endParaRPr lang="ko-KR" altLang="ko-KR" kern="100" dirty="0">
              <a:cs typeface="Times New Roman" panose="02020603050405020304" pitchFamily="18" charset="0"/>
            </a:endParaRPr>
          </a:p>
        </p:txBody>
      </p:sp>
      <p:sp>
        <p:nvSpPr>
          <p:cNvPr id="80899" name="제목 12"/>
          <p:cNvSpPr>
            <a:spLocks noGrp="1"/>
          </p:cNvSpPr>
          <p:nvPr>
            <p:ph type="title"/>
          </p:nvPr>
        </p:nvSpPr>
        <p:spPr>
          <a:xfrm>
            <a:off x="828675" y="201613"/>
            <a:ext cx="2106613" cy="369887"/>
          </a:xfrm>
        </p:spPr>
        <p:txBody>
          <a:bodyPr/>
          <a:lstStyle/>
          <a:p>
            <a:r>
              <a:rPr lang="ko-KR" altLang="en-US">
                <a:effectLst/>
                <a:latin typeface="나눔고딕" pitchFamily="50" charset="-127"/>
                <a:ea typeface="나눔고딕" pitchFamily="50" charset="-127"/>
              </a:rPr>
              <a:t>테이블 레이아웃</a:t>
            </a:r>
          </a:p>
        </p:txBody>
      </p:sp>
      <p:sp>
        <p:nvSpPr>
          <p:cNvPr id="3" name="Rectangle 14"/>
          <p:cNvSpPr>
            <a:spLocks noChangeArrowheads="1"/>
          </p:cNvSpPr>
          <p:nvPr/>
        </p:nvSpPr>
        <p:spPr bwMode="auto">
          <a:xfrm>
            <a:off x="0" y="73025"/>
            <a:ext cx="182563" cy="3111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80901" name="_x177231680" descr="P02_S002_02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75300" y="2781300"/>
            <a:ext cx="3502025" cy="293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0902" name="TextBox 14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kumimoji="0" lang="en-US" altLang="ko-KR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4. </a:t>
            </a:r>
            <a:r>
              <a:rPr kumimoji="0" lang="ko-KR" altLang="en-US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테이블 레이아웃 사용하기</a:t>
            </a:r>
            <a:endParaRPr kumimoji="0" lang="en-US" altLang="ko-KR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ransition>
    <p:dissolv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제목 12"/>
          <p:cNvSpPr>
            <a:spLocks noGrp="1"/>
          </p:cNvSpPr>
          <p:nvPr>
            <p:ph type="title"/>
          </p:nvPr>
        </p:nvSpPr>
        <p:spPr>
          <a:xfrm>
            <a:off x="828675" y="201613"/>
            <a:ext cx="2106613" cy="369887"/>
          </a:xfrm>
        </p:spPr>
        <p:txBody>
          <a:bodyPr/>
          <a:lstStyle/>
          <a:p>
            <a:r>
              <a:rPr lang="ko-KR" altLang="en-US">
                <a:effectLst/>
                <a:latin typeface="나눔고딕" pitchFamily="50" charset="-127"/>
                <a:ea typeface="나눔고딕" pitchFamily="50" charset="-127"/>
              </a:rPr>
              <a:t>테이블 레이아웃</a:t>
            </a:r>
          </a:p>
        </p:txBody>
      </p:sp>
      <p:sp>
        <p:nvSpPr>
          <p:cNvPr id="3" name="Rectangle 14"/>
          <p:cNvSpPr>
            <a:spLocks noChangeArrowheads="1"/>
          </p:cNvSpPr>
          <p:nvPr/>
        </p:nvSpPr>
        <p:spPr bwMode="auto">
          <a:xfrm>
            <a:off x="0" y="73025"/>
            <a:ext cx="182563" cy="3111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0902" name="TextBox 14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kumimoji="0" lang="en-US" altLang="ko-KR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4. </a:t>
            </a:r>
            <a:r>
              <a:rPr kumimoji="0" lang="ko-KR" altLang="en-US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테이블 레이아웃 사용하기</a:t>
            </a:r>
            <a:endParaRPr kumimoji="0" lang="en-US" altLang="ko-KR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37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31532" y="1268760"/>
            <a:ext cx="4676775" cy="4714875"/>
          </a:xfrm>
          <a:prstGeom prst="rect">
            <a:avLst/>
          </a:prstGeom>
          <a:noFill/>
          <a:ln w="28575" cap="flat" cmpd="sng">
            <a:solidFill>
              <a:schemeClr val="tx1"/>
            </a:solidFill>
            <a:prstDash val="solid"/>
            <a:miter lim="800000"/>
            <a:headEnd/>
            <a:tailEnd/>
          </a:ln>
        </p:spPr>
      </p:pic>
      <p:pic>
        <p:nvPicPr>
          <p:cNvPr id="13722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6956" y="836712"/>
            <a:ext cx="5019675" cy="5705475"/>
          </a:xfrm>
          <a:prstGeom prst="rect">
            <a:avLst/>
          </a:prstGeom>
          <a:noFill/>
          <a:ln w="28575" cap="flat" cmpd="sng">
            <a:solidFill>
              <a:schemeClr val="tx1"/>
            </a:solidFill>
            <a:prstDash val="solid"/>
            <a:miter lim="800000"/>
            <a:headEnd/>
            <a:tailEnd/>
          </a:ln>
        </p:spPr>
      </p:pic>
    </p:spTree>
  </p:cSld>
  <p:clrMapOvr>
    <a:masterClrMapping/>
  </p:clrMapOvr>
  <p:transition>
    <p:dissolv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606425" y="1125538"/>
            <a:ext cx="9001125" cy="2609850"/>
          </a:xfrm>
          <a:prstGeom prst="roundRect">
            <a:avLst>
              <a:gd name="adj" fmla="val 4578"/>
            </a:avLst>
          </a:prstGeom>
          <a:solidFill>
            <a:srgbClr val="D0D8E8"/>
          </a:solidFill>
          <a:ln>
            <a:solidFill>
              <a:srgbClr val="33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tabLst>
                <a:tab pos="9305925" algn="l"/>
              </a:tabLs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tabLst>
                <a:tab pos="9305925" algn="l"/>
              </a:tabLs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tabLst>
                <a:tab pos="9305925" algn="l"/>
              </a:tabLs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tabLst>
                <a:tab pos="9305925" algn="l"/>
              </a:tabLs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tabLst>
                <a:tab pos="9305925" algn="l"/>
              </a:tabLs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305925" algn="l"/>
              </a:tabLs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305925" algn="l"/>
              </a:tabLs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305925" algn="l"/>
              </a:tabLs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305925" algn="l"/>
              </a:tabLs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lnSpc>
                <a:spcPct val="130000"/>
              </a:lnSpc>
              <a:defRPr/>
            </a:pPr>
            <a:r>
              <a:rPr lang="en-US" altLang="ko-KR" i="1" dirty="0">
                <a:solidFill>
                  <a:srgbClr val="000000"/>
                </a:solidFill>
                <a:ea typeface="굴림" panose="020B0600000101010101" pitchFamily="50" charset="-127"/>
              </a:rPr>
              <a:t>&lt;?</a:t>
            </a:r>
            <a:r>
              <a:rPr lang="en-US" altLang="ko-KR" b="1" dirty="0">
                <a:solidFill>
                  <a:srgbClr val="0000FF"/>
                </a:solidFill>
                <a:ea typeface="굴림" panose="020B0600000101010101" pitchFamily="50" charset="-127"/>
              </a:rPr>
              <a:t>xml version=</a:t>
            </a:r>
            <a:r>
              <a:rPr lang="en-US" altLang="ko-KR" b="1" dirty="0">
                <a:solidFill>
                  <a:srgbClr val="008000"/>
                </a:solidFill>
                <a:ea typeface="굴림" panose="020B0600000101010101" pitchFamily="50" charset="-127"/>
              </a:rPr>
              <a:t>"1.0" </a:t>
            </a:r>
            <a:r>
              <a:rPr lang="en-US" altLang="ko-KR" b="1" dirty="0">
                <a:solidFill>
                  <a:srgbClr val="0000FF"/>
                </a:solidFill>
                <a:ea typeface="굴림" panose="020B0600000101010101" pitchFamily="50" charset="-127"/>
              </a:rPr>
              <a:t>encoding=</a:t>
            </a:r>
            <a:r>
              <a:rPr lang="en-US" altLang="ko-KR" b="1" dirty="0">
                <a:solidFill>
                  <a:srgbClr val="008000"/>
                </a:solidFill>
                <a:ea typeface="굴림" panose="020B0600000101010101" pitchFamily="50" charset="-127"/>
              </a:rPr>
              <a:t>"utf-8"</a:t>
            </a:r>
            <a:r>
              <a:rPr lang="en-US" altLang="ko-KR" i="1" dirty="0">
                <a:solidFill>
                  <a:srgbClr val="000000"/>
                </a:solidFill>
                <a:ea typeface="굴림" panose="020B0600000101010101" pitchFamily="50" charset="-127"/>
              </a:rPr>
              <a:t>?&gt;</a:t>
            </a:r>
            <a:b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lang="en-US" altLang="ko-KR" dirty="0">
                <a:solidFill>
                  <a:srgbClr val="000000"/>
                </a:solidFill>
                <a:ea typeface="굴림" panose="020B0600000101010101" pitchFamily="50" charset="-127"/>
              </a:rPr>
              <a:t>&lt;</a:t>
            </a:r>
            <a:r>
              <a:rPr lang="en-US" altLang="ko-KR" b="1" dirty="0">
                <a:solidFill>
                  <a:srgbClr val="000080"/>
                </a:solidFill>
                <a:ea typeface="굴림" panose="020B0600000101010101" pitchFamily="50" charset="-127"/>
              </a:rPr>
              <a:t>TableLayout </a:t>
            </a:r>
            <a:r>
              <a:rPr lang="en-US" altLang="ko-KR" b="1" dirty="0">
                <a:solidFill>
                  <a:srgbClr val="0000FF"/>
                </a:solidFill>
                <a:ea typeface="굴림" panose="020B0600000101010101" pitchFamily="50" charset="-127"/>
              </a:rPr>
              <a:t>xmlns:</a:t>
            </a:r>
            <a:r>
              <a:rPr lang="en-US" altLang="ko-KR" b="1" dirty="0">
                <a:solidFill>
                  <a:srgbClr val="660E7A"/>
                </a:solidFill>
                <a:ea typeface="굴림" panose="020B0600000101010101" pitchFamily="50" charset="-127"/>
              </a:rPr>
              <a:t>android</a:t>
            </a:r>
            <a:r>
              <a:rPr lang="en-US" altLang="ko-KR" b="1" dirty="0">
                <a:solidFill>
                  <a:srgbClr val="0000FF"/>
                </a:solidFill>
                <a:ea typeface="굴림" panose="020B0600000101010101" pitchFamily="50" charset="-127"/>
              </a:rPr>
              <a:t>=</a:t>
            </a:r>
            <a:r>
              <a:rPr lang="en-US" altLang="ko-KR" b="1" dirty="0">
                <a:solidFill>
                  <a:srgbClr val="008000"/>
                </a:solidFill>
                <a:ea typeface="굴림" panose="020B0600000101010101" pitchFamily="50" charset="-127"/>
              </a:rPr>
              <a:t>"http://schemas.android.com/apk/res/android"</a:t>
            </a:r>
            <a:b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 </a:t>
            </a:r>
            <a:r>
              <a:rPr lang="en-US" altLang="ko-KR" b="1" dirty="0">
                <a:solidFill>
                  <a:srgbClr val="660E7A"/>
                </a:solidFill>
                <a:ea typeface="굴림" panose="020B0600000101010101" pitchFamily="50" charset="-127"/>
              </a:rPr>
              <a:t>android</a:t>
            </a:r>
            <a:r>
              <a:rPr lang="en-US" altLang="ko-KR" b="1" dirty="0">
                <a:solidFill>
                  <a:srgbClr val="0000FF"/>
                </a:solidFill>
                <a:ea typeface="굴림" panose="020B0600000101010101" pitchFamily="50" charset="-127"/>
              </a:rPr>
              <a:t>:layout_width=</a:t>
            </a:r>
            <a:r>
              <a:rPr lang="en-US" altLang="ko-KR" b="1" dirty="0">
                <a:solidFill>
                  <a:srgbClr val="008000"/>
                </a:solidFill>
                <a:ea typeface="굴림" panose="020B0600000101010101" pitchFamily="50" charset="-127"/>
              </a:rPr>
              <a:t>"match_parent"</a:t>
            </a:r>
            <a:b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 </a:t>
            </a:r>
            <a:r>
              <a:rPr lang="en-US" altLang="ko-KR" b="1" dirty="0">
                <a:solidFill>
                  <a:srgbClr val="660E7A"/>
                </a:solidFill>
                <a:ea typeface="굴림" panose="020B0600000101010101" pitchFamily="50" charset="-127"/>
              </a:rPr>
              <a:t>android</a:t>
            </a:r>
            <a:r>
              <a:rPr lang="en-US" altLang="ko-KR" b="1" dirty="0">
                <a:solidFill>
                  <a:srgbClr val="0000FF"/>
                </a:solidFill>
                <a:ea typeface="굴림" panose="020B0600000101010101" pitchFamily="50" charset="-127"/>
              </a:rPr>
              <a:t>:layout_height=</a:t>
            </a:r>
            <a:r>
              <a:rPr lang="en-US" altLang="ko-KR" b="1" dirty="0">
                <a:solidFill>
                  <a:srgbClr val="008000"/>
                </a:solidFill>
                <a:ea typeface="굴림" panose="020B0600000101010101" pitchFamily="50" charset="-127"/>
              </a:rPr>
              <a:t>"match_parent</a:t>
            </a:r>
            <a:r>
              <a:rPr lang="ko-KR" altLang="ko-KR" b="1" dirty="0">
                <a:solidFill>
                  <a:srgbClr val="008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“</a:t>
            </a:r>
            <a:endParaRPr lang="ko-KR" altLang="ko-KR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ko-KR" b="1" dirty="0">
                <a:solidFill>
                  <a:srgbClr val="660E7A"/>
                </a:solidFill>
                <a:ea typeface="굴림" panose="020B0600000101010101" pitchFamily="50" charset="-127"/>
              </a:rPr>
              <a:t>     android</a:t>
            </a:r>
            <a:r>
              <a:rPr lang="en-US" altLang="ko-KR" b="1" dirty="0">
                <a:solidFill>
                  <a:srgbClr val="0000FF"/>
                </a:solidFill>
                <a:ea typeface="굴림" panose="020B0600000101010101" pitchFamily="50" charset="-127"/>
              </a:rPr>
              <a:t>:stretchColumns=</a:t>
            </a:r>
            <a:r>
              <a:rPr lang="en-US" altLang="ko-KR" b="1" dirty="0">
                <a:solidFill>
                  <a:srgbClr val="008000"/>
                </a:solidFill>
                <a:ea typeface="굴림" panose="020B0600000101010101" pitchFamily="50" charset="-127"/>
              </a:rPr>
              <a:t>"0,1,2" </a:t>
            </a:r>
            <a:r>
              <a:rPr lang="en-US" altLang="ko-KR" dirty="0">
                <a:solidFill>
                  <a:srgbClr val="000000"/>
                </a:solidFill>
                <a:ea typeface="굴림" panose="020B0600000101010101" pitchFamily="50" charset="-127"/>
              </a:rPr>
              <a:t>&gt;</a:t>
            </a:r>
            <a:b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</a:br>
            <a:b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lang="en-US" altLang="ko-KR" dirty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․․․</a:t>
            </a:r>
            <a:endParaRPr lang="ko-KR" altLang="ko-KR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  <a:defRPr/>
            </a:pPr>
            <a:r>
              <a:rPr lang="en-US" altLang="ko-KR" dirty="0">
                <a:solidFill>
                  <a:srgbClr val="FFFFFF"/>
                </a:solidFill>
                <a:cs typeface="Times New Roman" panose="02020603050405020304" pitchFamily="18" charset="0"/>
              </a:rPr>
              <a:t> </a:t>
            </a:r>
            <a:endParaRPr lang="ko-KR" altLang="ko-KR" dirty="0">
              <a:solidFill>
                <a:srgbClr val="FFFFFF"/>
              </a:solidFill>
              <a:cs typeface="Times New Roman" panose="02020603050405020304" pitchFamily="18" charset="0"/>
            </a:endParaRPr>
          </a:p>
        </p:txBody>
      </p:sp>
      <p:sp>
        <p:nvSpPr>
          <p:cNvPr id="82947" name="제목 12"/>
          <p:cNvSpPr>
            <a:spLocks noGrp="1"/>
          </p:cNvSpPr>
          <p:nvPr>
            <p:ph type="title"/>
          </p:nvPr>
        </p:nvSpPr>
        <p:spPr>
          <a:xfrm>
            <a:off x="828675" y="201613"/>
            <a:ext cx="6166753" cy="369332"/>
          </a:xfrm>
        </p:spPr>
        <p:txBody>
          <a:bodyPr/>
          <a:lstStyle/>
          <a:p>
            <a:r>
              <a:rPr lang="en-US" altLang="ko-KR" dirty="0" err="1">
                <a:effectLst/>
                <a:latin typeface="나눔고딕" pitchFamily="50" charset="-127"/>
                <a:ea typeface="나눔고딕" pitchFamily="50" charset="-127"/>
              </a:rPr>
              <a:t>stretchColumns</a:t>
            </a:r>
            <a:r>
              <a:rPr lang="en-US" altLang="ko-KR" dirty="0">
                <a:effectLst/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dirty="0">
                <a:effectLst/>
                <a:latin typeface="나눔고딕" pitchFamily="50" charset="-127"/>
                <a:ea typeface="나눔고딕" pitchFamily="50" charset="-127"/>
              </a:rPr>
              <a:t>속성 </a:t>
            </a:r>
            <a:r>
              <a:rPr lang="en-US" altLang="ko-KR" dirty="0">
                <a:effectLst/>
                <a:latin typeface="나눔고딕" pitchFamily="50" charset="-127"/>
                <a:ea typeface="나눔고딕" pitchFamily="50" charset="-127"/>
              </a:rPr>
              <a:t>– </a:t>
            </a:r>
            <a:r>
              <a:rPr lang="ko-KR" altLang="en-US" dirty="0">
                <a:effectLst/>
                <a:latin typeface="나눔고딕" pitchFamily="50" charset="-127"/>
                <a:ea typeface="나눔고딕" pitchFamily="50" charset="-127"/>
              </a:rPr>
              <a:t>여유공간 꽉 채우기</a:t>
            </a:r>
          </a:p>
        </p:txBody>
      </p:sp>
      <p:sp>
        <p:nvSpPr>
          <p:cNvPr id="3" name="Rectangle 14"/>
          <p:cNvSpPr>
            <a:spLocks noChangeArrowheads="1"/>
          </p:cNvSpPr>
          <p:nvPr/>
        </p:nvSpPr>
        <p:spPr bwMode="auto">
          <a:xfrm>
            <a:off x="0" y="73025"/>
            <a:ext cx="182563" cy="3111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82949" name="_x177231360" descr="P02_S002_02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22775" y="2441575"/>
            <a:ext cx="4708525" cy="389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2950" name="TextBox 14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kumimoji="0" lang="en-US" altLang="ko-KR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4. </a:t>
            </a:r>
            <a:r>
              <a:rPr kumimoji="0" lang="ko-KR" altLang="en-US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테이블 레이아웃 사용하기</a:t>
            </a:r>
            <a:endParaRPr kumimoji="0" lang="en-US" altLang="ko-KR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31132" y="2924944"/>
            <a:ext cx="2420856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  <a:r>
              <a:rPr lang="ko-KR" altLang="en-US" dirty="0"/>
              <a:t>만  해보기</a:t>
            </a:r>
            <a:endParaRPr lang="en-US" altLang="ko-KR" dirty="0"/>
          </a:p>
          <a:p>
            <a:r>
              <a:rPr lang="en-US" altLang="ko-KR" dirty="0"/>
              <a:t>0,1   </a:t>
            </a:r>
            <a:r>
              <a:rPr lang="ko-KR" altLang="en-US" dirty="0"/>
              <a:t>해보기</a:t>
            </a:r>
            <a:endParaRPr lang="en-US" altLang="ko-KR" dirty="0"/>
          </a:p>
          <a:p>
            <a:r>
              <a:rPr lang="en-US" altLang="ko-KR" dirty="0"/>
              <a:t>0,1,2 </a:t>
            </a:r>
            <a:r>
              <a:rPr lang="ko-KR" altLang="en-US" dirty="0"/>
              <a:t>해보기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*</a:t>
            </a:r>
            <a:r>
              <a:rPr lang="en-US" altLang="ko-KR" dirty="0" err="1"/>
              <a:t>shrinkColumns</a:t>
            </a:r>
            <a:r>
              <a:rPr lang="ko-KR" altLang="en-US" dirty="0"/>
              <a:t>는 강제축소</a:t>
            </a:r>
            <a:endParaRPr lang="en-US" altLang="ko-KR" dirty="0"/>
          </a:p>
        </p:txBody>
      </p:sp>
      <p:sp>
        <p:nvSpPr>
          <p:cNvPr id="8" name="타원 7"/>
          <p:cNvSpPr/>
          <p:nvPr/>
        </p:nvSpPr>
        <p:spPr>
          <a:xfrm>
            <a:off x="606996" y="2420888"/>
            <a:ext cx="3528392" cy="432048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0932" y="4418528"/>
            <a:ext cx="453970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예</a:t>
            </a:r>
            <a:r>
              <a:rPr lang="en-US" altLang="ko-KR" dirty="0"/>
              <a:t>)</a:t>
            </a:r>
          </a:p>
          <a:p>
            <a:r>
              <a:rPr lang="en-US" altLang="ko-KR" dirty="0" err="1"/>
              <a:t>stretchColumns</a:t>
            </a:r>
            <a:r>
              <a:rPr lang="en-US" altLang="ko-KR" dirty="0"/>
              <a:t> = 0 </a:t>
            </a:r>
            <a:r>
              <a:rPr lang="ko-KR" altLang="en-US" dirty="0"/>
              <a:t>이면 </a:t>
            </a:r>
            <a:r>
              <a:rPr lang="en-US" altLang="ko-KR" dirty="0"/>
              <a:t>0</a:t>
            </a:r>
            <a:r>
              <a:rPr lang="ko-KR" altLang="en-US" dirty="0"/>
              <a:t>번째 칼럼으로 가득 채우기</a:t>
            </a:r>
            <a:endParaRPr lang="en-US" altLang="ko-KR" dirty="0"/>
          </a:p>
          <a:p>
            <a:r>
              <a:rPr lang="en-US" altLang="ko-KR" dirty="0" err="1"/>
              <a:t>stretchColumns</a:t>
            </a:r>
            <a:r>
              <a:rPr lang="en-US" altLang="ko-KR" dirty="0"/>
              <a:t> = 0,1 </a:t>
            </a:r>
            <a:r>
              <a:rPr lang="ko-KR" altLang="en-US" dirty="0"/>
              <a:t>이면 </a:t>
            </a:r>
            <a:r>
              <a:rPr lang="en-US" altLang="ko-KR" dirty="0"/>
              <a:t>0,1</a:t>
            </a:r>
            <a:r>
              <a:rPr lang="ko-KR" altLang="en-US" dirty="0"/>
              <a:t>번째 칼럼으로 채우기</a:t>
            </a:r>
          </a:p>
        </p:txBody>
      </p:sp>
    </p:spTree>
  </p:cSld>
  <p:clrMapOvr>
    <a:masterClrMapping/>
  </p:clrMapOvr>
  <p:transition>
    <p:dissolv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606425" y="2060575"/>
            <a:ext cx="9001125" cy="4133850"/>
          </a:xfrm>
          <a:prstGeom prst="roundRect">
            <a:avLst>
              <a:gd name="adj" fmla="val 4578"/>
            </a:avLst>
          </a:prstGeom>
          <a:solidFill>
            <a:srgbClr val="D0D8E8"/>
          </a:solidFill>
          <a:ln>
            <a:solidFill>
              <a:srgbClr val="33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tabLst>
                <a:tab pos="9305925" algn="l"/>
              </a:tabLs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tabLst>
                <a:tab pos="9305925" algn="l"/>
              </a:tabLs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tabLst>
                <a:tab pos="9305925" algn="l"/>
              </a:tabLs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tabLst>
                <a:tab pos="9305925" algn="l"/>
              </a:tabLs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tabLst>
                <a:tab pos="9305925" algn="l"/>
              </a:tabLs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305925" algn="l"/>
              </a:tabLs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305925" algn="l"/>
              </a:tabLs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305925" algn="l"/>
              </a:tabLs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305925" algn="l"/>
              </a:tabLs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lnSpc>
                <a:spcPct val="130000"/>
              </a:lnSpc>
              <a:defRPr/>
            </a:pPr>
            <a:r>
              <a:rPr lang="en-US" altLang="ko-KR" dirty="0">
                <a:solidFill>
                  <a:srgbClr val="000000"/>
                </a:solidFill>
                <a:ea typeface="굴림" panose="020B0600000101010101" pitchFamily="50" charset="-127"/>
              </a:rPr>
              <a:t>&lt;</a:t>
            </a:r>
            <a:r>
              <a:rPr lang="en-US" altLang="ko-KR" b="1" dirty="0">
                <a:solidFill>
                  <a:srgbClr val="000080"/>
                </a:solidFill>
                <a:ea typeface="굴림" panose="020B0600000101010101" pitchFamily="50" charset="-127"/>
              </a:rPr>
              <a:t>EditText</a:t>
            </a:r>
            <a:b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lang="en-US" altLang="ko-KR" b="1" dirty="0">
                <a:solidFill>
                  <a:srgbClr val="660E7A"/>
                </a:solidFill>
                <a:ea typeface="굴림" panose="020B0600000101010101" pitchFamily="50" charset="-127"/>
              </a:rPr>
              <a:t>android</a:t>
            </a:r>
            <a:r>
              <a:rPr lang="en-US" altLang="ko-KR" b="1" dirty="0">
                <a:solidFill>
                  <a:srgbClr val="0000FF"/>
                </a:solidFill>
                <a:ea typeface="굴림" panose="020B0600000101010101" pitchFamily="50" charset="-127"/>
              </a:rPr>
              <a:t>:id=</a:t>
            </a:r>
            <a:r>
              <a:rPr lang="en-US" altLang="ko-KR" b="1" dirty="0">
                <a:solidFill>
                  <a:srgbClr val="008000"/>
                </a:solidFill>
                <a:ea typeface="굴림" panose="020B0600000101010101" pitchFamily="50" charset="-127"/>
              </a:rPr>
              <a:t>"@+id/editText"</a:t>
            </a:r>
            <a:b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lang="en-US" altLang="ko-KR" b="1" dirty="0">
                <a:solidFill>
                  <a:srgbClr val="660E7A"/>
                </a:solidFill>
                <a:ea typeface="굴림" panose="020B0600000101010101" pitchFamily="50" charset="-127"/>
              </a:rPr>
              <a:t>android</a:t>
            </a:r>
            <a:r>
              <a:rPr lang="en-US" altLang="ko-KR" b="1" dirty="0">
                <a:solidFill>
                  <a:srgbClr val="0000FF"/>
                </a:solidFill>
                <a:ea typeface="굴림" panose="020B0600000101010101" pitchFamily="50" charset="-127"/>
              </a:rPr>
              <a:t>:layout_width=</a:t>
            </a:r>
            <a:r>
              <a:rPr lang="en-US" altLang="ko-KR" b="1" dirty="0">
                <a:solidFill>
                  <a:srgbClr val="008000"/>
                </a:solidFill>
                <a:ea typeface="굴림" panose="020B0600000101010101" pitchFamily="50" charset="-127"/>
              </a:rPr>
              <a:t>"wrap_content"</a:t>
            </a:r>
            <a:b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lang="en-US" altLang="ko-KR" b="1" dirty="0">
                <a:solidFill>
                  <a:srgbClr val="660E7A"/>
                </a:solidFill>
                <a:ea typeface="굴림" panose="020B0600000101010101" pitchFamily="50" charset="-127"/>
              </a:rPr>
              <a:t>android</a:t>
            </a:r>
            <a:r>
              <a:rPr lang="en-US" altLang="ko-KR" b="1" dirty="0">
                <a:solidFill>
                  <a:srgbClr val="0000FF"/>
                </a:solidFill>
                <a:ea typeface="굴림" panose="020B0600000101010101" pitchFamily="50" charset="-127"/>
              </a:rPr>
              <a:t>:layout_height=</a:t>
            </a:r>
            <a:r>
              <a:rPr lang="en-US" altLang="ko-KR" b="1" dirty="0">
                <a:solidFill>
                  <a:srgbClr val="008000"/>
                </a:solidFill>
                <a:ea typeface="굴림" panose="020B0600000101010101" pitchFamily="50" charset="-127"/>
              </a:rPr>
              <a:t>"wrap_content"</a:t>
            </a:r>
            <a:b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lang="en-US" altLang="ko-KR" b="1" dirty="0">
                <a:solidFill>
                  <a:srgbClr val="660E7A"/>
                </a:solidFill>
                <a:ea typeface="굴림" panose="020B0600000101010101" pitchFamily="50" charset="-127"/>
              </a:rPr>
              <a:t>android</a:t>
            </a:r>
            <a:r>
              <a:rPr lang="en-US" altLang="ko-KR" b="1" dirty="0">
                <a:solidFill>
                  <a:srgbClr val="0000FF"/>
                </a:solidFill>
                <a:ea typeface="굴림" panose="020B0600000101010101" pitchFamily="50" charset="-127"/>
              </a:rPr>
              <a:t>:layout_span=</a:t>
            </a:r>
            <a:r>
              <a:rPr lang="en-US" altLang="ko-KR" b="1" dirty="0">
                <a:solidFill>
                  <a:srgbClr val="008000"/>
                </a:solidFill>
                <a:ea typeface="굴림" panose="020B0600000101010101" pitchFamily="50" charset="-127"/>
              </a:rPr>
              <a:t>"3" </a:t>
            </a:r>
            <a:r>
              <a:rPr lang="en-US" altLang="ko-KR" dirty="0">
                <a:solidFill>
                  <a:srgbClr val="000000"/>
                </a:solidFill>
                <a:ea typeface="굴림" panose="020B0600000101010101" pitchFamily="50" charset="-127"/>
              </a:rPr>
              <a:t>/&gt;</a:t>
            </a:r>
            <a:endParaRPr lang="ko-KR" altLang="ko-KR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  <a:defRPr/>
            </a:pPr>
            <a:r>
              <a:rPr lang="en-US" altLang="ko-KR" dirty="0">
                <a:solidFill>
                  <a:srgbClr val="FFFFFF"/>
                </a:solidFill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30000"/>
              </a:lnSpc>
              <a:defRPr/>
            </a:pPr>
            <a:r>
              <a:rPr lang="en-US" altLang="ko-KR" dirty="0">
                <a:solidFill>
                  <a:srgbClr val="000000"/>
                </a:solidFill>
                <a:ea typeface="굴림" panose="020B0600000101010101" pitchFamily="50" charset="-127"/>
              </a:rPr>
              <a:t>&lt;</a:t>
            </a:r>
            <a:r>
              <a:rPr lang="en-US" altLang="ko-KR" b="1" dirty="0">
                <a:solidFill>
                  <a:srgbClr val="000080"/>
                </a:solidFill>
                <a:ea typeface="굴림" panose="020B0600000101010101" pitchFamily="50" charset="-127"/>
              </a:rPr>
              <a:t>Button</a:t>
            </a:r>
            <a:b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lang="en-US" altLang="ko-KR" b="1" dirty="0">
                <a:solidFill>
                  <a:srgbClr val="660E7A"/>
                </a:solidFill>
                <a:ea typeface="굴림" panose="020B0600000101010101" pitchFamily="50" charset="-127"/>
              </a:rPr>
              <a:t>android</a:t>
            </a:r>
            <a:r>
              <a:rPr lang="en-US" altLang="ko-KR" b="1" dirty="0">
                <a:solidFill>
                  <a:srgbClr val="0000FF"/>
                </a:solidFill>
                <a:ea typeface="굴림" panose="020B0600000101010101" pitchFamily="50" charset="-127"/>
              </a:rPr>
              <a:t>:id=</a:t>
            </a:r>
            <a:r>
              <a:rPr lang="en-US" altLang="ko-KR" b="1" dirty="0">
                <a:solidFill>
                  <a:srgbClr val="008000"/>
                </a:solidFill>
                <a:ea typeface="굴림" panose="020B0600000101010101" pitchFamily="50" charset="-127"/>
              </a:rPr>
              <a:t>"@+id/button"</a:t>
            </a:r>
            <a:b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lang="en-US" altLang="ko-KR" b="1" dirty="0">
                <a:solidFill>
                  <a:srgbClr val="660E7A"/>
                </a:solidFill>
                <a:ea typeface="굴림" panose="020B0600000101010101" pitchFamily="50" charset="-127"/>
              </a:rPr>
              <a:t>android</a:t>
            </a:r>
            <a:r>
              <a:rPr lang="en-US" altLang="ko-KR" b="1" dirty="0">
                <a:solidFill>
                  <a:srgbClr val="0000FF"/>
                </a:solidFill>
                <a:ea typeface="굴림" panose="020B0600000101010101" pitchFamily="50" charset="-127"/>
              </a:rPr>
              <a:t>:layout_width=</a:t>
            </a:r>
            <a:r>
              <a:rPr lang="en-US" altLang="ko-KR" b="1" dirty="0">
                <a:solidFill>
                  <a:srgbClr val="008000"/>
                </a:solidFill>
                <a:ea typeface="굴림" panose="020B0600000101010101" pitchFamily="50" charset="-127"/>
              </a:rPr>
              <a:t>"wrap_content"</a:t>
            </a:r>
            <a:b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lang="en-US" altLang="ko-KR" b="1" dirty="0">
                <a:solidFill>
                  <a:srgbClr val="660E7A"/>
                </a:solidFill>
                <a:ea typeface="굴림" panose="020B0600000101010101" pitchFamily="50" charset="-127"/>
              </a:rPr>
              <a:t>android</a:t>
            </a:r>
            <a:r>
              <a:rPr lang="en-US" altLang="ko-KR" b="1" dirty="0">
                <a:solidFill>
                  <a:srgbClr val="0000FF"/>
                </a:solidFill>
                <a:ea typeface="굴림" panose="020B0600000101010101" pitchFamily="50" charset="-127"/>
              </a:rPr>
              <a:t>:layout_height=</a:t>
            </a:r>
            <a:r>
              <a:rPr lang="en-US" altLang="ko-KR" b="1" dirty="0">
                <a:solidFill>
                  <a:srgbClr val="008000"/>
                </a:solidFill>
                <a:ea typeface="굴림" panose="020B0600000101010101" pitchFamily="50" charset="-127"/>
              </a:rPr>
              <a:t>"wrap_content"</a:t>
            </a:r>
            <a:b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lang="en-US" altLang="ko-KR" b="1" dirty="0">
                <a:solidFill>
                  <a:srgbClr val="660E7A"/>
                </a:solidFill>
                <a:ea typeface="굴림" panose="020B0600000101010101" pitchFamily="50" charset="-127"/>
              </a:rPr>
              <a:t>android</a:t>
            </a:r>
            <a:r>
              <a:rPr lang="en-US" altLang="ko-KR" b="1" dirty="0">
                <a:solidFill>
                  <a:srgbClr val="0000FF"/>
                </a:solidFill>
                <a:ea typeface="굴림" panose="020B0600000101010101" pitchFamily="50" charset="-127"/>
              </a:rPr>
              <a:t>:layout_column=</a:t>
            </a:r>
            <a:r>
              <a:rPr lang="en-US" altLang="ko-KR" b="1" dirty="0">
                <a:solidFill>
                  <a:srgbClr val="008000"/>
                </a:solidFill>
                <a:ea typeface="굴림" panose="020B0600000101010101" pitchFamily="50" charset="-127"/>
              </a:rPr>
              <a:t>"2"</a:t>
            </a:r>
            <a:b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lang="en-US" altLang="ko-KR" b="1" dirty="0">
                <a:solidFill>
                  <a:srgbClr val="660E7A"/>
                </a:solidFill>
                <a:ea typeface="굴림" panose="020B0600000101010101" pitchFamily="50" charset="-127"/>
              </a:rPr>
              <a:t>android</a:t>
            </a:r>
            <a:r>
              <a:rPr lang="en-US" altLang="ko-KR" b="1" dirty="0">
                <a:solidFill>
                  <a:srgbClr val="0000FF"/>
                </a:solidFill>
                <a:ea typeface="굴림" panose="020B0600000101010101" pitchFamily="50" charset="-127"/>
              </a:rPr>
              <a:t>:text=</a:t>
            </a:r>
            <a:r>
              <a:rPr lang="en-US" altLang="ko-KR" b="1" dirty="0">
                <a:solidFill>
                  <a:srgbClr val="008000"/>
                </a:solidFill>
                <a:ea typeface="굴림" panose="020B0600000101010101" pitchFamily="50" charset="-127"/>
              </a:rPr>
              <a:t>"</a:t>
            </a:r>
            <a:r>
              <a:rPr lang="ko-KR" altLang="ko-KR" b="1" dirty="0">
                <a:solidFill>
                  <a:srgbClr val="008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아니오</a:t>
            </a:r>
            <a:r>
              <a:rPr lang="en-US" altLang="ko-KR" b="1" dirty="0">
                <a:solidFill>
                  <a:srgbClr val="008000"/>
                </a:solidFill>
                <a:ea typeface="굴림" panose="020B0600000101010101" pitchFamily="50" charset="-127"/>
              </a:rPr>
              <a:t>" </a:t>
            </a:r>
            <a:r>
              <a:rPr lang="en-US" altLang="ko-KR" dirty="0">
                <a:solidFill>
                  <a:srgbClr val="000000"/>
                </a:solidFill>
                <a:ea typeface="굴림" panose="020B0600000101010101" pitchFamily="50" charset="-127"/>
              </a:rPr>
              <a:t>/&gt;</a:t>
            </a:r>
            <a:endParaRPr lang="ko-KR" altLang="ko-KR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84995" name="제목 12"/>
          <p:cNvSpPr>
            <a:spLocks noGrp="1"/>
          </p:cNvSpPr>
          <p:nvPr>
            <p:ph type="title"/>
          </p:nvPr>
        </p:nvSpPr>
        <p:spPr>
          <a:xfrm>
            <a:off x="828675" y="201613"/>
            <a:ext cx="5794375" cy="369887"/>
          </a:xfrm>
        </p:spPr>
        <p:txBody>
          <a:bodyPr/>
          <a:lstStyle/>
          <a:p>
            <a:r>
              <a:rPr lang="en-US" altLang="ko-KR">
                <a:effectLst/>
                <a:latin typeface="나눔고딕" pitchFamily="50" charset="-127"/>
                <a:ea typeface="나눔고딕" pitchFamily="50" charset="-127"/>
              </a:rPr>
              <a:t>layout_span</a:t>
            </a:r>
            <a:r>
              <a:rPr lang="ko-KR" altLang="en-US">
                <a:effectLst/>
                <a:latin typeface="나눔고딕" pitchFamily="50" charset="-127"/>
                <a:ea typeface="나눔고딕" pitchFamily="50" charset="-127"/>
              </a:rPr>
              <a:t>과 </a:t>
            </a:r>
            <a:r>
              <a:rPr lang="en-US" altLang="ko-KR">
                <a:effectLst/>
                <a:latin typeface="나눔고딕" pitchFamily="50" charset="-127"/>
                <a:ea typeface="나눔고딕" pitchFamily="50" charset="-127"/>
              </a:rPr>
              <a:t>layout_column </a:t>
            </a:r>
            <a:r>
              <a:rPr lang="ko-KR" altLang="en-US">
                <a:effectLst/>
                <a:latin typeface="나눔고딕" pitchFamily="50" charset="-127"/>
                <a:ea typeface="나눔고딕" pitchFamily="50" charset="-127"/>
              </a:rPr>
              <a:t>속성의 사용</a:t>
            </a:r>
          </a:p>
        </p:txBody>
      </p:sp>
      <p:sp>
        <p:nvSpPr>
          <p:cNvPr id="3" name="Rectangle 14"/>
          <p:cNvSpPr>
            <a:spLocks noChangeArrowheads="1"/>
          </p:cNvSpPr>
          <p:nvPr/>
        </p:nvSpPr>
        <p:spPr bwMode="auto">
          <a:xfrm>
            <a:off x="0" y="73025"/>
            <a:ext cx="182563" cy="3111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4998" name="TextBox 14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kumimoji="0" lang="en-US" altLang="ko-KR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4. </a:t>
            </a:r>
            <a:r>
              <a:rPr kumimoji="0" lang="ko-KR" altLang="en-US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테이블 레이아웃 사용하기</a:t>
            </a:r>
            <a:endParaRPr kumimoji="0" lang="en-US" altLang="ko-KR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79004" y="1196752"/>
            <a:ext cx="89896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layout_span</a:t>
            </a:r>
            <a:r>
              <a:rPr lang="en-US" altLang="ko-KR" dirty="0"/>
              <a:t> : </a:t>
            </a:r>
            <a:r>
              <a:rPr lang="ko-KR" altLang="en-US" dirty="0" err="1"/>
              <a:t>뷰가</a:t>
            </a:r>
            <a:r>
              <a:rPr lang="ko-KR" altLang="en-US" dirty="0"/>
              <a:t> 여러 칼럼에 걸쳐 있도록 하기 위한 속성</a:t>
            </a:r>
            <a:r>
              <a:rPr lang="en-US" altLang="ko-KR" dirty="0"/>
              <a:t>.  </a:t>
            </a:r>
            <a:r>
              <a:rPr lang="ko-KR" altLang="en-US" dirty="0"/>
              <a:t>몇 개의 칼럼을 차지하게 할 것인지 숫자로 지정</a:t>
            </a:r>
            <a:endParaRPr lang="en-US" altLang="ko-KR" dirty="0"/>
          </a:p>
          <a:p>
            <a:r>
              <a:rPr lang="en-US" altLang="ko-KR" dirty="0" err="1"/>
              <a:t>layout_column</a:t>
            </a:r>
            <a:r>
              <a:rPr lang="en-US" altLang="ko-KR" dirty="0"/>
              <a:t> : </a:t>
            </a:r>
            <a:r>
              <a:rPr lang="ko-KR" altLang="en-US" dirty="0" err="1"/>
              <a:t>칼럼인텍스를</a:t>
            </a:r>
            <a:r>
              <a:rPr lang="ko-KR" altLang="en-US" dirty="0"/>
              <a:t> 부여하여 들어갈 칼럼을 선택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7F37ACC-EF05-4931-9B8E-9A2917C888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4962" y="2060575"/>
            <a:ext cx="3933825" cy="4086225"/>
          </a:xfrm>
          <a:prstGeom prst="rect">
            <a:avLst/>
          </a:prstGeom>
        </p:spPr>
      </p:pic>
    </p:spTree>
  </p:cSld>
  <p:clrMapOvr>
    <a:masterClrMapping/>
  </p:clrMapOvr>
  <p:transition>
    <p:dissolv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2467" name="제목 6"/>
          <p:cNvSpPr>
            <a:spLocks noGrp="1"/>
          </p:cNvSpPr>
          <p:nvPr>
            <p:ph type="title"/>
          </p:nvPr>
        </p:nvSpPr>
        <p:spPr>
          <a:xfrm>
            <a:off x="828675" y="201613"/>
            <a:ext cx="1817688" cy="369887"/>
          </a:xfrm>
        </p:spPr>
        <p:txBody>
          <a:bodyPr/>
          <a:lstStyle/>
          <a:p>
            <a:r>
              <a:rPr lang="ko-KR" altLang="en-US">
                <a:effectLst/>
                <a:latin typeface="나눔고딕" pitchFamily="50" charset="-127"/>
                <a:ea typeface="나눔고딕" pitchFamily="50" charset="-127"/>
              </a:rPr>
              <a:t>상대 레이아웃</a:t>
            </a:r>
          </a:p>
        </p:txBody>
      </p:sp>
      <p:sp>
        <p:nvSpPr>
          <p:cNvPr id="62468" name="TextBox 8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kumimoji="0" lang="en-US" altLang="ko-KR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3. </a:t>
            </a:r>
            <a:r>
              <a:rPr kumimoji="0" lang="ko-KR" altLang="en-US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상대 레이아웃 사용하기</a:t>
            </a:r>
            <a:endParaRPr kumimoji="0" lang="en-US" altLang="ko-KR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2469" name="내용 개체 틀 2"/>
          <p:cNvSpPr txBox="1">
            <a:spLocks/>
          </p:cNvSpPr>
          <p:nvPr/>
        </p:nvSpPr>
        <p:spPr bwMode="auto">
          <a:xfrm>
            <a:off x="642938" y="1214438"/>
            <a:ext cx="9324975" cy="919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82563" indent="-182563" latinLnBrk="1">
              <a:lnSpc>
                <a:spcPct val="120000"/>
              </a:lnSpc>
              <a:spcAft>
                <a:spcPct val="25000"/>
              </a:spcAft>
              <a:buFont typeface="Arial" charset="0"/>
              <a:buChar char="•"/>
            </a:pPr>
            <a:r>
              <a:rPr lang="ko-KR" altLang="en-US" sz="2000" b="1">
                <a:latin typeface="나눔고딕" pitchFamily="50" charset="-127"/>
                <a:ea typeface="나눔고딕" pitchFamily="50" charset="-127"/>
              </a:rPr>
              <a:t>상대 레이아웃은 다른 뷰나 부모 뷰와의 상대적인 위치를 이용해 뷰를 배치하는 방법</a:t>
            </a:r>
            <a:endParaRPr lang="en-US" altLang="ko-KR" sz="2000" b="1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Rectangle 12"/>
          <p:cNvSpPr>
            <a:spLocks noChangeArrowheads="1"/>
          </p:cNvSpPr>
          <p:nvPr/>
        </p:nvSpPr>
        <p:spPr bwMode="auto">
          <a:xfrm>
            <a:off x="0" y="73025"/>
            <a:ext cx="182563" cy="3111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2471" name="_x177231120" descr="P02_S002_02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9450" y="2133600"/>
            <a:ext cx="8991600" cy="403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dissolv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제목 12"/>
          <p:cNvSpPr>
            <a:spLocks noGrp="1"/>
          </p:cNvSpPr>
          <p:nvPr>
            <p:ph type="title"/>
          </p:nvPr>
        </p:nvSpPr>
        <p:spPr>
          <a:xfrm>
            <a:off x="828675" y="201613"/>
            <a:ext cx="5794375" cy="369887"/>
          </a:xfrm>
        </p:spPr>
        <p:txBody>
          <a:bodyPr/>
          <a:lstStyle/>
          <a:p>
            <a:r>
              <a:rPr lang="en-US" altLang="ko-KR" dirty="0" err="1">
                <a:effectLst/>
                <a:latin typeface="나눔고딕" pitchFamily="50" charset="-127"/>
                <a:ea typeface="나눔고딕" pitchFamily="50" charset="-127"/>
              </a:rPr>
              <a:t>layout_span</a:t>
            </a:r>
            <a:r>
              <a:rPr lang="ko-KR" altLang="en-US" dirty="0">
                <a:effectLst/>
                <a:latin typeface="나눔고딕" pitchFamily="50" charset="-127"/>
                <a:ea typeface="나눔고딕" pitchFamily="50" charset="-127"/>
              </a:rPr>
              <a:t>과 </a:t>
            </a:r>
            <a:r>
              <a:rPr lang="en-US" altLang="ko-KR" dirty="0" err="1">
                <a:effectLst/>
                <a:latin typeface="나눔고딕" pitchFamily="50" charset="-127"/>
                <a:ea typeface="나눔고딕" pitchFamily="50" charset="-127"/>
              </a:rPr>
              <a:t>layout_column</a:t>
            </a:r>
            <a:r>
              <a:rPr lang="en-US" altLang="ko-KR" dirty="0">
                <a:effectLst/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dirty="0">
                <a:effectLst/>
                <a:latin typeface="나눔고딕" pitchFamily="50" charset="-127"/>
                <a:ea typeface="나눔고딕" pitchFamily="50" charset="-127"/>
              </a:rPr>
              <a:t>속성의 사용</a:t>
            </a:r>
          </a:p>
        </p:txBody>
      </p:sp>
      <p:sp>
        <p:nvSpPr>
          <p:cNvPr id="3" name="Rectangle 14"/>
          <p:cNvSpPr>
            <a:spLocks noChangeArrowheads="1"/>
          </p:cNvSpPr>
          <p:nvPr/>
        </p:nvSpPr>
        <p:spPr bwMode="auto">
          <a:xfrm>
            <a:off x="0" y="73025"/>
            <a:ext cx="182563" cy="3111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4998" name="TextBox 14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kumimoji="0" lang="en-US" altLang="ko-KR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4. </a:t>
            </a:r>
            <a:r>
              <a:rPr kumimoji="0" lang="ko-KR" altLang="en-US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테이블 레이아웃 사용하기</a:t>
            </a:r>
            <a:endParaRPr kumimoji="0" lang="en-US" altLang="ko-KR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575548" y="5589240"/>
            <a:ext cx="32399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column index = 0,1,2,3 </a:t>
            </a:r>
            <a:r>
              <a:rPr lang="ko-KR" altLang="en-US" dirty="0"/>
              <a:t>중 </a:t>
            </a:r>
            <a:r>
              <a:rPr lang="en-US" altLang="ko-KR" dirty="0"/>
              <a:t>2</a:t>
            </a:r>
            <a:r>
              <a:rPr lang="ko-KR" altLang="en-US" dirty="0"/>
              <a:t>에 넣는다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E611506-BACB-4AF3-8FCB-FE4405B182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81" y="1052737"/>
            <a:ext cx="4857751" cy="372960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14E8B4E-F45F-4658-94B5-C8F3C2F470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1693" y="1062980"/>
            <a:ext cx="5227213" cy="315810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2" name="타원 11"/>
          <p:cNvSpPr/>
          <p:nvPr/>
        </p:nvSpPr>
        <p:spPr>
          <a:xfrm>
            <a:off x="6223620" y="2354002"/>
            <a:ext cx="2664296" cy="288032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1061566" y="4293096"/>
            <a:ext cx="2664296" cy="288032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>
    <p:dissolv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1643038" y="2633168"/>
            <a:ext cx="7715304" cy="1067427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4398FF"/>
              </a:gs>
              <a:gs pos="100000">
                <a:srgbClr val="557DED">
                  <a:gamma/>
                  <a:shade val="46275"/>
                  <a:invGamma/>
                </a:srgbClr>
              </a:gs>
            </a:gsLst>
            <a:lin ang="5400000" scaled="1"/>
          </a:gradFill>
          <a:ln w="28575">
            <a:solidFill>
              <a:srgbClr val="FFFFCC"/>
            </a:solidFill>
            <a:round/>
            <a:headEnd/>
            <a:tailEnd/>
          </a:ln>
          <a:effectLst>
            <a:glow rad="139700">
              <a:schemeClr val="accent3">
                <a:satMod val="175000"/>
                <a:alpha val="40000"/>
              </a:schemeClr>
            </a:glow>
            <a:outerShdw sy="50000" kx="-2453608" rotWithShape="0">
              <a:srgbClr val="C0C0C0">
                <a:alpha val="50000"/>
              </a:srgbClr>
            </a:outerShdw>
          </a:effectLst>
        </p:spPr>
        <p:txBody>
          <a:bodyPr wrap="none" lIns="81550" tIns="42408" rIns="81550" bIns="42408" anchor="ctr"/>
          <a:lstStyle/>
          <a:p>
            <a:pPr algn="ctr" defTabSz="779463" eaLnBrk="1" fontAlgn="b" latinLnBrk="1" hangingPunct="1">
              <a:defRPr/>
            </a:pPr>
            <a:r>
              <a:rPr lang="en-US" altLang="ko-KR" dirty="0">
                <a:effectLst>
                  <a:outerShdw blurRad="38100" dist="38100" dir="2700000" algn="tl">
                    <a:srgbClr val="000000"/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</a:p>
        </p:txBody>
      </p:sp>
      <p:sp>
        <p:nvSpPr>
          <p:cNvPr id="17" name="타원 16"/>
          <p:cNvSpPr/>
          <p:nvPr/>
        </p:nvSpPr>
        <p:spPr bwMode="auto">
          <a:xfrm>
            <a:off x="845535" y="2419350"/>
            <a:ext cx="1511883" cy="1512888"/>
          </a:xfrm>
          <a:prstGeom prst="ellipse">
            <a:avLst/>
          </a:prstGeom>
          <a:solidFill>
            <a:srgbClr val="FFFFCC"/>
          </a:solidFill>
          <a:ln w="19050" cap="flat" cmpd="sng" algn="ctr">
            <a:solidFill>
              <a:srgbClr val="FFFFCC"/>
            </a:solidFill>
            <a:prstDash val="sysDash"/>
            <a:round/>
            <a:headEnd type="none" w="med" len="med"/>
            <a:tailEnd type="none" w="med" len="med"/>
          </a:ln>
          <a:effectLst>
            <a:glow rad="101600">
              <a:srgbClr val="FFFFCC">
                <a:alpha val="60000"/>
              </a:srgbClr>
            </a:glow>
          </a:effectLst>
        </p:spPr>
        <p:txBody>
          <a:bodyPr/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4760" name="그림 13" descr="Image33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8363" y="2451100"/>
            <a:ext cx="1460500" cy="146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761" name="Rectangle 3"/>
          <p:cNvSpPr>
            <a:spLocks noChangeArrowheads="1"/>
          </p:cNvSpPr>
          <p:nvPr/>
        </p:nvSpPr>
        <p:spPr bwMode="auto">
          <a:xfrm>
            <a:off x="1285875" y="2741613"/>
            <a:ext cx="533400" cy="8461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rIns="0"/>
          <a:lstStyle/>
          <a:p>
            <a:pPr algn="r" eaLnBrk="1" fontAlgn="b" latinLnBrk="1" hangingPunct="1"/>
            <a:r>
              <a:rPr lang="en-US" altLang="ko-KR" sz="4800" i="1" dirty="0">
                <a:solidFill>
                  <a:srgbClr val="FFFFCC"/>
                </a:solidFill>
                <a:latin typeface="나눔고딕" pitchFamily="50" charset="-127"/>
                <a:ea typeface="나눔고딕" pitchFamily="50" charset="-127"/>
                <a:cs typeface="Arial" charset="0"/>
              </a:rPr>
              <a:t>4.</a:t>
            </a:r>
          </a:p>
        </p:txBody>
      </p:sp>
      <p:sp>
        <p:nvSpPr>
          <p:cNvPr id="74762" name="Text Box 6"/>
          <p:cNvSpPr txBox="1">
            <a:spLocks noChangeArrowheads="1"/>
          </p:cNvSpPr>
          <p:nvPr/>
        </p:nvSpPr>
        <p:spPr bwMode="auto">
          <a:xfrm>
            <a:off x="2443163" y="2828637"/>
            <a:ext cx="5645150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1" fontAlgn="b" latinLnBrk="1" hangingPunct="1">
              <a:buSzPct val="70000"/>
            </a:pPr>
            <a:r>
              <a:rPr lang="ko-KR" altLang="en-US" sz="3200" dirty="0">
                <a:solidFill>
                  <a:srgbClr val="FFFFCC"/>
                </a:solidFill>
                <a:latin typeface="나눔고딕 ExtraBold" pitchFamily="50" charset="-127"/>
                <a:ea typeface="나눔고딕 ExtraBold" pitchFamily="50" charset="-127"/>
              </a:rPr>
              <a:t>그리드 레이아웃 익히기</a:t>
            </a:r>
            <a:endParaRPr lang="en-US" altLang="ko-KR" sz="3200" dirty="0">
              <a:solidFill>
                <a:srgbClr val="FFFFC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8643962" y="-234858"/>
            <a:ext cx="2214578" cy="194934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7786706" y="-142900"/>
            <a:ext cx="1947066" cy="1643074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-142912" y="5272138"/>
            <a:ext cx="2016224" cy="1800200"/>
          </a:xfrm>
          <a:prstGeom prst="ellipse">
            <a:avLst/>
          </a:prstGeom>
          <a:solidFill>
            <a:srgbClr val="CC00FF"/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4772" name="TextBox 31"/>
          <p:cNvSpPr txBox="1">
            <a:spLocks noChangeArrowheads="1"/>
          </p:cNvSpPr>
          <p:nvPr/>
        </p:nvSpPr>
        <p:spPr bwMode="auto">
          <a:xfrm>
            <a:off x="0" y="0"/>
            <a:ext cx="5430838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kumimoji="0" lang="ko-KR" altLang="en-US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둘째 마당</a:t>
            </a:r>
            <a:r>
              <a:rPr kumimoji="0" lang="en-US" altLang="ko-KR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 – CH1. </a:t>
            </a:r>
            <a:r>
              <a:rPr kumimoji="0" lang="ko-KR" altLang="en-US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안드로이드 스튜디오와 기본 레이아웃 익히기</a:t>
            </a:r>
            <a:endParaRPr kumimoji="0" lang="en-US" altLang="ko-KR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778842"/>
      </p:ext>
    </p:extLst>
  </p:cSld>
  <p:clrMapOvr>
    <a:masterClrMapping/>
  </p:clrMapOvr>
  <p:transition>
    <p:dissolv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53B1428-F322-44D1-9772-FB11F5F006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3126516"/>
              </p:ext>
            </p:extLst>
          </p:nvPr>
        </p:nvGraphicFramePr>
        <p:xfrm>
          <a:off x="967036" y="3140968"/>
          <a:ext cx="7921625" cy="3369540"/>
        </p:xfrm>
        <a:graphic>
          <a:graphicData uri="http://schemas.openxmlformats.org/drawingml/2006/table">
            <a:tbl>
              <a:tblPr/>
              <a:tblGrid>
                <a:gridCol w="23764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51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105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>
                          <a:solidFill>
                            <a:srgbClr val="FFFFCC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</a:t>
                      </a:r>
                      <a:endParaRPr lang="ko-KR" altLang="en-US" sz="1600" dirty="0">
                        <a:solidFill>
                          <a:srgbClr val="FFFFCC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9" marR="91449" marT="45715" marB="45715" anchor="ctr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>
                          <a:solidFill>
                            <a:srgbClr val="FFFFCC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 명</a:t>
                      </a:r>
                      <a:endParaRPr lang="ko-KR" altLang="en-US" sz="1600" dirty="0">
                        <a:solidFill>
                          <a:srgbClr val="FFFFCC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9" marR="91449" marT="45715" marB="45715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811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orientation</a:t>
                      </a:r>
                    </a:p>
                  </a:txBody>
                  <a:tcPr marL="91449" marR="91449" marT="45715" marB="45715" anchor="ctr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뷰의 배치 방향을 지정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기본값은 가로 방향</a:t>
                      </a:r>
                    </a:p>
                  </a:txBody>
                  <a:tcPr marL="91449" marR="91449" marT="45715" marB="45715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807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columnCount</a:t>
                      </a:r>
                      <a:endParaRPr lang="en-US" sz="1400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9" marR="91449" marT="45715" marB="45715" anchor="ctr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가로 방향일 때 한 줄에 몇 개의 뷰를 나열할 것인지 지정</a:t>
                      </a:r>
                    </a:p>
                  </a:txBody>
                  <a:tcPr marL="91449" marR="91449" marT="45715" marB="45715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807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rowCount</a:t>
                      </a:r>
                      <a:endParaRPr lang="en-US" sz="1400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9" marR="91449" marT="45715" marB="45715" anchor="ctr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세로 방향일 때 한 줄에 몇 개의 뷰를 나열할 것인지 지정</a:t>
                      </a:r>
                    </a:p>
                  </a:txBody>
                  <a:tcPr marL="91449" marR="91449" marT="45715" marB="45715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807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layout_columnSpan</a:t>
                      </a:r>
                      <a:endParaRPr lang="en-US" sz="1400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9" marR="91449" marT="45715" marB="45715" anchor="ctr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가로 방향으로 여러 열을 하나의 뷰가 차지하고자 할 때</a:t>
                      </a:r>
                    </a:p>
                  </a:txBody>
                  <a:tcPr marL="91449" marR="91449" marT="45715" marB="45715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807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layout_rowSpan</a:t>
                      </a:r>
                      <a:endParaRPr lang="en-US" sz="1400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9" marR="91449" marT="45715" marB="45715" anchor="ctr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세로 방향으로 여러 행을 하나의 뷰가 차지하고자 할 때</a:t>
                      </a:r>
                    </a:p>
                  </a:txBody>
                  <a:tcPr marL="91449" marR="91449" marT="45715" marB="45715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8267082"/>
                  </a:ext>
                </a:extLst>
              </a:tr>
              <a:tr h="48807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layout_gravity</a:t>
                      </a:r>
                      <a:endParaRPr lang="en-US" sz="1400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9" marR="91449" marT="45715" marB="45715" anchor="ctr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하나의 열 내에서 뷰의 정렬 위치 지정</a:t>
                      </a:r>
                    </a:p>
                  </a:txBody>
                  <a:tcPr marL="91449" marR="91449" marT="45715" marB="45715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64179"/>
                  </a:ext>
                </a:extLst>
              </a:tr>
            </a:tbl>
          </a:graphicData>
        </a:graphic>
      </p:graphicFrame>
      <p:sp>
        <p:nvSpPr>
          <p:cNvPr id="3" name="제목 12">
            <a:extLst>
              <a:ext uri="{FF2B5EF4-FFF2-40B4-BE49-F238E27FC236}">
                <a16:creationId xmlns:a16="http://schemas.microsoft.com/office/drawing/2014/main" id="{054B154F-3D62-4423-A21E-A7CAB7844E25}"/>
              </a:ext>
            </a:extLst>
          </p:cNvPr>
          <p:cNvSpPr txBox="1">
            <a:spLocks/>
          </p:cNvSpPr>
          <p:nvPr/>
        </p:nvSpPr>
        <p:spPr>
          <a:xfrm>
            <a:off x="828675" y="201613"/>
            <a:ext cx="5794375" cy="369887"/>
          </a:xfrm>
          <a:prstGeom prst="rect">
            <a:avLst/>
          </a:prstGeom>
        </p:spPr>
        <p:txBody>
          <a:bodyPr/>
          <a:lstStyle>
            <a:lvl1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맑은 고딕" pitchFamily="50" charset="-127"/>
                <a:cs typeface="+mj-cs"/>
              </a:defRPr>
            </a:lvl1pPr>
            <a:lvl2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2pPr>
            <a:lvl3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3pPr>
            <a:lvl4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4pPr>
            <a:lvl5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en-US" altLang="ko-KR" dirty="0" err="1">
                <a:effectLst/>
                <a:latin typeface="나눔고딕" pitchFamily="50" charset="-127"/>
                <a:ea typeface="나눔고딕" pitchFamily="50" charset="-127"/>
              </a:rPr>
              <a:t>GridLayout</a:t>
            </a:r>
            <a:endParaRPr lang="ko-KR" altLang="en-US" dirty="0"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F462B430-FB0B-416F-9E09-3791331FF878}"/>
              </a:ext>
            </a:extLst>
          </p:cNvPr>
          <p:cNvSpPr txBox="1">
            <a:spLocks/>
          </p:cNvSpPr>
          <p:nvPr/>
        </p:nvSpPr>
        <p:spPr bwMode="auto">
          <a:xfrm>
            <a:off x="642938" y="1214438"/>
            <a:ext cx="914400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82563" indent="-182563" latinLnBrk="1">
              <a:lnSpc>
                <a:spcPct val="120000"/>
              </a:lnSpc>
              <a:spcAft>
                <a:spcPct val="25000"/>
              </a:spcAft>
              <a:buFont typeface="Arial" charset="0"/>
              <a:buChar char="•"/>
            </a:pPr>
            <a:r>
              <a:rPr lang="en-US" altLang="ko-KR" sz="2000" b="1" dirty="0" err="1">
                <a:latin typeface="나눔고딕" pitchFamily="50" charset="-127"/>
                <a:ea typeface="나눔고딕" pitchFamily="50" charset="-127"/>
              </a:rPr>
              <a:t>GridLayout</a:t>
            </a:r>
            <a:r>
              <a:rPr lang="ko-KR" altLang="en-US" sz="2000" b="1" dirty="0">
                <a:latin typeface="나눔고딕" pitchFamily="50" charset="-127"/>
                <a:ea typeface="나눔고딕" pitchFamily="50" charset="-127"/>
              </a:rPr>
              <a:t>은 </a:t>
            </a:r>
            <a:r>
              <a:rPr lang="en-US" altLang="ko-KR" sz="2000" b="1" dirty="0">
                <a:latin typeface="나눔고딕" pitchFamily="50" charset="-127"/>
                <a:ea typeface="나눔고딕" pitchFamily="50" charset="-127"/>
              </a:rPr>
              <a:t>API Level14</a:t>
            </a:r>
            <a:r>
              <a:rPr lang="ko-KR" altLang="en-US" sz="2000" b="1" dirty="0">
                <a:latin typeface="나눔고딕" pitchFamily="50" charset="-127"/>
                <a:ea typeface="나눔고딕" pitchFamily="50" charset="-127"/>
              </a:rPr>
              <a:t>에서 추가된 레이아웃</a:t>
            </a:r>
            <a:endParaRPr lang="en-US" altLang="ko-KR" sz="2000" b="1" dirty="0">
              <a:latin typeface="나눔고딕" pitchFamily="50" charset="-127"/>
              <a:ea typeface="나눔고딕" pitchFamily="50" charset="-127"/>
            </a:endParaRPr>
          </a:p>
          <a:p>
            <a:pPr marL="182563" indent="-182563" latinLnBrk="1">
              <a:lnSpc>
                <a:spcPct val="120000"/>
              </a:lnSpc>
              <a:spcAft>
                <a:spcPct val="25000"/>
              </a:spcAft>
              <a:buFont typeface="Arial" charset="0"/>
              <a:buChar char="•"/>
            </a:pPr>
            <a:r>
              <a:rPr lang="en-US" altLang="ko-KR" sz="2000" b="1" dirty="0" err="1">
                <a:latin typeface="나눔고딕" pitchFamily="50" charset="-127"/>
                <a:ea typeface="나눔고딕" pitchFamily="50" charset="-127"/>
              </a:rPr>
              <a:t>TableLayout</a:t>
            </a:r>
            <a:r>
              <a:rPr lang="ko-KR" altLang="en-US" sz="2000" b="1" dirty="0">
                <a:latin typeface="나눔고딕" pitchFamily="50" charset="-127"/>
                <a:ea typeface="나눔고딕" pitchFamily="50" charset="-127"/>
              </a:rPr>
              <a:t>처럼 테이블 구조의 화면 구성</a:t>
            </a:r>
            <a:endParaRPr lang="en-US" altLang="ko-KR" sz="2000" b="1" dirty="0">
              <a:latin typeface="나눔고딕" pitchFamily="50" charset="-127"/>
              <a:ea typeface="나눔고딕" pitchFamily="50" charset="-127"/>
            </a:endParaRPr>
          </a:p>
          <a:p>
            <a:pPr marL="182563" indent="-182563" latinLnBrk="1">
              <a:lnSpc>
                <a:spcPct val="120000"/>
              </a:lnSpc>
              <a:spcAft>
                <a:spcPct val="25000"/>
              </a:spcAft>
              <a:buFont typeface="Arial" charset="0"/>
              <a:buChar char="•"/>
            </a:pPr>
            <a:r>
              <a:rPr lang="en-US" altLang="ko-KR" sz="2000" b="1" dirty="0" err="1">
                <a:latin typeface="나눔고딕" pitchFamily="50" charset="-127"/>
                <a:ea typeface="나눔고딕" pitchFamily="50" charset="-127"/>
              </a:rPr>
              <a:t>LinearLayout</a:t>
            </a:r>
            <a:r>
              <a:rPr lang="ko-KR" altLang="en-US" sz="2000" b="1" dirty="0">
                <a:latin typeface="나눔고딕" pitchFamily="50" charset="-127"/>
                <a:ea typeface="나눔고딕" pitchFamily="50" charset="-127"/>
              </a:rPr>
              <a:t>처럼 뷰가 가로나 세로 방향으로 나열 </a:t>
            </a:r>
            <a:r>
              <a:rPr lang="en-US" altLang="ko-KR" sz="2000" b="1" dirty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2000" b="1" dirty="0" err="1">
                <a:latin typeface="나눔고딕" pitchFamily="50" charset="-127"/>
                <a:ea typeface="나눔고딕" pitchFamily="50" charset="-127"/>
              </a:rPr>
              <a:t>자동개행능력있음</a:t>
            </a:r>
            <a:r>
              <a:rPr lang="en-US" altLang="ko-KR" sz="2000" b="1" dirty="0">
                <a:latin typeface="나눔고딕" pitchFamily="50" charset="-127"/>
                <a:ea typeface="나눔고딕" pitchFamily="50" charset="-127"/>
              </a:rPr>
              <a:t>)</a:t>
            </a:r>
          </a:p>
          <a:p>
            <a:pPr marL="182563" indent="-182563" latinLnBrk="1">
              <a:lnSpc>
                <a:spcPct val="120000"/>
              </a:lnSpc>
              <a:spcAft>
                <a:spcPct val="25000"/>
              </a:spcAft>
              <a:buFont typeface="Arial" charset="0"/>
              <a:buChar char="•"/>
            </a:pPr>
            <a:r>
              <a:rPr lang="ko-KR" altLang="en-US" sz="2000" b="1" dirty="0">
                <a:latin typeface="나눔고딕" pitchFamily="50" charset="-127"/>
                <a:ea typeface="나눔고딕" pitchFamily="50" charset="-127"/>
              </a:rPr>
              <a:t>셀의 개수를 예상할 수 없거나 가변적일 때 유용</a:t>
            </a:r>
            <a:endParaRPr lang="en-US" altLang="ko-KR" sz="2000" b="1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5180463"/>
      </p:ext>
    </p:extLst>
  </p:cSld>
  <p:clrMapOvr>
    <a:masterClrMapping/>
  </p:clrMapOvr>
  <p:transition>
    <p:dissolv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6C7525CA-643C-4812-8934-9E84846482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948" y="908720"/>
            <a:ext cx="8134350" cy="40767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68A0CEC-5B6B-4CA2-A54C-307C0C7D00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5388" y="1916832"/>
            <a:ext cx="3629025" cy="246697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28F33C5-7FC8-4C9C-8E16-895D0341516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4992"/>
          <a:stretch/>
        </p:blipFill>
        <p:spPr>
          <a:xfrm>
            <a:off x="6559288" y="3942632"/>
            <a:ext cx="3718078" cy="26871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6CC193E-691D-4ED9-84E6-C8B907485218}"/>
              </a:ext>
            </a:extLst>
          </p:cNvPr>
          <p:cNvSpPr txBox="1"/>
          <p:nvPr/>
        </p:nvSpPr>
        <p:spPr>
          <a:xfrm>
            <a:off x="4392082" y="6139544"/>
            <a:ext cx="21195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orientation=“vertical”</a:t>
            </a:r>
            <a:r>
              <a:rPr lang="ko-KR" altLang="en-US" dirty="0"/>
              <a:t>로</a:t>
            </a:r>
          </a:p>
        </p:txBody>
      </p:sp>
      <p:sp>
        <p:nvSpPr>
          <p:cNvPr id="6" name="제목 12">
            <a:extLst>
              <a:ext uri="{FF2B5EF4-FFF2-40B4-BE49-F238E27FC236}">
                <a16:creationId xmlns:a16="http://schemas.microsoft.com/office/drawing/2014/main" id="{6F43F704-810B-4872-8EFC-F9F30A3891E8}"/>
              </a:ext>
            </a:extLst>
          </p:cNvPr>
          <p:cNvSpPr txBox="1">
            <a:spLocks/>
          </p:cNvSpPr>
          <p:nvPr/>
        </p:nvSpPr>
        <p:spPr>
          <a:xfrm>
            <a:off x="828675" y="201613"/>
            <a:ext cx="5794375" cy="369887"/>
          </a:xfrm>
          <a:prstGeom prst="rect">
            <a:avLst/>
          </a:prstGeom>
        </p:spPr>
        <p:txBody>
          <a:bodyPr/>
          <a:lstStyle>
            <a:lvl1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맑은 고딕" pitchFamily="50" charset="-127"/>
                <a:cs typeface="+mj-cs"/>
              </a:defRPr>
            </a:lvl1pPr>
            <a:lvl2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2pPr>
            <a:lvl3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3pPr>
            <a:lvl4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4pPr>
            <a:lvl5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en-US" altLang="ko-KR" dirty="0" err="1">
                <a:effectLst/>
                <a:latin typeface="나눔고딕" pitchFamily="50" charset="-127"/>
                <a:ea typeface="나눔고딕" pitchFamily="50" charset="-127"/>
              </a:rPr>
              <a:t>GridLayout</a:t>
            </a:r>
            <a:r>
              <a:rPr lang="en-US" altLang="ko-KR" dirty="0">
                <a:effectLst/>
                <a:latin typeface="나눔고딕" pitchFamily="50" charset="-127"/>
                <a:ea typeface="나눔고딕" pitchFamily="50" charset="-127"/>
              </a:rPr>
              <a:t>-orientation</a:t>
            </a:r>
            <a:endParaRPr lang="ko-KR" altLang="en-US" dirty="0">
              <a:effectLst/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7480848"/>
      </p:ext>
    </p:extLst>
  </p:cSld>
  <p:clrMapOvr>
    <a:masterClrMapping/>
  </p:clrMapOvr>
  <p:transition>
    <p:dissolv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0DEBAABE-817E-44C2-840A-FB46C85F35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996" y="1266825"/>
            <a:ext cx="3886200" cy="43243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ECC670D-EF13-46D1-B8C3-06D4FB6C9F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7556" y="1844824"/>
            <a:ext cx="3657600" cy="28765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제목 12">
            <a:extLst>
              <a:ext uri="{FF2B5EF4-FFF2-40B4-BE49-F238E27FC236}">
                <a16:creationId xmlns:a16="http://schemas.microsoft.com/office/drawing/2014/main" id="{1B5263F6-B6CD-48D1-8888-51AD34B673AF}"/>
              </a:ext>
            </a:extLst>
          </p:cNvPr>
          <p:cNvSpPr txBox="1">
            <a:spLocks/>
          </p:cNvSpPr>
          <p:nvPr/>
        </p:nvSpPr>
        <p:spPr>
          <a:xfrm>
            <a:off x="828675" y="201613"/>
            <a:ext cx="6835105" cy="369887"/>
          </a:xfrm>
          <a:prstGeom prst="rect">
            <a:avLst/>
          </a:prstGeom>
        </p:spPr>
        <p:txBody>
          <a:bodyPr/>
          <a:lstStyle>
            <a:lvl1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맑은 고딕" pitchFamily="50" charset="-127"/>
                <a:cs typeface="+mj-cs"/>
              </a:defRPr>
            </a:lvl1pPr>
            <a:lvl2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2pPr>
            <a:lvl3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3pPr>
            <a:lvl4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4pPr>
            <a:lvl5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en-US" altLang="ko-KR" dirty="0" err="1">
                <a:effectLst/>
                <a:latin typeface="나눔고딕" pitchFamily="50" charset="-127"/>
                <a:ea typeface="나눔고딕" pitchFamily="50" charset="-127"/>
              </a:rPr>
              <a:t>GridLayout</a:t>
            </a:r>
            <a:r>
              <a:rPr lang="en-US" altLang="ko-KR" dirty="0">
                <a:effectLst/>
                <a:latin typeface="나눔고딕" pitchFamily="50" charset="-127"/>
                <a:ea typeface="나눔고딕" pitchFamily="50" charset="-127"/>
              </a:rPr>
              <a:t> - </a:t>
            </a:r>
            <a:r>
              <a:rPr lang="en-US" altLang="ko-KR" dirty="0" err="1">
                <a:effectLst/>
                <a:latin typeface="나눔고딕" pitchFamily="50" charset="-127"/>
                <a:ea typeface="나눔고딕" pitchFamily="50" charset="-127"/>
              </a:rPr>
              <a:t>layout_row</a:t>
            </a:r>
            <a:r>
              <a:rPr lang="en-US" altLang="ko-KR" dirty="0">
                <a:effectLst/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en-US" altLang="ko-KR" dirty="0" err="1">
                <a:effectLst/>
                <a:latin typeface="나눔고딕" pitchFamily="50" charset="-127"/>
                <a:ea typeface="나눔고딕" pitchFamily="50" charset="-127"/>
              </a:rPr>
              <a:t>layout_column</a:t>
            </a:r>
            <a:endParaRPr lang="ko-KR" altLang="en-US" dirty="0">
              <a:effectLst/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2451133"/>
      </p:ext>
    </p:extLst>
  </p:cSld>
  <p:clrMapOvr>
    <a:masterClrMapping/>
  </p:clrMapOvr>
  <p:transition>
    <p:dissolv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2">
            <a:extLst>
              <a:ext uri="{FF2B5EF4-FFF2-40B4-BE49-F238E27FC236}">
                <a16:creationId xmlns:a16="http://schemas.microsoft.com/office/drawing/2014/main" id="{7AA9D158-5034-4672-86AC-A857D189F6F9}"/>
              </a:ext>
            </a:extLst>
          </p:cNvPr>
          <p:cNvSpPr txBox="1">
            <a:spLocks/>
          </p:cNvSpPr>
          <p:nvPr/>
        </p:nvSpPr>
        <p:spPr>
          <a:xfrm>
            <a:off x="828675" y="201613"/>
            <a:ext cx="7267153" cy="369887"/>
          </a:xfrm>
          <a:prstGeom prst="rect">
            <a:avLst/>
          </a:prstGeom>
        </p:spPr>
        <p:txBody>
          <a:bodyPr/>
          <a:lstStyle>
            <a:lvl1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맑은 고딕" pitchFamily="50" charset="-127"/>
                <a:cs typeface="+mj-cs"/>
              </a:defRPr>
            </a:lvl1pPr>
            <a:lvl2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2pPr>
            <a:lvl3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3pPr>
            <a:lvl4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4pPr>
            <a:lvl5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en-US" altLang="ko-KR" dirty="0" err="1">
                <a:effectLst/>
                <a:latin typeface="나눔고딕" pitchFamily="50" charset="-127"/>
                <a:ea typeface="나눔고딕" pitchFamily="50" charset="-127"/>
              </a:rPr>
              <a:t>GridLayout</a:t>
            </a:r>
            <a:r>
              <a:rPr lang="en-US" altLang="ko-KR" dirty="0">
                <a:effectLst/>
                <a:latin typeface="나눔고딕" pitchFamily="50" charset="-127"/>
                <a:ea typeface="나눔고딕" pitchFamily="50" charset="-127"/>
              </a:rPr>
              <a:t> - </a:t>
            </a:r>
            <a:r>
              <a:rPr lang="en-US" altLang="ko-KR" dirty="0" err="1">
                <a:effectLst/>
                <a:latin typeface="나눔고딕" pitchFamily="50" charset="-127"/>
                <a:ea typeface="나눔고딕" pitchFamily="50" charset="-127"/>
              </a:rPr>
              <a:t>rowSpan</a:t>
            </a:r>
            <a:r>
              <a:rPr lang="en-US" altLang="ko-KR" dirty="0">
                <a:effectLst/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en-US" altLang="ko-KR" dirty="0" err="1">
                <a:effectLst/>
                <a:latin typeface="나눔고딕" pitchFamily="50" charset="-127"/>
                <a:ea typeface="나눔고딕" pitchFamily="50" charset="-127"/>
              </a:rPr>
              <a:t>columnSpan</a:t>
            </a:r>
            <a:r>
              <a:rPr lang="en-US" altLang="ko-KR" dirty="0">
                <a:effectLst/>
                <a:latin typeface="나눔고딕" pitchFamily="50" charset="-127"/>
                <a:ea typeface="나눔고딕" pitchFamily="50" charset="-127"/>
              </a:rPr>
              <a:t>,  gravity</a:t>
            </a:r>
            <a:endParaRPr lang="ko-KR" altLang="en-US" dirty="0">
              <a:effectLst/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AD07BCB-9DEF-4680-9126-3EF49C258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972" y="1319212"/>
            <a:ext cx="4829175" cy="42195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9FC1E08-4200-4378-9680-E26C4C3DA0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5588" y="1844824"/>
            <a:ext cx="3629025" cy="28479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870867000"/>
      </p:ext>
    </p:extLst>
  </p:cSld>
  <p:clrMapOvr>
    <a:masterClrMapping/>
  </p:clrMapOvr>
  <p:transition>
    <p:dissolv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7557B19-EF28-4DBA-96BD-9C6EED08CC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7418" y="0"/>
            <a:ext cx="4964634" cy="6858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064014F-6D49-4894-BBBF-E63D72940E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80" y="188641"/>
            <a:ext cx="5017228" cy="509248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41788930"/>
      </p:ext>
    </p:extLst>
  </p:cSld>
  <p:clrMapOvr>
    <a:masterClrMapping/>
  </p:clrMapOvr>
  <p:transition>
    <p:dissolv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8FFAAC0B-7728-4E68-88EF-E0B45C6EFF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0412" y="381000"/>
            <a:ext cx="3686175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861360"/>
      </p:ext>
    </p:extLst>
  </p:cSld>
  <p:clrMapOvr>
    <a:masterClrMapping/>
  </p:clrMapOvr>
  <p:transition>
    <p:dissolv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1643038" y="2633168"/>
            <a:ext cx="7715304" cy="1067427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4398FF"/>
              </a:gs>
              <a:gs pos="100000">
                <a:srgbClr val="557DED">
                  <a:gamma/>
                  <a:shade val="46275"/>
                  <a:invGamma/>
                </a:srgbClr>
              </a:gs>
            </a:gsLst>
            <a:lin ang="5400000" scaled="1"/>
          </a:gradFill>
          <a:ln w="28575">
            <a:solidFill>
              <a:srgbClr val="FFFFCC"/>
            </a:solidFill>
            <a:round/>
            <a:headEnd/>
            <a:tailEnd/>
          </a:ln>
          <a:effectLst>
            <a:glow rad="139700">
              <a:schemeClr val="accent3">
                <a:satMod val="175000"/>
                <a:alpha val="40000"/>
              </a:schemeClr>
            </a:glow>
            <a:outerShdw sy="50000" kx="-2453608" rotWithShape="0">
              <a:srgbClr val="C0C0C0">
                <a:alpha val="50000"/>
              </a:srgbClr>
            </a:outerShdw>
          </a:effectLst>
        </p:spPr>
        <p:txBody>
          <a:bodyPr wrap="none" lIns="81550" tIns="42408" rIns="81550" bIns="42408" anchor="ctr"/>
          <a:lstStyle/>
          <a:p>
            <a:pPr algn="ctr" defTabSz="779463" eaLnBrk="1" fontAlgn="b" latinLnBrk="1" hangingPunct="1">
              <a:defRPr/>
            </a:pPr>
            <a:r>
              <a:rPr lang="en-US" altLang="ko-KR" dirty="0">
                <a:effectLst>
                  <a:outerShdw blurRad="38100" dist="38100" dir="2700000" algn="tl">
                    <a:srgbClr val="000000"/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</a:p>
        </p:txBody>
      </p:sp>
      <p:sp>
        <p:nvSpPr>
          <p:cNvPr id="17" name="타원 16"/>
          <p:cNvSpPr/>
          <p:nvPr/>
        </p:nvSpPr>
        <p:spPr bwMode="auto">
          <a:xfrm>
            <a:off x="845535" y="2419350"/>
            <a:ext cx="1511883" cy="1512888"/>
          </a:xfrm>
          <a:prstGeom prst="ellipse">
            <a:avLst/>
          </a:prstGeom>
          <a:solidFill>
            <a:srgbClr val="FFFFCC"/>
          </a:solidFill>
          <a:ln w="19050" cap="flat" cmpd="sng" algn="ctr">
            <a:solidFill>
              <a:srgbClr val="FFFFCC"/>
            </a:solidFill>
            <a:prstDash val="sysDash"/>
            <a:round/>
            <a:headEnd type="none" w="med" len="med"/>
            <a:tailEnd type="none" w="med" len="med"/>
          </a:ln>
          <a:effectLst>
            <a:glow rad="101600">
              <a:srgbClr val="FFFFCC">
                <a:alpha val="60000"/>
              </a:srgbClr>
            </a:glow>
          </a:effectLst>
        </p:spPr>
        <p:txBody>
          <a:bodyPr/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4760" name="그림 13" descr="Image33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8363" y="2451100"/>
            <a:ext cx="1460500" cy="146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761" name="Rectangle 3"/>
          <p:cNvSpPr>
            <a:spLocks noChangeArrowheads="1"/>
          </p:cNvSpPr>
          <p:nvPr/>
        </p:nvSpPr>
        <p:spPr bwMode="auto">
          <a:xfrm>
            <a:off x="1285875" y="2741613"/>
            <a:ext cx="533400" cy="8461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rIns="0"/>
          <a:lstStyle/>
          <a:p>
            <a:pPr algn="r" eaLnBrk="1" fontAlgn="b" latinLnBrk="1" hangingPunct="1"/>
            <a:r>
              <a:rPr lang="en-US" altLang="ko-KR" sz="4800" i="1" dirty="0">
                <a:solidFill>
                  <a:srgbClr val="FFFFCC"/>
                </a:solidFill>
                <a:latin typeface="나눔고딕" pitchFamily="50" charset="-127"/>
                <a:ea typeface="나눔고딕" pitchFamily="50" charset="-127"/>
                <a:cs typeface="Arial" charset="0"/>
              </a:rPr>
              <a:t>5.</a:t>
            </a:r>
          </a:p>
        </p:txBody>
      </p:sp>
      <p:sp>
        <p:nvSpPr>
          <p:cNvPr id="74762" name="Text Box 6"/>
          <p:cNvSpPr txBox="1">
            <a:spLocks noChangeArrowheads="1"/>
          </p:cNvSpPr>
          <p:nvPr/>
        </p:nvSpPr>
        <p:spPr bwMode="auto">
          <a:xfrm>
            <a:off x="2443163" y="2828925"/>
            <a:ext cx="5645150" cy="584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1" fontAlgn="b" latinLnBrk="1" hangingPunct="1">
              <a:buSzPct val="70000"/>
            </a:pPr>
            <a:r>
              <a:rPr lang="en-US" altLang="ko-KR" sz="3200">
                <a:solidFill>
                  <a:srgbClr val="FFFFCC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3200">
                <a:solidFill>
                  <a:srgbClr val="FFFFCC"/>
                </a:solidFill>
                <a:latin typeface="나눔고딕 ExtraBold" pitchFamily="50" charset="-127"/>
                <a:ea typeface="나눔고딕 ExtraBold" pitchFamily="50" charset="-127"/>
              </a:rPr>
              <a:t>제약 레이아웃 익히기</a:t>
            </a:r>
            <a:endParaRPr lang="en-US" altLang="ko-KR" sz="3200">
              <a:solidFill>
                <a:srgbClr val="FFFFC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8643962" y="-234858"/>
            <a:ext cx="2214578" cy="194934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7786706" y="-142900"/>
            <a:ext cx="1947066" cy="1643074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-142912" y="5272138"/>
            <a:ext cx="2016224" cy="1800200"/>
          </a:xfrm>
          <a:prstGeom prst="ellipse">
            <a:avLst/>
          </a:prstGeom>
          <a:solidFill>
            <a:srgbClr val="CC00FF"/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4772" name="TextBox 31"/>
          <p:cNvSpPr txBox="1">
            <a:spLocks noChangeArrowheads="1"/>
          </p:cNvSpPr>
          <p:nvPr/>
        </p:nvSpPr>
        <p:spPr bwMode="auto">
          <a:xfrm>
            <a:off x="0" y="0"/>
            <a:ext cx="5430838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kumimoji="0" lang="ko-KR" altLang="en-US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둘째 마당</a:t>
            </a:r>
            <a:r>
              <a:rPr kumimoji="0" lang="en-US" altLang="ko-KR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 – CH1. </a:t>
            </a:r>
            <a:r>
              <a:rPr kumimoji="0" lang="ko-KR" altLang="en-US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안드로이드 스튜디오와 기본 레이아웃 익히기</a:t>
            </a:r>
            <a:endParaRPr kumimoji="0" lang="en-US" altLang="ko-KR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2848072"/>
      </p:ext>
    </p:extLst>
  </p:cSld>
  <p:clrMapOvr>
    <a:masterClrMapping/>
  </p:clrMapOvr>
  <p:transition>
    <p:dissolv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8855" name="Rectangle 7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8856" name="Rectangle 8"/>
          <p:cNvSpPr>
            <a:spLocks noChangeArrowheads="1"/>
          </p:cNvSpPr>
          <p:nvPr/>
        </p:nvSpPr>
        <p:spPr bwMode="auto">
          <a:xfrm>
            <a:off x="5053013" y="755967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6805" name="제목 14"/>
          <p:cNvSpPr>
            <a:spLocks noGrp="1"/>
          </p:cNvSpPr>
          <p:nvPr>
            <p:ph type="title"/>
          </p:nvPr>
        </p:nvSpPr>
        <p:spPr>
          <a:xfrm>
            <a:off x="828675" y="201613"/>
            <a:ext cx="3635375" cy="369887"/>
          </a:xfrm>
        </p:spPr>
        <p:txBody>
          <a:bodyPr/>
          <a:lstStyle/>
          <a:p>
            <a:r>
              <a:rPr lang="ko-KR" altLang="en-US">
                <a:effectLst/>
                <a:latin typeface="나눔고딕" pitchFamily="50" charset="-127"/>
                <a:ea typeface="나눔고딕" pitchFamily="50" charset="-127"/>
              </a:rPr>
              <a:t>연결선으로 만드는 제약조건</a:t>
            </a:r>
          </a:p>
        </p:txBody>
      </p:sp>
      <p:sp>
        <p:nvSpPr>
          <p:cNvPr id="13332" name="Rectangle 20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6807" name="TextBox 13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kumimoji="0" lang="en-US" altLang="ko-KR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3. </a:t>
            </a:r>
            <a:r>
              <a:rPr kumimoji="0" lang="ko-KR" altLang="en-US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제약 레이아웃 익히기</a:t>
            </a:r>
            <a:endParaRPr kumimoji="0" lang="en-US" altLang="ko-KR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Rectangle 17"/>
          <p:cNvSpPr>
            <a:spLocks noChangeArrowheads="1"/>
          </p:cNvSpPr>
          <p:nvPr/>
        </p:nvSpPr>
        <p:spPr bwMode="auto">
          <a:xfrm>
            <a:off x="0" y="73025"/>
            <a:ext cx="182563" cy="3111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6809" name="내용 개체 틀 2"/>
          <p:cNvSpPr txBox="1">
            <a:spLocks/>
          </p:cNvSpPr>
          <p:nvPr/>
        </p:nvSpPr>
        <p:spPr bwMode="auto">
          <a:xfrm>
            <a:off x="463550" y="1125538"/>
            <a:ext cx="9288463" cy="500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82563" indent="-182563" latinLnBrk="1">
              <a:lnSpc>
                <a:spcPct val="120000"/>
              </a:lnSpc>
              <a:spcAft>
                <a:spcPct val="25000"/>
              </a:spcAft>
              <a:buFont typeface="Arial" charset="0"/>
              <a:buChar char="•"/>
            </a:pPr>
            <a:r>
              <a:rPr kumimoji="0" lang="ko-KR" altLang="en-US" sz="1800" b="1">
                <a:latin typeface="나눔고딕" pitchFamily="50" charset="-127"/>
                <a:ea typeface="나눔고딕" pitchFamily="50" charset="-127"/>
                <a:cs typeface="Tahoma" pitchFamily="34" charset="0"/>
              </a:rPr>
              <a:t>뷰의 위</a:t>
            </a:r>
            <a:r>
              <a:rPr kumimoji="0" lang="en-US" altLang="ko-KR" sz="1800" b="1">
                <a:latin typeface="나눔고딕" pitchFamily="50" charset="-127"/>
                <a:ea typeface="나눔고딕" pitchFamily="50" charset="-127"/>
                <a:cs typeface="Tahoma" pitchFamily="34" charset="0"/>
              </a:rPr>
              <a:t>, </a:t>
            </a:r>
            <a:r>
              <a:rPr kumimoji="0" lang="ko-KR" altLang="en-US" sz="1800" b="1">
                <a:latin typeface="나눔고딕" pitchFamily="50" charset="-127"/>
                <a:ea typeface="나눔고딕" pitchFamily="50" charset="-127"/>
                <a:cs typeface="Tahoma" pitchFamily="34" charset="0"/>
              </a:rPr>
              <a:t>아래</a:t>
            </a:r>
            <a:r>
              <a:rPr kumimoji="0" lang="en-US" altLang="ko-KR" sz="1800" b="1">
                <a:latin typeface="나눔고딕" pitchFamily="50" charset="-127"/>
                <a:ea typeface="나눔고딕" pitchFamily="50" charset="-127"/>
                <a:cs typeface="Tahoma" pitchFamily="34" charset="0"/>
              </a:rPr>
              <a:t>, </a:t>
            </a:r>
            <a:r>
              <a:rPr kumimoji="0" lang="ko-KR" altLang="en-US" sz="1800" b="1">
                <a:latin typeface="나눔고딕" pitchFamily="50" charset="-127"/>
                <a:ea typeface="나눔고딕" pitchFamily="50" charset="-127"/>
                <a:cs typeface="Tahoma" pitchFamily="34" charset="0"/>
              </a:rPr>
              <a:t>왼쪽</a:t>
            </a:r>
            <a:r>
              <a:rPr kumimoji="0" lang="en-US" altLang="ko-KR" sz="1800" b="1">
                <a:latin typeface="나눔고딕" pitchFamily="50" charset="-127"/>
                <a:ea typeface="나눔고딕" pitchFamily="50" charset="-127"/>
                <a:cs typeface="Tahoma" pitchFamily="34" charset="0"/>
              </a:rPr>
              <a:t>, </a:t>
            </a:r>
            <a:r>
              <a:rPr kumimoji="0" lang="ko-KR" altLang="en-US" sz="1800" b="1">
                <a:latin typeface="나눔고딕" pitchFamily="50" charset="-127"/>
                <a:ea typeface="나눔고딕" pitchFamily="50" charset="-127"/>
                <a:cs typeface="Tahoma" pitchFamily="34" charset="0"/>
              </a:rPr>
              <a:t>오른쪽의 연결점을 부모 레이아웃의 벽면과 연결하면 제약조건 생성</a:t>
            </a:r>
            <a:endParaRPr kumimoji="0" lang="en-US" altLang="ko-KR" sz="1800" b="1">
              <a:latin typeface="나눔고딕" pitchFamily="50" charset="-127"/>
              <a:ea typeface="나눔고딕" pitchFamily="50" charset="-127"/>
              <a:cs typeface="Tahoma" pitchFamily="34" charset="0"/>
            </a:endParaRPr>
          </a:p>
          <a:p>
            <a:pPr marL="182563" indent="-182563" latinLnBrk="1">
              <a:lnSpc>
                <a:spcPct val="120000"/>
              </a:lnSpc>
              <a:spcAft>
                <a:spcPct val="25000"/>
              </a:spcAft>
              <a:buFont typeface="Arial" charset="0"/>
              <a:buChar char="•"/>
            </a:pPr>
            <a:r>
              <a:rPr kumimoji="0" lang="ko-KR" altLang="en-US" sz="1800" b="1">
                <a:latin typeface="나눔고딕" pitchFamily="50" charset="-127"/>
                <a:ea typeface="나눔고딕" pitchFamily="50" charset="-127"/>
                <a:cs typeface="Tahoma" pitchFamily="34" charset="0"/>
              </a:rPr>
              <a:t>같은 레이아웃 안에 들어있는 다른 뷰와 연결 가능</a:t>
            </a:r>
            <a:endParaRPr kumimoji="0" lang="en-US" altLang="ko-KR" sz="1800" b="1">
              <a:latin typeface="나눔고딕" pitchFamily="50" charset="-127"/>
              <a:ea typeface="나눔고딕" pitchFamily="50" charset="-127"/>
              <a:cs typeface="Tahoma" pitchFamily="34" charset="0"/>
            </a:endParaRPr>
          </a:p>
        </p:txBody>
      </p:sp>
      <p:pic>
        <p:nvPicPr>
          <p:cNvPr id="76810" name="_x43384128" descr="P02_S001_06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763" y="2290763"/>
            <a:ext cx="3103562" cy="3513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내용 개체 틀 2"/>
          <p:cNvSpPr txBox="1">
            <a:spLocks/>
          </p:cNvSpPr>
          <p:nvPr/>
        </p:nvSpPr>
        <p:spPr bwMode="auto">
          <a:xfrm>
            <a:off x="4064000" y="2997200"/>
            <a:ext cx="5400675" cy="165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82563" indent="-182563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spcAft>
                <a:spcPct val="25000"/>
              </a:spcAft>
              <a:defRPr/>
            </a:pPr>
            <a:r>
              <a:rPr kumimoji="0"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  <a:cs typeface="Tahoma" panose="020B0604030504040204" pitchFamily="34" charset="0"/>
              </a:rPr>
              <a:t>연결점을 연결할 수 있는 타깃</a:t>
            </a:r>
            <a:endParaRPr kumimoji="0"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  <a:cs typeface="Tahoma" panose="020B0604030504040204" pitchFamily="34" charset="0"/>
            </a:endParaRPr>
          </a:p>
          <a:p>
            <a:pPr marL="0" indent="0">
              <a:spcBef>
                <a:spcPct val="0"/>
              </a:spcBef>
              <a:spcAft>
                <a:spcPct val="25000"/>
              </a:spcAft>
              <a:buFont typeface="Arial" panose="020B0604020202020204" pitchFamily="34" charset="0"/>
              <a:buNone/>
              <a:defRPr/>
            </a:pPr>
            <a:r>
              <a:rPr kumimoji="0"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  <a:cs typeface="Tahoma" panose="020B0604030504040204" pitchFamily="34" charset="0"/>
              </a:rPr>
              <a:t>    - </a:t>
            </a:r>
            <a:r>
              <a:rPr lang="ko-KR" altLang="en-US" sz="1600" dirty="0"/>
              <a:t>같은 레이아웃 안에 들어 있는 다른 뷰의 연결점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ko-KR" sz="1600" dirty="0"/>
              <a:t>    - </a:t>
            </a:r>
            <a:r>
              <a:rPr lang="ko-KR" altLang="en-US" sz="1600" dirty="0"/>
              <a:t>부모 레이아웃의 연결점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ko-KR" sz="1600" dirty="0"/>
              <a:t>    - </a:t>
            </a:r>
            <a:r>
              <a:rPr lang="ko-KR" altLang="en-US" sz="1600" dirty="0"/>
              <a:t>가이드라인</a:t>
            </a:r>
            <a:r>
              <a:rPr lang="en-US" altLang="ko-KR" sz="1600" dirty="0"/>
              <a:t>(Guideline)</a:t>
            </a:r>
            <a:endParaRPr lang="ko-KR" altLang="en-US" sz="1600" dirty="0"/>
          </a:p>
          <a:p>
            <a:pPr>
              <a:lnSpc>
                <a:spcPct val="120000"/>
              </a:lnSpc>
              <a:spcBef>
                <a:spcPct val="0"/>
              </a:spcBef>
              <a:spcAft>
                <a:spcPct val="25000"/>
              </a:spcAft>
              <a:buFontTx/>
              <a:buNone/>
              <a:defRPr/>
            </a:pPr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  <p:transition>
    <p:dissolv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4515" name="제목 6"/>
          <p:cNvSpPr>
            <a:spLocks noGrp="1"/>
          </p:cNvSpPr>
          <p:nvPr>
            <p:ph type="title"/>
          </p:nvPr>
        </p:nvSpPr>
        <p:spPr>
          <a:xfrm>
            <a:off x="828675" y="201613"/>
            <a:ext cx="3144838" cy="369887"/>
          </a:xfrm>
        </p:spPr>
        <p:txBody>
          <a:bodyPr/>
          <a:lstStyle/>
          <a:p>
            <a:r>
              <a:rPr lang="ko-KR" altLang="en-US">
                <a:effectLst/>
                <a:latin typeface="나눔고딕" pitchFamily="50" charset="-127"/>
                <a:ea typeface="나눔고딕" pitchFamily="50" charset="-127"/>
              </a:rPr>
              <a:t>상대 레이아웃 화면 배치</a:t>
            </a:r>
          </a:p>
        </p:txBody>
      </p:sp>
      <p:sp>
        <p:nvSpPr>
          <p:cNvPr id="64516" name="내용 개체 틀 2"/>
          <p:cNvSpPr txBox="1">
            <a:spLocks/>
          </p:cNvSpPr>
          <p:nvPr/>
        </p:nvSpPr>
        <p:spPr bwMode="auto">
          <a:xfrm>
            <a:off x="642938" y="1214438"/>
            <a:ext cx="9324975" cy="919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82563" indent="-182563" latinLnBrk="1">
              <a:lnSpc>
                <a:spcPct val="120000"/>
              </a:lnSpc>
              <a:spcAft>
                <a:spcPct val="25000"/>
              </a:spcAft>
              <a:buFont typeface="Arial" charset="0"/>
              <a:buChar char="•"/>
            </a:pPr>
            <a:r>
              <a:rPr lang="en-US" altLang="ko-KR" sz="2000" b="1">
                <a:latin typeface="나눔고딕" pitchFamily="50" charset="-127"/>
                <a:ea typeface="나눔고딕" pitchFamily="50" charset="-127"/>
              </a:rPr>
              <a:t>XML </a:t>
            </a:r>
            <a:r>
              <a:rPr lang="ko-KR" altLang="en-US" sz="2000" b="1">
                <a:latin typeface="나눔고딕" pitchFamily="50" charset="-127"/>
                <a:ea typeface="나눔고딕" pitchFamily="50" charset="-127"/>
              </a:rPr>
              <a:t>레이아웃 파일에서 가운데 하나</a:t>
            </a:r>
            <a:r>
              <a:rPr lang="en-US" altLang="ko-KR" sz="2000" b="1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2000" b="1">
                <a:latin typeface="나눔고딕" pitchFamily="50" charset="-127"/>
                <a:ea typeface="나눔고딕" pitchFamily="50" charset="-127"/>
              </a:rPr>
              <a:t>아래쪽에 하나 배치</a:t>
            </a:r>
            <a:endParaRPr lang="en-US" altLang="ko-KR" sz="2000" b="1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Rectangle 12"/>
          <p:cNvSpPr>
            <a:spLocks noChangeArrowheads="1"/>
          </p:cNvSpPr>
          <p:nvPr/>
        </p:nvSpPr>
        <p:spPr bwMode="auto">
          <a:xfrm>
            <a:off x="0" y="73025"/>
            <a:ext cx="182563" cy="3111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4518" name="_x177231120" descr="P02_S002_02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52525" y="1844675"/>
            <a:ext cx="7800975" cy="449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4519" name="TextBox 8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kumimoji="0" lang="en-US" altLang="ko-KR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3. </a:t>
            </a:r>
            <a:r>
              <a:rPr kumimoji="0" lang="ko-KR" altLang="en-US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상대 레이아웃 사용하기</a:t>
            </a:r>
            <a:endParaRPr kumimoji="0" lang="en-US" altLang="ko-KR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ransition>
    <p:dissolv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8855" name="Rectangle 7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8856" name="Rectangle 8"/>
          <p:cNvSpPr>
            <a:spLocks noChangeArrowheads="1"/>
          </p:cNvSpPr>
          <p:nvPr/>
        </p:nvSpPr>
        <p:spPr bwMode="auto">
          <a:xfrm>
            <a:off x="5053013" y="755967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8853" name="제목 14"/>
          <p:cNvSpPr>
            <a:spLocks noGrp="1"/>
          </p:cNvSpPr>
          <p:nvPr>
            <p:ph type="title"/>
          </p:nvPr>
        </p:nvSpPr>
        <p:spPr>
          <a:xfrm>
            <a:off x="828675" y="201613"/>
            <a:ext cx="2770188" cy="369887"/>
          </a:xfrm>
        </p:spPr>
        <p:txBody>
          <a:bodyPr/>
          <a:lstStyle/>
          <a:p>
            <a:r>
              <a:rPr lang="ko-KR" altLang="en-US">
                <a:effectLst/>
                <a:latin typeface="나눔고딕" pitchFamily="50" charset="-127"/>
                <a:ea typeface="나눔고딕" pitchFamily="50" charset="-127"/>
              </a:rPr>
              <a:t>새로운 프로젝트 생성</a:t>
            </a:r>
          </a:p>
        </p:txBody>
      </p:sp>
      <p:sp>
        <p:nvSpPr>
          <p:cNvPr id="13332" name="Rectangle 20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Rectangle 17"/>
          <p:cNvSpPr>
            <a:spLocks noChangeArrowheads="1"/>
          </p:cNvSpPr>
          <p:nvPr/>
        </p:nvSpPr>
        <p:spPr bwMode="auto">
          <a:xfrm>
            <a:off x="0" y="73025"/>
            <a:ext cx="182563" cy="3111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내용 개체 틀 2"/>
          <p:cNvSpPr txBox="1">
            <a:spLocks/>
          </p:cNvSpPr>
          <p:nvPr/>
        </p:nvSpPr>
        <p:spPr bwMode="auto">
          <a:xfrm>
            <a:off x="463550" y="1125538"/>
            <a:ext cx="9288463" cy="500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82563" indent="-182563" latinLnBrk="1">
              <a:lnSpc>
                <a:spcPct val="120000"/>
              </a:lnSpc>
              <a:spcAft>
                <a:spcPct val="25000"/>
              </a:spcAft>
              <a:buFont typeface="Arial" charset="0"/>
              <a:buChar char="•"/>
            </a:pPr>
            <a:r>
              <a:rPr kumimoji="0" lang="en-US" altLang="ko-KR" sz="1800" b="1">
                <a:latin typeface="나눔고딕" pitchFamily="50" charset="-127"/>
                <a:ea typeface="나눔고딕" pitchFamily="50" charset="-127"/>
                <a:cs typeface="Tahoma" pitchFamily="34" charset="0"/>
              </a:rPr>
              <a:t>SampleConstraintLayout</a:t>
            </a:r>
            <a:r>
              <a:rPr kumimoji="0" lang="ko-KR" altLang="en-US" sz="1800" b="1">
                <a:latin typeface="나눔고딕" pitchFamily="50" charset="-127"/>
                <a:ea typeface="나눔고딕" pitchFamily="50" charset="-127"/>
                <a:cs typeface="Tahoma" pitchFamily="34" charset="0"/>
              </a:rPr>
              <a:t>이라는 이름으로 새로운 프로젝트 생성</a:t>
            </a:r>
            <a:endParaRPr kumimoji="0" lang="en-US" altLang="ko-KR" sz="1800" b="1">
              <a:latin typeface="나눔고딕" pitchFamily="50" charset="-127"/>
              <a:ea typeface="나눔고딕" pitchFamily="50" charset="-127"/>
              <a:cs typeface="Tahoma" pitchFamily="34" charset="0"/>
            </a:endParaRPr>
          </a:p>
          <a:p>
            <a:pPr marL="182563" indent="-182563" latinLnBrk="1">
              <a:lnSpc>
                <a:spcPct val="120000"/>
              </a:lnSpc>
              <a:spcAft>
                <a:spcPct val="25000"/>
              </a:spcAft>
              <a:buFont typeface="Arial" charset="0"/>
              <a:buChar char="•"/>
            </a:pPr>
            <a:r>
              <a:rPr kumimoji="0" lang="ko-KR" altLang="en-US" sz="1800" b="1">
                <a:latin typeface="나눔고딕" pitchFamily="50" charset="-127"/>
                <a:ea typeface="나눔고딕" pitchFamily="50" charset="-127"/>
                <a:cs typeface="Tahoma" pitchFamily="34" charset="0"/>
              </a:rPr>
              <a:t>화면 왼쪽 윗부분에 버튼 추가</a:t>
            </a:r>
            <a:endParaRPr kumimoji="0" lang="en-US" altLang="ko-KR" sz="1800" b="1">
              <a:latin typeface="나눔고딕" pitchFamily="50" charset="-127"/>
              <a:ea typeface="나눔고딕" pitchFamily="50" charset="-127"/>
              <a:cs typeface="Tahoma" pitchFamily="34" charset="0"/>
            </a:endParaRPr>
          </a:p>
        </p:txBody>
      </p:sp>
      <p:pic>
        <p:nvPicPr>
          <p:cNvPr id="78857" name="_x43383728" descr="P02_S001_060_0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9088" y="2492375"/>
            <a:ext cx="3073400" cy="268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8858" name="_x43383248" descr="P02_S001_06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87738" y="2047875"/>
            <a:ext cx="6545262" cy="376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8859" name="TextBox 13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kumimoji="0" lang="en-US" altLang="ko-KR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3. </a:t>
            </a:r>
            <a:r>
              <a:rPr kumimoji="0" lang="ko-KR" altLang="en-US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제약 레이아웃 익히기</a:t>
            </a:r>
            <a:endParaRPr kumimoji="0" lang="en-US" altLang="ko-KR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ransition>
    <p:dissolv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8855" name="Rectangle 7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8856" name="Rectangle 8"/>
          <p:cNvSpPr>
            <a:spLocks noChangeArrowheads="1"/>
          </p:cNvSpPr>
          <p:nvPr/>
        </p:nvSpPr>
        <p:spPr bwMode="auto">
          <a:xfrm>
            <a:off x="5053013" y="755967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0901" name="제목 14"/>
          <p:cNvSpPr>
            <a:spLocks noGrp="1"/>
          </p:cNvSpPr>
          <p:nvPr>
            <p:ph type="title"/>
          </p:nvPr>
        </p:nvSpPr>
        <p:spPr>
          <a:xfrm>
            <a:off x="828675" y="201613"/>
            <a:ext cx="1528763" cy="369887"/>
          </a:xfrm>
        </p:spPr>
        <p:txBody>
          <a:bodyPr/>
          <a:lstStyle/>
          <a:p>
            <a:r>
              <a:rPr lang="ko-KR" altLang="en-US">
                <a:effectLst/>
                <a:latin typeface="나눔고딕" pitchFamily="50" charset="-127"/>
                <a:ea typeface="나눔고딕" pitchFamily="50" charset="-127"/>
              </a:rPr>
              <a:t>연결선 생성</a:t>
            </a:r>
          </a:p>
        </p:txBody>
      </p:sp>
      <p:sp>
        <p:nvSpPr>
          <p:cNvPr id="13332" name="Rectangle 20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Rectangle 17"/>
          <p:cNvSpPr>
            <a:spLocks noChangeArrowheads="1"/>
          </p:cNvSpPr>
          <p:nvPr/>
        </p:nvSpPr>
        <p:spPr bwMode="auto">
          <a:xfrm>
            <a:off x="0" y="73025"/>
            <a:ext cx="182563" cy="3111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0904" name="내용 개체 틀 2"/>
          <p:cNvSpPr txBox="1">
            <a:spLocks/>
          </p:cNvSpPr>
          <p:nvPr/>
        </p:nvSpPr>
        <p:spPr bwMode="auto">
          <a:xfrm>
            <a:off x="463550" y="1125538"/>
            <a:ext cx="9288463" cy="500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82563" indent="-182563" latinLnBrk="1">
              <a:lnSpc>
                <a:spcPct val="120000"/>
              </a:lnSpc>
              <a:spcAft>
                <a:spcPct val="25000"/>
              </a:spcAft>
              <a:buFont typeface="Arial" charset="0"/>
              <a:buChar char="•"/>
            </a:pPr>
            <a:r>
              <a:rPr kumimoji="0" lang="ko-KR" altLang="en-US" sz="1800" b="1">
                <a:latin typeface="나눔고딕" pitchFamily="50" charset="-127"/>
                <a:ea typeface="나눔고딕" pitchFamily="50" charset="-127"/>
                <a:cs typeface="Tahoma" pitchFamily="34" charset="0"/>
              </a:rPr>
              <a:t>왼쪽과 위쪽에 있는 연결점을 부모 레이아웃의 벽면과 연결</a:t>
            </a:r>
            <a:endParaRPr kumimoji="0" lang="en-US" altLang="ko-KR" sz="1800" b="1">
              <a:latin typeface="나눔고딕" pitchFamily="50" charset="-127"/>
              <a:ea typeface="나눔고딕" pitchFamily="50" charset="-127"/>
              <a:cs typeface="Tahoma" pitchFamily="34" charset="0"/>
            </a:endParaRPr>
          </a:p>
        </p:txBody>
      </p:sp>
      <p:pic>
        <p:nvPicPr>
          <p:cNvPr id="80905" name="_x43384208" descr="P02_S001_06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6225" y="1779588"/>
            <a:ext cx="4876800" cy="3233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0906" name="_x43384128" descr="P02_S001_06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68738" y="2341563"/>
            <a:ext cx="6154737" cy="407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0907" name="TextBox 13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kumimoji="0" lang="en-US" altLang="ko-KR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3. </a:t>
            </a:r>
            <a:r>
              <a:rPr kumimoji="0" lang="ko-KR" altLang="en-US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제약 레이아웃 익히기</a:t>
            </a:r>
            <a:endParaRPr kumimoji="0" lang="en-US" altLang="ko-KR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ransition>
    <p:dissolv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8855" name="Rectangle 7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8856" name="Rectangle 8"/>
          <p:cNvSpPr>
            <a:spLocks noChangeArrowheads="1"/>
          </p:cNvSpPr>
          <p:nvPr/>
        </p:nvSpPr>
        <p:spPr bwMode="auto">
          <a:xfrm>
            <a:off x="5053013" y="755967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2949" name="제목 14"/>
          <p:cNvSpPr>
            <a:spLocks noGrp="1"/>
          </p:cNvSpPr>
          <p:nvPr>
            <p:ph type="title"/>
          </p:nvPr>
        </p:nvSpPr>
        <p:spPr>
          <a:xfrm>
            <a:off x="828675" y="201613"/>
            <a:ext cx="4471988" cy="369887"/>
          </a:xfrm>
        </p:spPr>
        <p:txBody>
          <a:bodyPr/>
          <a:lstStyle/>
          <a:p>
            <a:r>
              <a:rPr lang="ko-KR" altLang="en-US">
                <a:effectLst/>
                <a:latin typeface="나눔고딕" pitchFamily="50" charset="-127"/>
                <a:ea typeface="나눔고딕" pitchFamily="50" charset="-127"/>
              </a:rPr>
              <a:t>버튼 하나 더 추가하고 연결선 생성</a:t>
            </a:r>
          </a:p>
        </p:txBody>
      </p:sp>
      <p:sp>
        <p:nvSpPr>
          <p:cNvPr id="13332" name="Rectangle 20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Rectangle 17"/>
          <p:cNvSpPr>
            <a:spLocks noChangeArrowheads="1"/>
          </p:cNvSpPr>
          <p:nvPr/>
        </p:nvSpPr>
        <p:spPr bwMode="auto">
          <a:xfrm>
            <a:off x="0" y="73025"/>
            <a:ext cx="182563" cy="3111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2952" name="내용 개체 틀 2"/>
          <p:cNvSpPr txBox="1">
            <a:spLocks/>
          </p:cNvSpPr>
          <p:nvPr/>
        </p:nvSpPr>
        <p:spPr bwMode="auto">
          <a:xfrm>
            <a:off x="463550" y="1125538"/>
            <a:ext cx="9288463" cy="500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82563" indent="-182563" latinLnBrk="1">
              <a:lnSpc>
                <a:spcPct val="120000"/>
              </a:lnSpc>
              <a:spcAft>
                <a:spcPct val="25000"/>
              </a:spcAft>
              <a:buFont typeface="Arial" charset="0"/>
              <a:buChar char="•"/>
            </a:pPr>
            <a:r>
              <a:rPr kumimoji="0" lang="ko-KR" altLang="en-US" sz="1800" b="1">
                <a:latin typeface="나눔고딕" pitchFamily="50" charset="-127"/>
                <a:ea typeface="나눔고딕" pitchFamily="50" charset="-127"/>
                <a:cs typeface="Tahoma" pitchFamily="34" charset="0"/>
              </a:rPr>
              <a:t>버튼 추가 후 부모 레이아웃 및 기존 버튼과 연결선 생성</a:t>
            </a:r>
            <a:endParaRPr kumimoji="0" lang="en-US" altLang="ko-KR" sz="1800" b="1">
              <a:latin typeface="나눔고딕" pitchFamily="50" charset="-127"/>
              <a:ea typeface="나눔고딕" pitchFamily="50" charset="-127"/>
              <a:cs typeface="Tahoma" pitchFamily="34" charset="0"/>
            </a:endParaRPr>
          </a:p>
        </p:txBody>
      </p:sp>
      <p:pic>
        <p:nvPicPr>
          <p:cNvPr id="82953" name="_x43383248" descr="P02_S001_06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87513" y="1784350"/>
            <a:ext cx="6853237" cy="453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2954" name="TextBox 13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kumimoji="0" lang="en-US" altLang="ko-KR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3. </a:t>
            </a:r>
            <a:r>
              <a:rPr kumimoji="0" lang="ko-KR" altLang="en-US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제약 레이아웃 익히기</a:t>
            </a:r>
            <a:endParaRPr kumimoji="0" lang="en-US" altLang="ko-KR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ransition>
    <p:dissolv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8855" name="Rectangle 7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8856" name="Rectangle 8"/>
          <p:cNvSpPr>
            <a:spLocks noChangeArrowheads="1"/>
          </p:cNvSpPr>
          <p:nvPr/>
        </p:nvSpPr>
        <p:spPr bwMode="auto">
          <a:xfrm>
            <a:off x="5053013" y="755967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4997" name="제목 14"/>
          <p:cNvSpPr>
            <a:spLocks noGrp="1"/>
          </p:cNvSpPr>
          <p:nvPr>
            <p:ph type="title"/>
          </p:nvPr>
        </p:nvSpPr>
        <p:spPr>
          <a:xfrm>
            <a:off x="828675" y="201613"/>
            <a:ext cx="3433763" cy="369887"/>
          </a:xfrm>
        </p:spPr>
        <p:txBody>
          <a:bodyPr/>
          <a:lstStyle/>
          <a:p>
            <a:r>
              <a:rPr lang="ko-KR" altLang="en-US">
                <a:effectLst/>
                <a:latin typeface="나눔고딕" pitchFamily="50" charset="-127"/>
                <a:ea typeface="나눔고딕" pitchFamily="50" charset="-127"/>
              </a:rPr>
              <a:t>화면 가운데에 뷰 배치하기</a:t>
            </a:r>
          </a:p>
        </p:txBody>
      </p:sp>
      <p:sp>
        <p:nvSpPr>
          <p:cNvPr id="13332" name="Rectangle 20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Rectangle 17"/>
          <p:cNvSpPr>
            <a:spLocks noChangeArrowheads="1"/>
          </p:cNvSpPr>
          <p:nvPr/>
        </p:nvSpPr>
        <p:spPr bwMode="auto">
          <a:xfrm>
            <a:off x="0" y="73025"/>
            <a:ext cx="182563" cy="3111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5000" name="내용 개체 틀 2"/>
          <p:cNvSpPr txBox="1">
            <a:spLocks/>
          </p:cNvSpPr>
          <p:nvPr/>
        </p:nvSpPr>
        <p:spPr bwMode="auto">
          <a:xfrm>
            <a:off x="463550" y="1125538"/>
            <a:ext cx="9288463" cy="500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82563" indent="-182563" latinLnBrk="1">
              <a:lnSpc>
                <a:spcPct val="120000"/>
              </a:lnSpc>
              <a:spcAft>
                <a:spcPct val="25000"/>
              </a:spcAft>
              <a:buFont typeface="Arial" charset="0"/>
              <a:buChar char="•"/>
            </a:pPr>
            <a:r>
              <a:rPr kumimoji="0" lang="ko-KR" altLang="en-US" sz="1800" b="1">
                <a:latin typeface="나눔고딕" pitchFamily="50" charset="-127"/>
                <a:ea typeface="나눔고딕" pitchFamily="50" charset="-127"/>
                <a:cs typeface="Tahoma" pitchFamily="34" charset="0"/>
              </a:rPr>
              <a:t>버튼 추가 후 위</a:t>
            </a:r>
            <a:r>
              <a:rPr kumimoji="0" lang="en-US" altLang="ko-KR" sz="1800" b="1">
                <a:latin typeface="나눔고딕" pitchFamily="50" charset="-127"/>
                <a:ea typeface="나눔고딕" pitchFamily="50" charset="-127"/>
                <a:cs typeface="Tahoma" pitchFamily="34" charset="0"/>
              </a:rPr>
              <a:t>, </a:t>
            </a:r>
            <a:r>
              <a:rPr kumimoji="0" lang="ko-KR" altLang="en-US" sz="1800" b="1">
                <a:latin typeface="나눔고딕" pitchFamily="50" charset="-127"/>
                <a:ea typeface="나눔고딕" pitchFamily="50" charset="-127"/>
                <a:cs typeface="Tahoma" pitchFamily="34" charset="0"/>
              </a:rPr>
              <a:t>아래</a:t>
            </a:r>
            <a:r>
              <a:rPr kumimoji="0" lang="en-US" altLang="ko-KR" sz="1800" b="1">
                <a:latin typeface="나눔고딕" pitchFamily="50" charset="-127"/>
                <a:ea typeface="나눔고딕" pitchFamily="50" charset="-127"/>
                <a:cs typeface="Tahoma" pitchFamily="34" charset="0"/>
              </a:rPr>
              <a:t>, </a:t>
            </a:r>
            <a:r>
              <a:rPr kumimoji="0" lang="ko-KR" altLang="en-US" sz="1800" b="1">
                <a:latin typeface="나눔고딕" pitchFamily="50" charset="-127"/>
                <a:ea typeface="나눔고딕" pitchFamily="50" charset="-127"/>
                <a:cs typeface="Tahoma" pitchFamily="34" charset="0"/>
              </a:rPr>
              <a:t>왼쪽</a:t>
            </a:r>
            <a:r>
              <a:rPr kumimoji="0" lang="en-US" altLang="ko-KR" sz="1800" b="1">
                <a:latin typeface="나눔고딕" pitchFamily="50" charset="-127"/>
                <a:ea typeface="나눔고딕" pitchFamily="50" charset="-127"/>
                <a:cs typeface="Tahoma" pitchFamily="34" charset="0"/>
              </a:rPr>
              <a:t>, </a:t>
            </a:r>
            <a:r>
              <a:rPr kumimoji="0" lang="ko-KR" altLang="en-US" sz="1800" b="1">
                <a:latin typeface="나눔고딕" pitchFamily="50" charset="-127"/>
                <a:ea typeface="나눔고딕" pitchFamily="50" charset="-127"/>
                <a:cs typeface="Tahoma" pitchFamily="34" charset="0"/>
              </a:rPr>
              <a:t>오른쪽 모두 부모 레이아웃과 연결선 생성</a:t>
            </a:r>
            <a:endParaRPr kumimoji="0" lang="en-US" altLang="ko-KR" sz="1800" b="1">
              <a:latin typeface="나눔고딕" pitchFamily="50" charset="-127"/>
              <a:ea typeface="나눔고딕" pitchFamily="50" charset="-127"/>
              <a:cs typeface="Tahoma" pitchFamily="34" charset="0"/>
            </a:endParaRPr>
          </a:p>
          <a:p>
            <a:pPr marL="182563" indent="-182563" latinLnBrk="1">
              <a:lnSpc>
                <a:spcPct val="120000"/>
              </a:lnSpc>
              <a:spcAft>
                <a:spcPct val="25000"/>
              </a:spcAft>
              <a:buFont typeface="Arial" charset="0"/>
              <a:buChar char="•"/>
            </a:pPr>
            <a:r>
              <a:rPr kumimoji="0" lang="ko-KR" altLang="en-US" sz="1800" b="1">
                <a:latin typeface="나눔고딕" pitchFamily="50" charset="-127"/>
                <a:ea typeface="나눔고딕" pitchFamily="50" charset="-127"/>
                <a:cs typeface="Tahoma" pitchFamily="34" charset="0"/>
              </a:rPr>
              <a:t>좌우 또는 위</a:t>
            </a:r>
            <a:r>
              <a:rPr kumimoji="0" lang="en-US" altLang="ko-KR" sz="1800" b="1">
                <a:latin typeface="나눔고딕" pitchFamily="50" charset="-127"/>
                <a:ea typeface="나눔고딕" pitchFamily="50" charset="-127"/>
                <a:cs typeface="Tahoma" pitchFamily="34" charset="0"/>
              </a:rPr>
              <a:t>,</a:t>
            </a:r>
            <a:r>
              <a:rPr kumimoji="0" lang="ko-KR" altLang="en-US" sz="1800" b="1">
                <a:latin typeface="나눔고딕" pitchFamily="50" charset="-127"/>
                <a:ea typeface="나눔고딕" pitchFamily="50" charset="-127"/>
                <a:cs typeface="Tahoma" pitchFamily="34" charset="0"/>
              </a:rPr>
              <a:t>아래를 쌍으로 연결하면 그 가운데에 배치됨</a:t>
            </a:r>
            <a:endParaRPr kumimoji="0" lang="en-US" altLang="ko-KR" sz="1800" b="1">
              <a:latin typeface="나눔고딕" pitchFamily="50" charset="-127"/>
              <a:ea typeface="나눔고딕" pitchFamily="50" charset="-127"/>
              <a:cs typeface="Tahoma" pitchFamily="34" charset="0"/>
            </a:endParaRPr>
          </a:p>
        </p:txBody>
      </p:sp>
      <p:pic>
        <p:nvPicPr>
          <p:cNvPr id="85001" name="_x43383248" descr="P02_S001_06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84363" y="2251075"/>
            <a:ext cx="63373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5002" name="TextBox 13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kumimoji="0" lang="en-US" altLang="ko-KR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3. </a:t>
            </a:r>
            <a:r>
              <a:rPr kumimoji="0" lang="ko-KR" altLang="en-US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제약 레이아웃 익히기</a:t>
            </a:r>
            <a:endParaRPr kumimoji="0" lang="en-US" altLang="ko-KR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ransition>
    <p:dissolv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8855" name="Rectangle 7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8856" name="Rectangle 8"/>
          <p:cNvSpPr>
            <a:spLocks noChangeArrowheads="1"/>
          </p:cNvSpPr>
          <p:nvPr/>
        </p:nvSpPr>
        <p:spPr bwMode="auto">
          <a:xfrm>
            <a:off x="5053013" y="755967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7045" name="제목 14"/>
          <p:cNvSpPr>
            <a:spLocks noGrp="1"/>
          </p:cNvSpPr>
          <p:nvPr>
            <p:ph type="title"/>
          </p:nvPr>
        </p:nvSpPr>
        <p:spPr>
          <a:xfrm>
            <a:off x="828675" y="201613"/>
            <a:ext cx="2395538" cy="369887"/>
          </a:xfrm>
        </p:spPr>
        <p:txBody>
          <a:bodyPr/>
          <a:lstStyle/>
          <a:p>
            <a:r>
              <a:rPr lang="ko-KR" altLang="en-US">
                <a:effectLst/>
                <a:latin typeface="나눔고딕" pitchFamily="50" charset="-127"/>
                <a:ea typeface="나눔고딕" pitchFamily="50" charset="-127"/>
              </a:rPr>
              <a:t>바이어스 사용하기</a:t>
            </a:r>
          </a:p>
        </p:txBody>
      </p:sp>
      <p:sp>
        <p:nvSpPr>
          <p:cNvPr id="13332" name="Rectangle 20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Rectangle 17"/>
          <p:cNvSpPr>
            <a:spLocks noChangeArrowheads="1"/>
          </p:cNvSpPr>
          <p:nvPr/>
        </p:nvSpPr>
        <p:spPr bwMode="auto">
          <a:xfrm>
            <a:off x="0" y="73025"/>
            <a:ext cx="182563" cy="3111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7048" name="내용 개체 틀 2"/>
          <p:cNvSpPr txBox="1">
            <a:spLocks/>
          </p:cNvSpPr>
          <p:nvPr/>
        </p:nvSpPr>
        <p:spPr bwMode="auto">
          <a:xfrm>
            <a:off x="463550" y="1125538"/>
            <a:ext cx="9288463" cy="500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82563" indent="-182563" latinLnBrk="1">
              <a:lnSpc>
                <a:spcPct val="120000"/>
              </a:lnSpc>
              <a:spcAft>
                <a:spcPct val="25000"/>
              </a:spcAft>
              <a:buFont typeface="Arial" charset="0"/>
              <a:buChar char="•"/>
            </a:pPr>
            <a:r>
              <a:rPr kumimoji="0" lang="ko-KR" altLang="en-US" sz="1800" b="1">
                <a:latin typeface="나눔고딕" pitchFamily="50" charset="-127"/>
                <a:ea typeface="나눔고딕" pitchFamily="50" charset="-127"/>
                <a:cs typeface="Tahoma" pitchFamily="34" charset="0"/>
              </a:rPr>
              <a:t>양쪽 또는 상하로 연결된 경우 오른쪽 제약조건 미리보기 창에서 바이어스</a:t>
            </a:r>
            <a:r>
              <a:rPr kumimoji="0" lang="en-US" altLang="ko-KR" sz="1800" b="1">
                <a:latin typeface="나눔고딕" pitchFamily="50" charset="-127"/>
                <a:ea typeface="나눔고딕" pitchFamily="50" charset="-127"/>
                <a:cs typeface="Tahoma" pitchFamily="34" charset="0"/>
              </a:rPr>
              <a:t>(Bias)</a:t>
            </a:r>
            <a:r>
              <a:rPr kumimoji="0" lang="ko-KR" altLang="en-US" sz="1800" b="1">
                <a:latin typeface="나눔고딕" pitchFamily="50" charset="-127"/>
                <a:ea typeface="나눔고딕" pitchFamily="50" charset="-127"/>
                <a:cs typeface="Tahoma" pitchFamily="34" charset="0"/>
              </a:rPr>
              <a:t>를 이용해 위치 조정 가능</a:t>
            </a:r>
            <a:endParaRPr kumimoji="0" lang="en-US" altLang="ko-KR" sz="1800" b="1">
              <a:latin typeface="나눔고딕" pitchFamily="50" charset="-127"/>
              <a:ea typeface="나눔고딕" pitchFamily="50" charset="-127"/>
              <a:cs typeface="Tahoma" pitchFamily="34" charset="0"/>
            </a:endParaRPr>
          </a:p>
        </p:txBody>
      </p:sp>
      <p:pic>
        <p:nvPicPr>
          <p:cNvPr id="87049" name="_x43384208" descr="P02_S001_06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74850" y="2147888"/>
            <a:ext cx="5856288" cy="403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050" name="TextBox 13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kumimoji="0" lang="en-US" altLang="ko-KR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3. </a:t>
            </a:r>
            <a:r>
              <a:rPr kumimoji="0" lang="ko-KR" altLang="en-US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제약 레이아웃 익히기</a:t>
            </a:r>
            <a:endParaRPr kumimoji="0" lang="en-US" altLang="ko-KR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ransition>
    <p:dissolv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8855" name="Rectangle 7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8856" name="Rectangle 8"/>
          <p:cNvSpPr>
            <a:spLocks noChangeArrowheads="1"/>
          </p:cNvSpPr>
          <p:nvPr/>
        </p:nvSpPr>
        <p:spPr bwMode="auto">
          <a:xfrm>
            <a:off x="5053013" y="755967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9093" name="제목 14"/>
          <p:cNvSpPr>
            <a:spLocks noGrp="1"/>
          </p:cNvSpPr>
          <p:nvPr>
            <p:ph type="title"/>
          </p:nvPr>
        </p:nvSpPr>
        <p:spPr>
          <a:xfrm>
            <a:off x="828675" y="201613"/>
            <a:ext cx="1905000" cy="369887"/>
          </a:xfrm>
        </p:spPr>
        <p:txBody>
          <a:bodyPr/>
          <a:lstStyle/>
          <a:p>
            <a:r>
              <a:rPr lang="ko-KR" altLang="en-US">
                <a:effectLst/>
                <a:latin typeface="나눔고딕" pitchFamily="50" charset="-127"/>
                <a:ea typeface="나눔고딕" pitchFamily="50" charset="-127"/>
              </a:rPr>
              <a:t>뷰의 크기 조정</a:t>
            </a:r>
          </a:p>
        </p:txBody>
      </p:sp>
      <p:sp>
        <p:nvSpPr>
          <p:cNvPr id="13332" name="Rectangle 20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Rectangle 17"/>
          <p:cNvSpPr>
            <a:spLocks noChangeArrowheads="1"/>
          </p:cNvSpPr>
          <p:nvPr/>
        </p:nvSpPr>
        <p:spPr bwMode="auto">
          <a:xfrm>
            <a:off x="0" y="73025"/>
            <a:ext cx="182563" cy="3111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9096" name="내용 개체 틀 2"/>
          <p:cNvSpPr txBox="1">
            <a:spLocks/>
          </p:cNvSpPr>
          <p:nvPr/>
        </p:nvSpPr>
        <p:spPr bwMode="auto">
          <a:xfrm>
            <a:off x="463550" y="1125538"/>
            <a:ext cx="9288463" cy="500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82563" indent="-182563" latinLnBrk="1">
              <a:lnSpc>
                <a:spcPct val="120000"/>
              </a:lnSpc>
              <a:spcAft>
                <a:spcPct val="25000"/>
              </a:spcAft>
              <a:buFont typeface="Arial" charset="0"/>
              <a:buChar char="•"/>
            </a:pPr>
            <a:r>
              <a:rPr kumimoji="0" lang="ko-KR" altLang="en-US" sz="1800" b="1">
                <a:latin typeface="나눔고딕" pitchFamily="50" charset="-127"/>
                <a:ea typeface="나눔고딕" pitchFamily="50" charset="-127"/>
                <a:cs typeface="Tahoma" pitchFamily="34" charset="0"/>
              </a:rPr>
              <a:t>모서리에 있는 핸들</a:t>
            </a:r>
            <a:r>
              <a:rPr kumimoji="0" lang="en-US" altLang="ko-KR" sz="1800" b="1">
                <a:latin typeface="나눔고딕" pitchFamily="50" charset="-127"/>
                <a:ea typeface="나눔고딕" pitchFamily="50" charset="-127"/>
                <a:cs typeface="Tahoma" pitchFamily="34" charset="0"/>
              </a:rPr>
              <a:t>(Handle)</a:t>
            </a:r>
            <a:r>
              <a:rPr kumimoji="0" lang="ko-KR" altLang="en-US" sz="1800" b="1">
                <a:latin typeface="나눔고딕" pitchFamily="50" charset="-127"/>
                <a:ea typeface="나눔고딕" pitchFamily="50" charset="-127"/>
                <a:cs typeface="Tahoma" pitchFamily="34" charset="0"/>
              </a:rPr>
              <a:t>을 이용해 뷰의 크기 조정 가능</a:t>
            </a:r>
            <a:endParaRPr kumimoji="0" lang="en-US" altLang="ko-KR" sz="1800" b="1">
              <a:latin typeface="나눔고딕" pitchFamily="50" charset="-127"/>
              <a:ea typeface="나눔고딕" pitchFamily="50" charset="-127"/>
              <a:cs typeface="Tahoma" pitchFamily="34" charset="0"/>
            </a:endParaRPr>
          </a:p>
        </p:txBody>
      </p:sp>
      <p:pic>
        <p:nvPicPr>
          <p:cNvPr id="89097" name="_x43384208" descr="P02_S001_06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41500" y="1916113"/>
            <a:ext cx="6421438" cy="425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9098" name="TextBox 13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kumimoji="0" lang="en-US" altLang="ko-KR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3. </a:t>
            </a:r>
            <a:r>
              <a:rPr kumimoji="0" lang="ko-KR" altLang="en-US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제약 레이아웃 익히기</a:t>
            </a:r>
            <a:endParaRPr kumimoji="0" lang="en-US" altLang="ko-KR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ransition>
    <p:dissolv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8855" name="Rectangle 7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8856" name="Rectangle 8"/>
          <p:cNvSpPr>
            <a:spLocks noChangeArrowheads="1"/>
          </p:cNvSpPr>
          <p:nvPr/>
        </p:nvSpPr>
        <p:spPr bwMode="auto">
          <a:xfrm>
            <a:off x="5053013" y="755967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1141" name="제목 14"/>
          <p:cNvSpPr>
            <a:spLocks noGrp="1"/>
          </p:cNvSpPr>
          <p:nvPr>
            <p:ph type="title"/>
          </p:nvPr>
        </p:nvSpPr>
        <p:spPr>
          <a:xfrm>
            <a:off x="828675" y="201613"/>
            <a:ext cx="3808413" cy="369887"/>
          </a:xfrm>
        </p:spPr>
        <p:txBody>
          <a:bodyPr/>
          <a:lstStyle/>
          <a:p>
            <a:r>
              <a:rPr lang="ko-KR" altLang="en-US">
                <a:effectLst/>
                <a:latin typeface="나눔고딕" pitchFamily="50" charset="-127"/>
                <a:ea typeface="나눔고딕" pitchFamily="50" charset="-127"/>
              </a:rPr>
              <a:t>뷰가 차지할 수 있는 여유공간</a:t>
            </a:r>
          </a:p>
        </p:txBody>
      </p:sp>
      <p:sp>
        <p:nvSpPr>
          <p:cNvPr id="13332" name="Rectangle 20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Rectangle 17"/>
          <p:cNvSpPr>
            <a:spLocks noChangeArrowheads="1"/>
          </p:cNvSpPr>
          <p:nvPr/>
        </p:nvSpPr>
        <p:spPr bwMode="auto">
          <a:xfrm>
            <a:off x="0" y="73025"/>
            <a:ext cx="182563" cy="3111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1144" name="내용 개체 틀 2"/>
          <p:cNvSpPr txBox="1">
            <a:spLocks/>
          </p:cNvSpPr>
          <p:nvPr/>
        </p:nvSpPr>
        <p:spPr bwMode="auto">
          <a:xfrm>
            <a:off x="463550" y="1125538"/>
            <a:ext cx="9288463" cy="500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82563" indent="-182563" latinLnBrk="1">
              <a:lnSpc>
                <a:spcPct val="120000"/>
              </a:lnSpc>
              <a:spcAft>
                <a:spcPct val="25000"/>
              </a:spcAft>
              <a:buFont typeface="Arial" charset="0"/>
              <a:buChar char="•"/>
            </a:pPr>
            <a:r>
              <a:rPr kumimoji="0" lang="ko-KR" altLang="en-US" sz="1800" b="1">
                <a:latin typeface="나눔고딕" pitchFamily="50" charset="-127"/>
                <a:ea typeface="나눔고딕" pitchFamily="50" charset="-127"/>
                <a:cs typeface="Tahoma" pitchFamily="34" charset="0"/>
              </a:rPr>
              <a:t>부모 레이아웃 안에서 뷰가 차지할 수 있는 여유공간은 레이아웃에 의해 결정됨</a:t>
            </a:r>
            <a:endParaRPr kumimoji="0" lang="en-US" altLang="ko-KR" sz="1800" b="1">
              <a:latin typeface="나눔고딕" pitchFamily="50" charset="-127"/>
              <a:ea typeface="나눔고딕" pitchFamily="50" charset="-127"/>
              <a:cs typeface="Tahoma" pitchFamily="34" charset="0"/>
            </a:endParaRPr>
          </a:p>
        </p:txBody>
      </p:sp>
      <p:pic>
        <p:nvPicPr>
          <p:cNvPr id="91145" name="_x43383248" descr="P02_S001_07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7775" y="2338388"/>
            <a:ext cx="4238625" cy="3570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1146" name="TextBox 13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kumimoji="0" lang="en-US" altLang="ko-KR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3. </a:t>
            </a:r>
            <a:r>
              <a:rPr kumimoji="0" lang="ko-KR" altLang="en-US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제약 레이아웃 익히기</a:t>
            </a:r>
            <a:endParaRPr kumimoji="0" lang="en-US" altLang="ko-KR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ransition>
    <p:dissolv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8855" name="Rectangle 7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8856" name="Rectangle 8"/>
          <p:cNvSpPr>
            <a:spLocks noChangeArrowheads="1"/>
          </p:cNvSpPr>
          <p:nvPr/>
        </p:nvSpPr>
        <p:spPr bwMode="auto">
          <a:xfrm>
            <a:off x="5053013" y="755967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3189" name="제목 14"/>
          <p:cNvSpPr>
            <a:spLocks noGrp="1"/>
          </p:cNvSpPr>
          <p:nvPr>
            <p:ph type="title"/>
          </p:nvPr>
        </p:nvSpPr>
        <p:spPr>
          <a:xfrm>
            <a:off x="828675" y="201613"/>
            <a:ext cx="2682875" cy="369887"/>
          </a:xfrm>
        </p:spPr>
        <p:txBody>
          <a:bodyPr/>
          <a:lstStyle/>
          <a:p>
            <a:r>
              <a:rPr lang="ko-KR" altLang="en-US">
                <a:effectLst/>
                <a:latin typeface="나눔고딕" pitchFamily="50" charset="-127"/>
                <a:ea typeface="나눔고딕" pitchFamily="50" charset="-127"/>
              </a:rPr>
              <a:t>가이드라인 사용하기</a:t>
            </a:r>
          </a:p>
        </p:txBody>
      </p:sp>
      <p:sp>
        <p:nvSpPr>
          <p:cNvPr id="13332" name="Rectangle 20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Rectangle 17"/>
          <p:cNvSpPr>
            <a:spLocks noChangeArrowheads="1"/>
          </p:cNvSpPr>
          <p:nvPr/>
        </p:nvSpPr>
        <p:spPr bwMode="auto">
          <a:xfrm>
            <a:off x="0" y="73025"/>
            <a:ext cx="182563" cy="3111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3192" name="내용 개체 틀 2"/>
          <p:cNvSpPr txBox="1">
            <a:spLocks/>
          </p:cNvSpPr>
          <p:nvPr/>
        </p:nvSpPr>
        <p:spPr bwMode="auto">
          <a:xfrm>
            <a:off x="463550" y="1125538"/>
            <a:ext cx="9288463" cy="500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82563" indent="-182563" latinLnBrk="1">
              <a:lnSpc>
                <a:spcPct val="120000"/>
              </a:lnSpc>
              <a:spcAft>
                <a:spcPct val="25000"/>
              </a:spcAft>
              <a:buFont typeface="Arial" charset="0"/>
              <a:buChar char="•"/>
            </a:pPr>
            <a:r>
              <a:rPr kumimoji="0" lang="ko-KR" altLang="en-US" sz="1800" b="1">
                <a:latin typeface="나눔고딕" pitchFamily="50" charset="-127"/>
                <a:ea typeface="나눔고딕" pitchFamily="50" charset="-127"/>
                <a:cs typeface="Tahoma" pitchFamily="34" charset="0"/>
              </a:rPr>
              <a:t>일정 기준선으로 뷰를 정렬할 때나 기준선에 맞추어 추가할 때 사용됨</a:t>
            </a:r>
            <a:endParaRPr kumimoji="0" lang="en-US" altLang="ko-KR" sz="1800" b="1">
              <a:latin typeface="나눔고딕" pitchFamily="50" charset="-127"/>
              <a:ea typeface="나눔고딕" pitchFamily="50" charset="-127"/>
              <a:cs typeface="Tahoma" pitchFamily="34" charset="0"/>
            </a:endParaRPr>
          </a:p>
        </p:txBody>
      </p:sp>
      <p:pic>
        <p:nvPicPr>
          <p:cNvPr id="93193" name="_x43383248" descr="P02_S001_07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3713" y="1717675"/>
            <a:ext cx="2981325" cy="367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3194" name="_x43384128" descr="P02_S001_07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44925" y="1981200"/>
            <a:ext cx="5770563" cy="433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3195" name="TextBox 13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kumimoji="0" lang="en-US" altLang="ko-KR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3. </a:t>
            </a:r>
            <a:r>
              <a:rPr kumimoji="0" lang="ko-KR" altLang="en-US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제약 레이아웃 익히기</a:t>
            </a:r>
            <a:endParaRPr kumimoji="0" lang="en-US" altLang="ko-KR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ransition>
    <p:dissolv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8855" name="Rectangle 7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8856" name="Rectangle 8"/>
          <p:cNvSpPr>
            <a:spLocks noChangeArrowheads="1"/>
          </p:cNvSpPr>
          <p:nvPr/>
        </p:nvSpPr>
        <p:spPr bwMode="auto">
          <a:xfrm>
            <a:off x="5053013" y="755967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5237" name="제목 14"/>
          <p:cNvSpPr>
            <a:spLocks noGrp="1"/>
          </p:cNvSpPr>
          <p:nvPr>
            <p:ph type="title"/>
          </p:nvPr>
        </p:nvSpPr>
        <p:spPr>
          <a:xfrm>
            <a:off x="828675" y="201613"/>
            <a:ext cx="4662488" cy="369887"/>
          </a:xfrm>
        </p:spPr>
        <p:txBody>
          <a:bodyPr/>
          <a:lstStyle/>
          <a:p>
            <a:r>
              <a:rPr lang="en-US" altLang="ko-KR">
                <a:effectLst/>
                <a:latin typeface="나눔고딕" pitchFamily="50" charset="-127"/>
                <a:ea typeface="나눔고딕" pitchFamily="50" charset="-127"/>
              </a:rPr>
              <a:t>XML </a:t>
            </a:r>
            <a:r>
              <a:rPr lang="ko-KR" altLang="en-US">
                <a:effectLst/>
                <a:latin typeface="나눔고딕" pitchFamily="50" charset="-127"/>
                <a:ea typeface="나눔고딕" pitchFamily="50" charset="-127"/>
              </a:rPr>
              <a:t>코드로 만들어지는 가이드라인</a:t>
            </a:r>
          </a:p>
        </p:txBody>
      </p:sp>
      <p:sp>
        <p:nvSpPr>
          <p:cNvPr id="13332" name="Rectangle 20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Rectangle 17"/>
          <p:cNvSpPr>
            <a:spLocks noChangeArrowheads="1"/>
          </p:cNvSpPr>
          <p:nvPr/>
        </p:nvSpPr>
        <p:spPr bwMode="auto">
          <a:xfrm>
            <a:off x="0" y="73025"/>
            <a:ext cx="182563" cy="3111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5240" name="내용 개체 틀 2"/>
          <p:cNvSpPr txBox="1">
            <a:spLocks/>
          </p:cNvSpPr>
          <p:nvPr/>
        </p:nvSpPr>
        <p:spPr bwMode="auto">
          <a:xfrm>
            <a:off x="463550" y="1125538"/>
            <a:ext cx="9288463" cy="500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82563" indent="-182563" latinLnBrk="1">
              <a:lnSpc>
                <a:spcPct val="120000"/>
              </a:lnSpc>
              <a:spcAft>
                <a:spcPct val="25000"/>
              </a:spcAft>
              <a:buFont typeface="Arial" charset="0"/>
              <a:buChar char="•"/>
            </a:pPr>
            <a:r>
              <a:rPr kumimoji="0" lang="en-US" altLang="ko-KR" sz="1800" b="1">
                <a:latin typeface="나눔고딕" pitchFamily="50" charset="-127"/>
                <a:ea typeface="나눔고딕" pitchFamily="50" charset="-127"/>
                <a:cs typeface="Tahoma" pitchFamily="34" charset="0"/>
              </a:rPr>
              <a:t>XML </a:t>
            </a:r>
            <a:r>
              <a:rPr kumimoji="0" lang="ko-KR" altLang="en-US" sz="1800" b="1">
                <a:latin typeface="나눔고딕" pitchFamily="50" charset="-127"/>
                <a:ea typeface="나눔고딕" pitchFamily="50" charset="-127"/>
                <a:cs typeface="Tahoma" pitchFamily="34" charset="0"/>
              </a:rPr>
              <a:t>레이아웃 파일에서 원본 </a:t>
            </a:r>
            <a:r>
              <a:rPr kumimoji="0" lang="en-US" altLang="ko-KR" sz="1800" b="1">
                <a:latin typeface="나눔고딕" pitchFamily="50" charset="-127"/>
                <a:ea typeface="나눔고딕" pitchFamily="50" charset="-127"/>
                <a:cs typeface="Tahoma" pitchFamily="34" charset="0"/>
              </a:rPr>
              <a:t>XML</a:t>
            </a:r>
            <a:r>
              <a:rPr kumimoji="0" lang="ko-KR" altLang="en-US" sz="1800" b="1">
                <a:latin typeface="나눔고딕" pitchFamily="50" charset="-127"/>
                <a:ea typeface="나눔고딕" pitchFamily="50" charset="-127"/>
                <a:cs typeface="Tahoma" pitchFamily="34" charset="0"/>
              </a:rPr>
              <a:t>을 보면 </a:t>
            </a:r>
            <a:r>
              <a:rPr kumimoji="0" lang="en-US" altLang="ko-KR" sz="1800" b="1">
                <a:latin typeface="나눔고딕" pitchFamily="50" charset="-127"/>
                <a:ea typeface="나눔고딕" pitchFamily="50" charset="-127"/>
                <a:cs typeface="Tahoma" pitchFamily="34" charset="0"/>
              </a:rPr>
              <a:t>Guideline </a:t>
            </a:r>
            <a:r>
              <a:rPr kumimoji="0" lang="ko-KR" altLang="en-US" sz="1800" b="1">
                <a:latin typeface="나눔고딕" pitchFamily="50" charset="-127"/>
                <a:ea typeface="나눔고딕" pitchFamily="50" charset="-127"/>
                <a:cs typeface="Tahoma" pitchFamily="34" charset="0"/>
              </a:rPr>
              <a:t>태그로 만들어짐</a:t>
            </a:r>
            <a:endParaRPr kumimoji="0" lang="en-US" altLang="ko-KR" sz="1800" b="1">
              <a:latin typeface="나눔고딕" pitchFamily="50" charset="-127"/>
              <a:ea typeface="나눔고딕" pitchFamily="50" charset="-127"/>
              <a:cs typeface="Tahoma" pitchFamily="34" charset="0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000125" y="1928813"/>
            <a:ext cx="7959725" cy="4237037"/>
          </a:xfrm>
          <a:prstGeom prst="roundRect">
            <a:avLst>
              <a:gd name="adj" fmla="val 4578"/>
            </a:avLst>
          </a:prstGeom>
          <a:solidFill>
            <a:srgbClr val="D0D8E8"/>
          </a:solidFill>
          <a:ln>
            <a:solidFill>
              <a:srgbClr val="33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en-US" altLang="ko-KR" dirty="0">
                <a:solidFill>
                  <a:srgbClr val="000000"/>
                </a:solidFill>
              </a:rPr>
              <a:t>&lt;</a:t>
            </a:r>
            <a:r>
              <a:rPr lang="en-US" altLang="ko-KR" b="1" dirty="0">
                <a:solidFill>
                  <a:srgbClr val="000080"/>
                </a:solidFill>
              </a:rPr>
              <a:t>android.support.constraint.Guideline</a:t>
            </a:r>
            <a:br>
              <a:rPr lang="ko-KR" altLang="en-US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lang="ko-KR" altLang="en-US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 </a:t>
            </a:r>
            <a:r>
              <a:rPr lang="en-US" altLang="ko-KR" b="1" dirty="0">
                <a:solidFill>
                  <a:srgbClr val="660E7A"/>
                </a:solidFill>
              </a:rPr>
              <a:t>android</a:t>
            </a:r>
            <a:r>
              <a:rPr lang="en-US" altLang="ko-KR" b="1" dirty="0">
                <a:solidFill>
                  <a:srgbClr val="0000FF"/>
                </a:solidFill>
              </a:rPr>
              <a:t>:layout_width=</a:t>
            </a:r>
            <a:r>
              <a:rPr lang="en-US" altLang="ko-KR" b="1" dirty="0">
                <a:solidFill>
                  <a:srgbClr val="008000"/>
                </a:solidFill>
              </a:rPr>
              <a:t>"wrap_content"</a:t>
            </a:r>
            <a:br>
              <a:rPr lang="ko-KR" altLang="en-US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lang="ko-KR" altLang="en-US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 </a:t>
            </a:r>
            <a:r>
              <a:rPr lang="en-US" altLang="ko-KR" b="1" dirty="0">
                <a:solidFill>
                  <a:srgbClr val="660E7A"/>
                </a:solidFill>
              </a:rPr>
              <a:t>android</a:t>
            </a:r>
            <a:r>
              <a:rPr lang="en-US" altLang="ko-KR" b="1" dirty="0">
                <a:solidFill>
                  <a:srgbClr val="0000FF"/>
                </a:solidFill>
              </a:rPr>
              <a:t>:layout_height=</a:t>
            </a:r>
            <a:r>
              <a:rPr lang="en-US" altLang="ko-KR" b="1" dirty="0">
                <a:solidFill>
                  <a:srgbClr val="008000"/>
                </a:solidFill>
              </a:rPr>
              <a:t>"wrap_content"</a:t>
            </a:r>
            <a:br>
              <a:rPr lang="ko-KR" altLang="en-US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lang="ko-KR" altLang="en-US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 </a:t>
            </a:r>
            <a:r>
              <a:rPr lang="en-US" altLang="ko-KR" b="1" dirty="0">
                <a:solidFill>
                  <a:srgbClr val="660E7A"/>
                </a:solidFill>
              </a:rPr>
              <a:t>android</a:t>
            </a:r>
            <a:r>
              <a:rPr lang="en-US" altLang="ko-KR" b="1" dirty="0">
                <a:solidFill>
                  <a:srgbClr val="0000FF"/>
                </a:solidFill>
              </a:rPr>
              <a:t>:id=</a:t>
            </a:r>
            <a:r>
              <a:rPr lang="en-US" altLang="ko-KR" b="1" dirty="0">
                <a:solidFill>
                  <a:srgbClr val="008000"/>
                </a:solidFill>
              </a:rPr>
              <a:t>"@+id/guideline"</a:t>
            </a:r>
            <a:br>
              <a:rPr lang="ko-KR" altLang="en-US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lang="ko-KR" altLang="en-US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 </a:t>
            </a:r>
            <a:r>
              <a:rPr lang="en-US" altLang="ko-KR" b="1" dirty="0">
                <a:solidFill>
                  <a:srgbClr val="660E7A"/>
                </a:solidFill>
              </a:rPr>
              <a:t>android</a:t>
            </a:r>
            <a:r>
              <a:rPr lang="en-US" altLang="ko-KR" b="1" dirty="0">
                <a:solidFill>
                  <a:srgbClr val="0000FF"/>
                </a:solidFill>
              </a:rPr>
              <a:t>:orientation=</a:t>
            </a:r>
            <a:r>
              <a:rPr lang="en-US" altLang="ko-KR" b="1" dirty="0">
                <a:solidFill>
                  <a:srgbClr val="008000"/>
                </a:solidFill>
              </a:rPr>
              <a:t>"vertical"</a:t>
            </a:r>
            <a:br>
              <a:rPr lang="ko-KR" altLang="en-US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lang="ko-KR" altLang="en-US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 </a:t>
            </a:r>
            <a:r>
              <a:rPr lang="en-US" altLang="ko-KR" b="1" dirty="0">
                <a:solidFill>
                  <a:srgbClr val="660E7A"/>
                </a:solidFill>
              </a:rPr>
              <a:t>tools</a:t>
            </a:r>
            <a:r>
              <a:rPr lang="en-US" altLang="ko-KR" b="1" dirty="0">
                <a:solidFill>
                  <a:srgbClr val="0000FF"/>
                </a:solidFill>
              </a:rPr>
              <a:t>:layout_editor_absoluteY=</a:t>
            </a:r>
            <a:r>
              <a:rPr lang="en-US" altLang="ko-KR" b="1" dirty="0">
                <a:solidFill>
                  <a:srgbClr val="008000"/>
                </a:solidFill>
              </a:rPr>
              <a:t>"0dp"</a:t>
            </a:r>
            <a:br>
              <a:rPr lang="ko-KR" altLang="en-US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lang="ko-KR" altLang="en-US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 </a:t>
            </a:r>
            <a:r>
              <a:rPr lang="en-US" altLang="ko-KR" b="1" dirty="0">
                <a:solidFill>
                  <a:srgbClr val="660E7A"/>
                </a:solidFill>
              </a:rPr>
              <a:t>tools</a:t>
            </a:r>
            <a:r>
              <a:rPr lang="en-US" altLang="ko-KR" b="1" dirty="0">
                <a:solidFill>
                  <a:srgbClr val="0000FF"/>
                </a:solidFill>
              </a:rPr>
              <a:t>:layout_editor_absoluteX=</a:t>
            </a:r>
            <a:r>
              <a:rPr lang="en-US" altLang="ko-KR" b="1" dirty="0">
                <a:solidFill>
                  <a:srgbClr val="008000"/>
                </a:solidFill>
              </a:rPr>
              <a:t>"20dp"</a:t>
            </a:r>
            <a:br>
              <a:rPr lang="ko-KR" altLang="en-US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lang="ko-KR" altLang="en-US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 </a:t>
            </a:r>
            <a:r>
              <a:rPr lang="en-US" altLang="ko-KR" b="1" dirty="0">
                <a:solidFill>
                  <a:srgbClr val="660E7A"/>
                </a:solidFill>
              </a:rPr>
              <a:t>app</a:t>
            </a:r>
            <a:r>
              <a:rPr lang="en-US" altLang="ko-KR" b="1" dirty="0">
                <a:solidFill>
                  <a:srgbClr val="0000FF"/>
                </a:solidFill>
              </a:rPr>
              <a:t>:layout_constraintGuide_begin=</a:t>
            </a:r>
            <a:r>
              <a:rPr lang="en-US" altLang="ko-KR" b="1" dirty="0">
                <a:solidFill>
                  <a:srgbClr val="008000"/>
                </a:solidFill>
              </a:rPr>
              <a:t>"100dp" </a:t>
            </a:r>
            <a:r>
              <a:rPr lang="en-US" altLang="ko-KR" dirty="0">
                <a:solidFill>
                  <a:srgbClr val="000000"/>
                </a:solidFill>
              </a:rPr>
              <a:t>/&gt;</a:t>
            </a:r>
            <a:endParaRPr lang="ko-KR" altLang="en-US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>
              <a:lnSpc>
                <a:spcPct val="150000"/>
              </a:lnSpc>
              <a:defRPr/>
            </a:pPr>
            <a:endParaRPr lang="ko-KR" altLang="en-US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dirty="0">
                <a:solidFill>
                  <a:srgbClr val="000000"/>
                </a:solidFill>
              </a:rPr>
              <a:t>...</a:t>
            </a:r>
            <a:endParaRPr lang="ko-KR" altLang="en-US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>
              <a:lnSpc>
                <a:spcPct val="150000"/>
              </a:lnSpc>
              <a:defRPr/>
            </a:pPr>
            <a:endParaRPr lang="ko-KR" altLang="en-US" kern="100" dirty="0">
              <a:latin typeface="Times New Roman" panose="02020603050405020304" pitchFamily="18" charset="0"/>
            </a:endParaRPr>
          </a:p>
        </p:txBody>
      </p:sp>
      <p:sp>
        <p:nvSpPr>
          <p:cNvPr id="95242" name="TextBox 13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kumimoji="0" lang="en-US" altLang="ko-KR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3. </a:t>
            </a:r>
            <a:r>
              <a:rPr kumimoji="0" lang="ko-KR" altLang="en-US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제약 레이아웃 익히기</a:t>
            </a:r>
            <a:endParaRPr kumimoji="0" lang="en-US" altLang="ko-KR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ransition>
    <p:dissolv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8855" name="Rectangle 7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8856" name="Rectangle 8"/>
          <p:cNvSpPr>
            <a:spLocks noChangeArrowheads="1"/>
          </p:cNvSpPr>
          <p:nvPr/>
        </p:nvSpPr>
        <p:spPr bwMode="auto">
          <a:xfrm>
            <a:off x="5053013" y="755967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7285" name="제목 14"/>
          <p:cNvSpPr>
            <a:spLocks noGrp="1"/>
          </p:cNvSpPr>
          <p:nvPr>
            <p:ph type="title"/>
          </p:nvPr>
        </p:nvSpPr>
        <p:spPr>
          <a:xfrm>
            <a:off x="828675" y="201613"/>
            <a:ext cx="4587875" cy="369887"/>
          </a:xfrm>
        </p:spPr>
        <p:txBody>
          <a:bodyPr/>
          <a:lstStyle/>
          <a:p>
            <a:r>
              <a:rPr lang="ko-KR" altLang="en-US">
                <a:effectLst/>
                <a:latin typeface="나눔고딕" pitchFamily="50" charset="-127"/>
                <a:ea typeface="나눔고딕" pitchFamily="50" charset="-127"/>
              </a:rPr>
              <a:t>가이드라인에 맞추어 버튼 추가하기</a:t>
            </a:r>
          </a:p>
        </p:txBody>
      </p:sp>
      <p:sp>
        <p:nvSpPr>
          <p:cNvPr id="13332" name="Rectangle 20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Rectangle 17"/>
          <p:cNvSpPr>
            <a:spLocks noChangeArrowheads="1"/>
          </p:cNvSpPr>
          <p:nvPr/>
        </p:nvSpPr>
        <p:spPr bwMode="auto">
          <a:xfrm>
            <a:off x="0" y="73025"/>
            <a:ext cx="182563" cy="3111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7288" name="내용 개체 틀 2"/>
          <p:cNvSpPr txBox="1">
            <a:spLocks/>
          </p:cNvSpPr>
          <p:nvPr/>
        </p:nvSpPr>
        <p:spPr bwMode="auto">
          <a:xfrm>
            <a:off x="463550" y="1125538"/>
            <a:ext cx="9288463" cy="500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82563" indent="-182563" latinLnBrk="1">
              <a:lnSpc>
                <a:spcPct val="120000"/>
              </a:lnSpc>
              <a:spcAft>
                <a:spcPct val="25000"/>
              </a:spcAft>
              <a:buFont typeface="Arial" charset="0"/>
              <a:buChar char="•"/>
            </a:pPr>
            <a:r>
              <a:rPr kumimoji="0" lang="ko-KR" altLang="en-US" sz="1800" b="1">
                <a:latin typeface="나눔고딕" pitchFamily="50" charset="-127"/>
                <a:ea typeface="나눔고딕" pitchFamily="50" charset="-127"/>
                <a:cs typeface="Tahoma" pitchFamily="34" charset="0"/>
              </a:rPr>
              <a:t>가이드라인에 맞추어 버튼 세 개 추가</a:t>
            </a:r>
            <a:endParaRPr kumimoji="0" lang="en-US" altLang="ko-KR" sz="1800" b="1">
              <a:latin typeface="나눔고딕" pitchFamily="50" charset="-127"/>
              <a:ea typeface="나눔고딕" pitchFamily="50" charset="-127"/>
              <a:cs typeface="Tahoma" pitchFamily="34" charset="0"/>
            </a:endParaRPr>
          </a:p>
        </p:txBody>
      </p:sp>
      <p:pic>
        <p:nvPicPr>
          <p:cNvPr id="97289" name="_x43384368" descr="P02_S001_07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5988" y="1730375"/>
            <a:ext cx="8383587" cy="457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7290" name="TextBox 13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kumimoji="0" lang="en-US" altLang="ko-KR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3. </a:t>
            </a:r>
            <a:r>
              <a:rPr kumimoji="0" lang="ko-KR" altLang="en-US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제약 레이아웃 익히기</a:t>
            </a:r>
            <a:endParaRPr kumimoji="0" lang="en-US" altLang="ko-KR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ransition>
    <p:dissolv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4" name="제목 10"/>
          <p:cNvSpPr>
            <a:spLocks noGrp="1"/>
          </p:cNvSpPr>
          <p:nvPr>
            <p:ph type="title"/>
          </p:nvPr>
        </p:nvSpPr>
        <p:spPr>
          <a:xfrm>
            <a:off x="828675" y="201613"/>
            <a:ext cx="3433763" cy="369887"/>
          </a:xfrm>
        </p:spPr>
        <p:txBody>
          <a:bodyPr/>
          <a:lstStyle/>
          <a:p>
            <a:r>
              <a:rPr lang="ko-KR" altLang="en-US">
                <a:effectLst/>
                <a:latin typeface="나눔고딕" pitchFamily="50" charset="-127"/>
                <a:ea typeface="나눔고딕" pitchFamily="50" charset="-127"/>
              </a:rPr>
              <a:t>상대 레이아웃의 속성 사용</a:t>
            </a:r>
          </a:p>
        </p:txBody>
      </p:sp>
      <p:sp>
        <p:nvSpPr>
          <p:cNvPr id="2" name="Rectangle 13"/>
          <p:cNvSpPr>
            <a:spLocks noChangeArrowheads="1"/>
          </p:cNvSpPr>
          <p:nvPr/>
        </p:nvSpPr>
        <p:spPr bwMode="auto">
          <a:xfrm>
            <a:off x="0" y="73025"/>
            <a:ext cx="182563" cy="3111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Rectangle 14"/>
          <p:cNvSpPr>
            <a:spLocks noChangeArrowheads="1"/>
          </p:cNvSpPr>
          <p:nvPr/>
        </p:nvSpPr>
        <p:spPr bwMode="auto">
          <a:xfrm>
            <a:off x="0" y="73025"/>
            <a:ext cx="182563" cy="3111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6568" name="TextBox 8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kumimoji="0" lang="en-US" altLang="ko-KR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3. </a:t>
            </a:r>
            <a:r>
              <a:rPr kumimoji="0" lang="ko-KR" altLang="en-US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상대 레이아웃 사용하기</a:t>
            </a:r>
            <a:endParaRPr kumimoji="0" lang="en-US" altLang="ko-KR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36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6996" y="1268760"/>
            <a:ext cx="4191000" cy="1809750"/>
          </a:xfrm>
          <a:prstGeom prst="rect">
            <a:avLst/>
          </a:prstGeom>
          <a:noFill/>
          <a:ln w="28575" cap="flat" cmpd="sng">
            <a:solidFill>
              <a:schemeClr val="tx1"/>
            </a:solidFill>
            <a:prstDash val="solid"/>
            <a:miter lim="800000"/>
            <a:headEnd/>
            <a:tailEnd/>
          </a:ln>
        </p:spPr>
      </p:pic>
      <p:pic>
        <p:nvPicPr>
          <p:cNvPr id="13619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0550" y="3717032"/>
            <a:ext cx="4552950" cy="1762125"/>
          </a:xfrm>
          <a:prstGeom prst="rect">
            <a:avLst/>
          </a:prstGeom>
          <a:noFill/>
          <a:ln w="28575" cap="flat" cmpd="sng">
            <a:solidFill>
              <a:schemeClr val="tx1"/>
            </a:solidFill>
            <a:prstDash val="solid"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606996" y="335699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추가</a:t>
            </a:r>
          </a:p>
        </p:txBody>
      </p:sp>
      <p:pic>
        <p:nvPicPr>
          <p:cNvPr id="13619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79604" y="868635"/>
            <a:ext cx="3467100" cy="5800725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</p:spPr>
      </p:pic>
    </p:spTree>
  </p:cSld>
  <p:clrMapOvr>
    <a:masterClrMapping/>
  </p:clrMapOvr>
  <p:transition>
    <p:dissolv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8855" name="Rectangle 7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8856" name="Rectangle 8"/>
          <p:cNvSpPr>
            <a:spLocks noChangeArrowheads="1"/>
          </p:cNvSpPr>
          <p:nvPr/>
        </p:nvSpPr>
        <p:spPr bwMode="auto">
          <a:xfrm>
            <a:off x="5053013" y="755967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9333" name="제목 14"/>
          <p:cNvSpPr>
            <a:spLocks noGrp="1"/>
          </p:cNvSpPr>
          <p:nvPr>
            <p:ph type="title"/>
          </p:nvPr>
        </p:nvSpPr>
        <p:spPr>
          <a:xfrm>
            <a:off x="828675" y="201613"/>
            <a:ext cx="4298950" cy="369887"/>
          </a:xfrm>
        </p:spPr>
        <p:txBody>
          <a:bodyPr/>
          <a:lstStyle/>
          <a:p>
            <a:r>
              <a:rPr lang="ko-KR" altLang="en-US">
                <a:effectLst/>
                <a:latin typeface="나눔고딕" pitchFamily="50" charset="-127"/>
                <a:ea typeface="나눔고딕" pitchFamily="50" charset="-127"/>
              </a:rPr>
              <a:t>가이드라인의 원본 코드 살펴보기</a:t>
            </a:r>
          </a:p>
        </p:txBody>
      </p:sp>
      <p:sp>
        <p:nvSpPr>
          <p:cNvPr id="13332" name="Rectangle 20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Rectangle 17"/>
          <p:cNvSpPr>
            <a:spLocks noChangeArrowheads="1"/>
          </p:cNvSpPr>
          <p:nvPr/>
        </p:nvSpPr>
        <p:spPr bwMode="auto">
          <a:xfrm>
            <a:off x="0" y="73025"/>
            <a:ext cx="182563" cy="3111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9336" name="내용 개체 틀 2"/>
          <p:cNvSpPr txBox="1">
            <a:spLocks/>
          </p:cNvSpPr>
          <p:nvPr/>
        </p:nvSpPr>
        <p:spPr bwMode="auto">
          <a:xfrm>
            <a:off x="463550" y="1125538"/>
            <a:ext cx="9288463" cy="500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82563" indent="-182563" latinLnBrk="1">
              <a:lnSpc>
                <a:spcPct val="120000"/>
              </a:lnSpc>
              <a:spcAft>
                <a:spcPct val="25000"/>
              </a:spcAft>
              <a:buFont typeface="Arial" charset="0"/>
              <a:buChar char="•"/>
            </a:pPr>
            <a:r>
              <a:rPr kumimoji="0" lang="en-US" altLang="ko-KR" sz="1800" b="1">
                <a:latin typeface="나눔고딕" pitchFamily="50" charset="-127"/>
                <a:ea typeface="나눔고딕" pitchFamily="50" charset="-127"/>
                <a:cs typeface="Tahoma" pitchFamily="34" charset="0"/>
              </a:rPr>
              <a:t>xmlns </a:t>
            </a:r>
            <a:r>
              <a:rPr kumimoji="0" lang="ko-KR" altLang="en-US" sz="1800" b="1">
                <a:latin typeface="나눔고딕" pitchFamily="50" charset="-127"/>
                <a:ea typeface="나눔고딕" pitchFamily="50" charset="-127"/>
                <a:cs typeface="Tahoma" pitchFamily="34" charset="0"/>
              </a:rPr>
              <a:t>로 시작하는 속성</a:t>
            </a:r>
            <a:r>
              <a:rPr kumimoji="0" lang="en-US" altLang="ko-KR" sz="1800" b="1">
                <a:latin typeface="나눔고딕" pitchFamily="50" charset="-127"/>
                <a:ea typeface="나눔고딕" pitchFamily="50" charset="-127"/>
                <a:cs typeface="Tahoma" pitchFamily="34" charset="0"/>
              </a:rPr>
              <a:t>, android</a:t>
            </a:r>
            <a:r>
              <a:rPr kumimoji="0" lang="ko-KR" altLang="en-US" sz="1800" b="1">
                <a:latin typeface="나눔고딕" pitchFamily="50" charset="-127"/>
                <a:ea typeface="나눔고딕" pitchFamily="50" charset="-127"/>
                <a:cs typeface="Tahoma" pitchFamily="34" charset="0"/>
              </a:rPr>
              <a:t>로 시작하는 속성 등이 있음</a:t>
            </a:r>
            <a:endParaRPr kumimoji="0" lang="en-US" altLang="ko-KR" sz="1800" b="1">
              <a:latin typeface="나눔고딕" pitchFamily="50" charset="-127"/>
              <a:ea typeface="나눔고딕" pitchFamily="50" charset="-127"/>
              <a:cs typeface="Tahoma" pitchFamily="34" charset="0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000125" y="1928813"/>
            <a:ext cx="7959725" cy="4237037"/>
          </a:xfrm>
          <a:prstGeom prst="roundRect">
            <a:avLst>
              <a:gd name="adj" fmla="val 4578"/>
            </a:avLst>
          </a:prstGeom>
          <a:solidFill>
            <a:srgbClr val="D0D8E8"/>
          </a:solidFill>
          <a:ln>
            <a:solidFill>
              <a:srgbClr val="33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en-US" altLang="ko-KR" i="1" dirty="0">
                <a:solidFill>
                  <a:srgbClr val="000000"/>
                </a:solidFill>
              </a:rPr>
              <a:t>&lt;?</a:t>
            </a:r>
            <a:r>
              <a:rPr lang="en-US" altLang="ko-KR" b="1" dirty="0">
                <a:solidFill>
                  <a:srgbClr val="0000FF"/>
                </a:solidFill>
              </a:rPr>
              <a:t>xml version=</a:t>
            </a:r>
            <a:r>
              <a:rPr lang="en-US" altLang="ko-KR" b="1" dirty="0">
                <a:solidFill>
                  <a:srgbClr val="008000"/>
                </a:solidFill>
              </a:rPr>
              <a:t>"1.0" </a:t>
            </a:r>
            <a:r>
              <a:rPr lang="en-US" altLang="ko-KR" b="1" dirty="0">
                <a:solidFill>
                  <a:srgbClr val="0000FF"/>
                </a:solidFill>
              </a:rPr>
              <a:t>encoding=</a:t>
            </a:r>
            <a:r>
              <a:rPr lang="en-US" altLang="ko-KR" b="1" dirty="0">
                <a:solidFill>
                  <a:srgbClr val="008000"/>
                </a:solidFill>
              </a:rPr>
              <a:t>"utf-8"</a:t>
            </a:r>
            <a:r>
              <a:rPr lang="en-US" altLang="ko-KR" i="1" dirty="0">
                <a:solidFill>
                  <a:srgbClr val="000000"/>
                </a:solidFill>
              </a:rPr>
              <a:t>?&gt;</a:t>
            </a:r>
            <a:br>
              <a:rPr lang="ko-KR" altLang="en-US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lang="en-US" altLang="ko-KR" dirty="0">
                <a:solidFill>
                  <a:srgbClr val="000000"/>
                </a:solidFill>
              </a:rPr>
              <a:t>&lt;</a:t>
            </a:r>
            <a:r>
              <a:rPr lang="en-US" altLang="ko-KR" b="1" dirty="0">
                <a:solidFill>
                  <a:srgbClr val="000080"/>
                </a:solidFill>
              </a:rPr>
              <a:t>android.support.constraint.ConstraintLayout</a:t>
            </a:r>
            <a:br>
              <a:rPr lang="ko-KR" altLang="en-US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lang="ko-KR" altLang="en-US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 </a:t>
            </a:r>
            <a:r>
              <a:rPr lang="en-US" altLang="ko-KR" b="1" dirty="0">
                <a:solidFill>
                  <a:srgbClr val="0000FF"/>
                </a:solidFill>
              </a:rPr>
              <a:t>xmlns:</a:t>
            </a:r>
            <a:r>
              <a:rPr lang="en-US" altLang="ko-KR" b="1" dirty="0">
                <a:solidFill>
                  <a:srgbClr val="660E7A"/>
                </a:solidFill>
              </a:rPr>
              <a:t>android</a:t>
            </a:r>
            <a:r>
              <a:rPr lang="en-US" altLang="ko-KR" b="1" dirty="0">
                <a:solidFill>
                  <a:srgbClr val="0000FF"/>
                </a:solidFill>
              </a:rPr>
              <a:t>=</a:t>
            </a:r>
            <a:r>
              <a:rPr lang="en-US" altLang="ko-KR" b="1" dirty="0">
                <a:solidFill>
                  <a:srgbClr val="008000"/>
                </a:solidFill>
              </a:rPr>
              <a:t>"http://schemas.android.com/apk/res/android"</a:t>
            </a:r>
            <a:br>
              <a:rPr lang="ko-KR" altLang="en-US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lang="ko-KR" altLang="en-US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 </a:t>
            </a:r>
            <a:r>
              <a:rPr lang="en-US" altLang="ko-KR" b="1" dirty="0">
                <a:solidFill>
                  <a:srgbClr val="0000FF"/>
                </a:solidFill>
              </a:rPr>
              <a:t>xmlns:</a:t>
            </a:r>
            <a:r>
              <a:rPr lang="en-US" altLang="ko-KR" b="1" dirty="0">
                <a:solidFill>
                  <a:srgbClr val="660E7A"/>
                </a:solidFill>
              </a:rPr>
              <a:t>app</a:t>
            </a:r>
            <a:r>
              <a:rPr lang="en-US" altLang="ko-KR" b="1" dirty="0">
                <a:solidFill>
                  <a:srgbClr val="0000FF"/>
                </a:solidFill>
              </a:rPr>
              <a:t>=</a:t>
            </a:r>
            <a:r>
              <a:rPr lang="en-US" altLang="ko-KR" b="1" dirty="0">
                <a:solidFill>
                  <a:srgbClr val="008000"/>
                </a:solidFill>
              </a:rPr>
              <a:t>"http://schemas.android.com/apk/res-auto"</a:t>
            </a:r>
            <a:br>
              <a:rPr lang="ko-KR" altLang="en-US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lang="ko-KR" altLang="en-US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 </a:t>
            </a:r>
            <a:r>
              <a:rPr lang="en-US" altLang="ko-KR" b="1" dirty="0">
                <a:solidFill>
                  <a:srgbClr val="0000FF"/>
                </a:solidFill>
              </a:rPr>
              <a:t>xmlns:</a:t>
            </a:r>
            <a:r>
              <a:rPr lang="en-US" altLang="ko-KR" b="1" dirty="0">
                <a:solidFill>
                  <a:srgbClr val="660E7A"/>
                </a:solidFill>
              </a:rPr>
              <a:t>tools</a:t>
            </a:r>
            <a:r>
              <a:rPr lang="en-US" altLang="ko-KR" b="1" dirty="0">
                <a:solidFill>
                  <a:srgbClr val="0000FF"/>
                </a:solidFill>
              </a:rPr>
              <a:t>=</a:t>
            </a:r>
            <a:r>
              <a:rPr lang="en-US" altLang="ko-KR" b="1" dirty="0">
                <a:solidFill>
                  <a:srgbClr val="008000"/>
                </a:solidFill>
              </a:rPr>
              <a:t>"http://schemas.android.com/tools"</a:t>
            </a:r>
            <a:br>
              <a:rPr lang="ko-KR" altLang="en-US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lang="ko-KR" altLang="en-US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 </a:t>
            </a:r>
            <a:r>
              <a:rPr lang="en-US" altLang="ko-KR" b="1" dirty="0">
                <a:solidFill>
                  <a:srgbClr val="660E7A"/>
                </a:solidFill>
              </a:rPr>
              <a:t>android</a:t>
            </a:r>
            <a:r>
              <a:rPr lang="en-US" altLang="ko-KR" b="1" dirty="0">
                <a:solidFill>
                  <a:srgbClr val="0000FF"/>
                </a:solidFill>
              </a:rPr>
              <a:t>:layout_width=</a:t>
            </a:r>
            <a:r>
              <a:rPr lang="en-US" altLang="ko-KR" b="1" dirty="0">
                <a:solidFill>
                  <a:srgbClr val="008000"/>
                </a:solidFill>
              </a:rPr>
              <a:t>"match_parent"</a:t>
            </a:r>
            <a:br>
              <a:rPr lang="ko-KR" altLang="en-US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lang="ko-KR" altLang="en-US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 </a:t>
            </a:r>
            <a:r>
              <a:rPr lang="en-US" altLang="ko-KR" b="1" dirty="0">
                <a:solidFill>
                  <a:srgbClr val="660E7A"/>
                </a:solidFill>
              </a:rPr>
              <a:t>android</a:t>
            </a:r>
            <a:r>
              <a:rPr lang="en-US" altLang="ko-KR" b="1" dirty="0">
                <a:solidFill>
                  <a:srgbClr val="0000FF"/>
                </a:solidFill>
              </a:rPr>
              <a:t>:layout_height=</a:t>
            </a:r>
            <a:r>
              <a:rPr lang="en-US" altLang="ko-KR" b="1" dirty="0">
                <a:solidFill>
                  <a:srgbClr val="008000"/>
                </a:solidFill>
              </a:rPr>
              <a:t>"match_parent"</a:t>
            </a:r>
            <a:r>
              <a:rPr lang="en-US" altLang="ko-KR" dirty="0">
                <a:solidFill>
                  <a:srgbClr val="000000"/>
                </a:solidFill>
              </a:rPr>
              <a:t>&gt;</a:t>
            </a:r>
            <a:endParaRPr lang="ko-KR" altLang="en-US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>
              <a:lnSpc>
                <a:spcPct val="150000"/>
              </a:lnSpc>
              <a:defRPr/>
            </a:pPr>
            <a:endParaRPr lang="ko-KR" altLang="en-US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altLang="ko-KR" dirty="0">
                <a:solidFill>
                  <a:srgbClr val="000000"/>
                </a:solidFill>
              </a:rPr>
              <a:t>...</a:t>
            </a:r>
            <a:endParaRPr lang="ko-KR" altLang="en-US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>
              <a:lnSpc>
                <a:spcPct val="150000"/>
              </a:lnSpc>
              <a:defRPr/>
            </a:pPr>
            <a:endParaRPr lang="ko-KR" altLang="en-US" kern="100" dirty="0">
              <a:latin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endParaRPr lang="ko-KR" altLang="en-US" kern="100" dirty="0">
              <a:latin typeface="Times New Roman" panose="02020603050405020304" pitchFamily="18" charset="0"/>
            </a:endParaRPr>
          </a:p>
        </p:txBody>
      </p:sp>
      <p:sp>
        <p:nvSpPr>
          <p:cNvPr id="99338" name="TextBox 13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kumimoji="0" lang="en-US" altLang="ko-KR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3. </a:t>
            </a:r>
            <a:r>
              <a:rPr kumimoji="0" lang="ko-KR" altLang="en-US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제약 레이아웃 익히기</a:t>
            </a:r>
            <a:endParaRPr kumimoji="0" lang="en-US" altLang="ko-KR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ransition>
    <p:dissolv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8855" name="Rectangle 7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8856" name="Rectangle 8"/>
          <p:cNvSpPr>
            <a:spLocks noChangeArrowheads="1"/>
          </p:cNvSpPr>
          <p:nvPr/>
        </p:nvSpPr>
        <p:spPr bwMode="auto">
          <a:xfrm>
            <a:off x="5053013" y="755967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1381" name="제목 14"/>
          <p:cNvSpPr>
            <a:spLocks noGrp="1"/>
          </p:cNvSpPr>
          <p:nvPr>
            <p:ph type="title"/>
          </p:nvPr>
        </p:nvSpPr>
        <p:spPr>
          <a:xfrm>
            <a:off x="828675" y="201613"/>
            <a:ext cx="3221038" cy="369887"/>
          </a:xfrm>
        </p:spPr>
        <p:txBody>
          <a:bodyPr/>
          <a:lstStyle/>
          <a:p>
            <a:r>
              <a:rPr lang="en-US" altLang="ko-KR">
                <a:effectLst/>
                <a:latin typeface="나눔고딕" pitchFamily="50" charset="-127"/>
                <a:ea typeface="나눔고딕" pitchFamily="50" charset="-127"/>
              </a:rPr>
              <a:t>XML </a:t>
            </a:r>
            <a:r>
              <a:rPr lang="ko-KR" altLang="en-US">
                <a:effectLst/>
                <a:latin typeface="나눔고딕" pitchFamily="50" charset="-127"/>
                <a:ea typeface="나눔고딕" pitchFamily="50" charset="-127"/>
              </a:rPr>
              <a:t>코드의 접두어 의미</a:t>
            </a:r>
          </a:p>
        </p:txBody>
      </p:sp>
      <p:sp>
        <p:nvSpPr>
          <p:cNvPr id="13332" name="Rectangle 20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Rectangle 17"/>
          <p:cNvSpPr>
            <a:spLocks noChangeArrowheads="1"/>
          </p:cNvSpPr>
          <p:nvPr/>
        </p:nvSpPr>
        <p:spPr bwMode="auto">
          <a:xfrm>
            <a:off x="0" y="73025"/>
            <a:ext cx="182563" cy="3111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1384" name="내용 개체 틀 2"/>
          <p:cNvSpPr txBox="1">
            <a:spLocks/>
          </p:cNvSpPr>
          <p:nvPr/>
        </p:nvSpPr>
        <p:spPr bwMode="auto">
          <a:xfrm>
            <a:off x="463550" y="1125538"/>
            <a:ext cx="9288463" cy="500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82563" indent="-182563" latinLnBrk="1">
              <a:lnSpc>
                <a:spcPct val="120000"/>
              </a:lnSpc>
              <a:spcAft>
                <a:spcPct val="25000"/>
              </a:spcAft>
              <a:buFont typeface="Arial" charset="0"/>
              <a:buChar char="•"/>
            </a:pPr>
            <a:r>
              <a:rPr kumimoji="0" lang="en-US" altLang="ko-KR" sz="1800" b="1">
                <a:latin typeface="나눔고딕" pitchFamily="50" charset="-127"/>
                <a:ea typeface="나눔고딕" pitchFamily="50" charset="-127"/>
                <a:cs typeface="Tahoma" pitchFamily="34" charset="0"/>
              </a:rPr>
              <a:t>XML </a:t>
            </a:r>
            <a:r>
              <a:rPr kumimoji="0" lang="ko-KR" altLang="en-US" sz="1800" b="1">
                <a:latin typeface="나눔고딕" pitchFamily="50" charset="-127"/>
                <a:ea typeface="나눔고딕" pitchFamily="50" charset="-127"/>
                <a:cs typeface="Tahoma" pitchFamily="34" charset="0"/>
              </a:rPr>
              <a:t>레이아웃 코드에서 접두어가 가지는 의미가 있음</a:t>
            </a:r>
            <a:endParaRPr kumimoji="0" lang="en-US" altLang="ko-KR" sz="1800" b="1">
              <a:latin typeface="나눔고딕" pitchFamily="50" charset="-127"/>
              <a:ea typeface="나눔고딕" pitchFamily="50" charset="-127"/>
              <a:cs typeface="Tahoma" pitchFamily="34" charset="0"/>
            </a:endParaRPr>
          </a:p>
        </p:txBody>
      </p:sp>
      <p:sp>
        <p:nvSpPr>
          <p:cNvPr id="4" name="_x126414328"/>
          <p:cNvSpPr>
            <a:spLocks noChangeArrowheads="1"/>
          </p:cNvSpPr>
          <p:nvPr/>
        </p:nvSpPr>
        <p:spPr bwMode="auto">
          <a:xfrm>
            <a:off x="890588" y="2119313"/>
            <a:ext cx="8688387" cy="2687637"/>
          </a:xfrm>
          <a:prstGeom prst="roundRect">
            <a:avLst>
              <a:gd name="adj" fmla="val 300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anchor="ctr"/>
          <a:lstStyle/>
          <a:p>
            <a:pPr marL="342900" indent="-342900" algn="just">
              <a:lnSpc>
                <a:spcPct val="200000"/>
              </a:lnSpc>
              <a:buFontTx/>
              <a:buAutoNum type="arabicParenBoth"/>
              <a:defRPr/>
            </a:pPr>
            <a:r>
              <a:rPr lang="en-US" altLang="ko-KR" sz="16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xmlns:android </a:t>
            </a:r>
            <a:r>
              <a:rPr lang="ko-KR" altLang="en-US" sz="16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안드로이드 기본 </a:t>
            </a:r>
            <a:r>
              <a:rPr lang="en-US" altLang="ko-KR" sz="16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SDK</a:t>
            </a:r>
            <a:r>
              <a:rPr lang="ko-KR" altLang="en-US" sz="16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포함되어 있는 속성을 사용합니다</a:t>
            </a:r>
            <a:r>
              <a:rPr lang="en-US" altLang="ko-KR" sz="16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pPr algn="just">
              <a:lnSpc>
                <a:spcPct val="200000"/>
              </a:lnSpc>
              <a:defRPr/>
            </a:pPr>
            <a:r>
              <a:rPr lang="en-US" altLang="ko-KR" sz="16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(2) xmlns:app </a:t>
            </a:r>
            <a:r>
              <a:rPr lang="ko-KR" altLang="en-US" sz="16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프로젝트에서 사용하는 외부 라이브러리에 포함되어 있는 속성을 사용합니다</a:t>
            </a:r>
            <a:r>
              <a:rPr lang="en-US" altLang="ko-KR" sz="16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pPr algn="just">
              <a:lnSpc>
                <a:spcPct val="200000"/>
              </a:lnSpc>
              <a:defRPr/>
            </a:pPr>
            <a:r>
              <a:rPr lang="en-US" altLang="ko-KR" sz="16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(3) xmlns:tools </a:t>
            </a:r>
            <a:r>
              <a:rPr lang="ko-KR" altLang="en-US" sz="16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안드로이드 스튜디오의 디자이너 도구 등에서 화면에 보여줄 때 사용합니다</a:t>
            </a:r>
            <a:r>
              <a:rPr lang="en-US" altLang="ko-KR" sz="16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pPr algn="just">
              <a:lnSpc>
                <a:spcPct val="200000"/>
              </a:lnSpc>
              <a:defRPr/>
            </a:pPr>
            <a:r>
              <a:rPr lang="en-US" altLang="ko-KR" sz="16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</a:t>
            </a:r>
            <a:r>
              <a:rPr lang="ko-KR" altLang="en-US" sz="16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 속성은 앱이 실행될 때는 적용되지 않고 안드로이드 스튜디오에서만 적용됩니다</a:t>
            </a:r>
            <a:r>
              <a:rPr lang="en-US" altLang="ko-KR" sz="16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1386" name="TextBox 13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kumimoji="0" lang="en-US" altLang="ko-KR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3. </a:t>
            </a:r>
            <a:r>
              <a:rPr kumimoji="0" lang="ko-KR" altLang="en-US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제약 레이아웃 익히기</a:t>
            </a:r>
            <a:endParaRPr kumimoji="0" lang="en-US" altLang="ko-KR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ransition>
    <p:dissolv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8855" name="Rectangle 7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8856" name="Rectangle 8"/>
          <p:cNvSpPr>
            <a:spLocks noChangeArrowheads="1"/>
          </p:cNvSpPr>
          <p:nvPr/>
        </p:nvSpPr>
        <p:spPr bwMode="auto">
          <a:xfrm>
            <a:off x="5053013" y="755967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3429" name="제목 14"/>
          <p:cNvSpPr>
            <a:spLocks noGrp="1"/>
          </p:cNvSpPr>
          <p:nvPr>
            <p:ph type="title"/>
          </p:nvPr>
        </p:nvSpPr>
        <p:spPr>
          <a:xfrm>
            <a:off x="828675" y="201613"/>
            <a:ext cx="5038725" cy="369887"/>
          </a:xfrm>
        </p:spPr>
        <p:txBody>
          <a:bodyPr/>
          <a:lstStyle/>
          <a:p>
            <a:r>
              <a:rPr lang="ko-KR" altLang="en-US" dirty="0">
                <a:effectLst/>
                <a:latin typeface="나눔고딕" pitchFamily="50" charset="-127"/>
                <a:ea typeface="나눔고딕" pitchFamily="50" charset="-127"/>
              </a:rPr>
              <a:t>연결선이 만들어내는 </a:t>
            </a:r>
            <a:r>
              <a:rPr lang="en-US" altLang="ko-KR" dirty="0">
                <a:effectLst/>
                <a:latin typeface="나눔고딕" pitchFamily="50" charset="-127"/>
                <a:ea typeface="나눔고딕" pitchFamily="50" charset="-127"/>
              </a:rPr>
              <a:t>XML </a:t>
            </a:r>
            <a:r>
              <a:rPr lang="ko-KR" altLang="en-US" dirty="0">
                <a:effectLst/>
                <a:latin typeface="나눔고딕" pitchFamily="50" charset="-127"/>
                <a:ea typeface="나눔고딕" pitchFamily="50" charset="-127"/>
              </a:rPr>
              <a:t>속성의 형식</a:t>
            </a:r>
          </a:p>
        </p:txBody>
      </p:sp>
      <p:sp>
        <p:nvSpPr>
          <p:cNvPr id="13332" name="Rectangle 20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Rectangle 17"/>
          <p:cNvSpPr>
            <a:spLocks noChangeArrowheads="1"/>
          </p:cNvSpPr>
          <p:nvPr/>
        </p:nvSpPr>
        <p:spPr bwMode="auto">
          <a:xfrm>
            <a:off x="0" y="73025"/>
            <a:ext cx="182563" cy="3111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3432" name="내용 개체 틀 2"/>
          <p:cNvSpPr txBox="1">
            <a:spLocks/>
          </p:cNvSpPr>
          <p:nvPr/>
        </p:nvSpPr>
        <p:spPr bwMode="auto">
          <a:xfrm>
            <a:off x="463550" y="1125538"/>
            <a:ext cx="9288463" cy="500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82563" indent="-182563" latinLnBrk="1">
              <a:lnSpc>
                <a:spcPct val="120000"/>
              </a:lnSpc>
              <a:spcAft>
                <a:spcPct val="25000"/>
              </a:spcAft>
              <a:buFont typeface="Arial" charset="0"/>
              <a:buChar char="•"/>
            </a:pPr>
            <a:r>
              <a:rPr kumimoji="0" lang="ko-KR" altLang="en-US" sz="1800" b="1">
                <a:latin typeface="나눔고딕" pitchFamily="50" charset="-127"/>
                <a:ea typeface="나눔고딕" pitchFamily="50" charset="-127"/>
                <a:cs typeface="Tahoma" pitchFamily="34" charset="0"/>
              </a:rPr>
              <a:t>일정한 규칙으로 만들어짐</a:t>
            </a:r>
            <a:endParaRPr kumimoji="0" lang="en-US" altLang="ko-KR" sz="1800" b="1">
              <a:latin typeface="나눔고딕" pitchFamily="50" charset="-127"/>
              <a:ea typeface="나눔고딕" pitchFamily="50" charset="-127"/>
              <a:cs typeface="Tahoma" pitchFamily="34" charset="0"/>
            </a:endParaRPr>
          </a:p>
        </p:txBody>
      </p:sp>
      <p:pic>
        <p:nvPicPr>
          <p:cNvPr id="103433" name="_x43384128" descr="P02_S001_08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6375" y="2371725"/>
            <a:ext cx="7153275" cy="3960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434" name="_x194154608"/>
          <p:cNvSpPr>
            <a:spLocks noChangeArrowheads="1"/>
          </p:cNvSpPr>
          <p:nvPr/>
        </p:nvSpPr>
        <p:spPr bwMode="auto">
          <a:xfrm>
            <a:off x="1476375" y="1646238"/>
            <a:ext cx="7153275" cy="582612"/>
          </a:xfrm>
          <a:prstGeom prst="roundRect">
            <a:avLst>
              <a:gd name="adj" fmla="val 3000"/>
            </a:avLst>
          </a:prstGeom>
          <a:solidFill>
            <a:srgbClr val="D6D6D6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just"/>
            <a:r>
              <a:rPr lang="en-US" altLang="ko-KR" sz="1600" b="1">
                <a:solidFill>
                  <a:srgbClr val="002E8A"/>
                </a:solidFill>
                <a:latin typeface="나눔고딕 ExtraBold" pitchFamily="50" charset="-127"/>
                <a:ea typeface="나눔고딕 ExtraBold" pitchFamily="50" charset="-127"/>
              </a:rPr>
              <a:t>layout_constraint[</a:t>
            </a:r>
            <a:r>
              <a:rPr lang="ko-KR" altLang="en-US" sz="1600" b="1">
                <a:solidFill>
                  <a:srgbClr val="002E8A"/>
                </a:solidFill>
                <a:latin typeface="나눔고딕 ExtraBold" pitchFamily="50" charset="-127"/>
                <a:ea typeface="나눔고딕 ExtraBold" pitchFamily="50" charset="-127"/>
              </a:rPr>
              <a:t>소스 뷰의 연결점</a:t>
            </a:r>
            <a:r>
              <a:rPr lang="en-US" altLang="ko-KR" sz="1600" b="1">
                <a:solidFill>
                  <a:srgbClr val="002E8A"/>
                </a:solidFill>
                <a:latin typeface="나눔고딕 ExtraBold" pitchFamily="50" charset="-127"/>
                <a:ea typeface="나눔고딕 ExtraBold" pitchFamily="50" charset="-127"/>
              </a:rPr>
              <a:t>]_[</a:t>
            </a:r>
            <a:r>
              <a:rPr lang="ko-KR" altLang="en-US" sz="1600" b="1">
                <a:solidFill>
                  <a:srgbClr val="002E8A"/>
                </a:solidFill>
                <a:latin typeface="나눔고딕 ExtraBold" pitchFamily="50" charset="-127"/>
                <a:ea typeface="나눔고딕 ExtraBold" pitchFamily="50" charset="-127"/>
              </a:rPr>
              <a:t>타깃 뷰의 연결점</a:t>
            </a:r>
            <a:r>
              <a:rPr lang="en-US" altLang="ko-KR" sz="1600" b="1">
                <a:solidFill>
                  <a:srgbClr val="002E8A"/>
                </a:solidFill>
                <a:latin typeface="나눔고딕 ExtraBold" pitchFamily="50" charset="-127"/>
                <a:ea typeface="나눔고딕 ExtraBold" pitchFamily="50" charset="-127"/>
              </a:rPr>
              <a:t>]="[</a:t>
            </a:r>
            <a:r>
              <a:rPr lang="ko-KR" altLang="en-US" sz="1600" b="1">
                <a:solidFill>
                  <a:srgbClr val="002E8A"/>
                </a:solidFill>
                <a:latin typeface="나눔고딕 ExtraBold" pitchFamily="50" charset="-127"/>
                <a:ea typeface="나눔고딕 ExtraBold" pitchFamily="50" charset="-127"/>
              </a:rPr>
              <a:t>타깃 뷰의 </a:t>
            </a:r>
            <a:r>
              <a:rPr lang="en-US" altLang="ko-KR" sz="1600" b="1">
                <a:solidFill>
                  <a:srgbClr val="002E8A"/>
                </a:solidFill>
                <a:latin typeface="나눔고딕 ExtraBold" pitchFamily="50" charset="-127"/>
                <a:ea typeface="나눔고딕 ExtraBold" pitchFamily="50" charset="-127"/>
              </a:rPr>
              <a:t>id]"</a:t>
            </a:r>
            <a:endParaRPr lang="en-US" altLang="ko-KR" sz="1600">
              <a:solidFill>
                <a:srgbClr val="002E8A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03435" name="TextBox 13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kumimoji="0" lang="en-US" altLang="ko-KR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3. </a:t>
            </a:r>
            <a:r>
              <a:rPr kumimoji="0" lang="ko-KR" altLang="en-US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제약 레이아웃 익히기</a:t>
            </a:r>
            <a:endParaRPr kumimoji="0" lang="en-US" altLang="ko-KR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ransition>
    <p:dissolv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1643038" y="2633168"/>
            <a:ext cx="7715304" cy="1067427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4398FF"/>
              </a:gs>
              <a:gs pos="100000">
                <a:srgbClr val="557DED">
                  <a:gamma/>
                  <a:shade val="46275"/>
                  <a:invGamma/>
                </a:srgbClr>
              </a:gs>
            </a:gsLst>
            <a:lin ang="5400000" scaled="1"/>
          </a:gradFill>
          <a:ln w="28575">
            <a:solidFill>
              <a:srgbClr val="FFFFCC"/>
            </a:solidFill>
            <a:round/>
            <a:headEnd/>
            <a:tailEnd/>
          </a:ln>
          <a:effectLst>
            <a:glow rad="139700">
              <a:schemeClr val="accent3">
                <a:satMod val="175000"/>
                <a:alpha val="40000"/>
              </a:schemeClr>
            </a:glow>
            <a:outerShdw sy="50000" kx="-2453608" rotWithShape="0">
              <a:srgbClr val="C0C0C0">
                <a:alpha val="50000"/>
              </a:srgbClr>
            </a:outerShdw>
          </a:effectLst>
        </p:spPr>
        <p:txBody>
          <a:bodyPr wrap="none" lIns="81550" tIns="42408" rIns="81550" bIns="42408" anchor="ctr"/>
          <a:lstStyle/>
          <a:p>
            <a:pPr algn="ctr" defTabSz="779463" eaLnBrk="1" fontAlgn="b" latinLnBrk="1" hangingPunct="1">
              <a:defRPr/>
            </a:pPr>
            <a:r>
              <a:rPr lang="en-US" altLang="ko-KR" dirty="0">
                <a:effectLst>
                  <a:outerShdw blurRad="38100" dist="38100" dir="2700000" algn="tl">
                    <a:srgbClr val="000000"/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</a:p>
        </p:txBody>
      </p:sp>
      <p:sp>
        <p:nvSpPr>
          <p:cNvPr id="17" name="타원 16"/>
          <p:cNvSpPr/>
          <p:nvPr/>
        </p:nvSpPr>
        <p:spPr bwMode="auto">
          <a:xfrm>
            <a:off x="845535" y="2419350"/>
            <a:ext cx="1511883" cy="1512888"/>
          </a:xfrm>
          <a:prstGeom prst="ellipse">
            <a:avLst/>
          </a:prstGeom>
          <a:solidFill>
            <a:srgbClr val="FFFFCC"/>
          </a:solidFill>
          <a:ln w="19050" cap="flat" cmpd="sng" algn="ctr">
            <a:solidFill>
              <a:srgbClr val="FFFFCC"/>
            </a:solidFill>
            <a:prstDash val="sysDash"/>
            <a:round/>
            <a:headEnd type="none" w="med" len="med"/>
            <a:tailEnd type="none" w="med" len="med"/>
          </a:ln>
          <a:effectLst>
            <a:glow rad="101600">
              <a:srgbClr val="FFFFCC">
                <a:alpha val="60000"/>
              </a:srgbClr>
            </a:glow>
          </a:effectLst>
        </p:spPr>
        <p:txBody>
          <a:bodyPr/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1384" name="그림 13" descr="Image33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8363" y="2451100"/>
            <a:ext cx="1460500" cy="146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1385" name="Rectangle 3"/>
          <p:cNvSpPr>
            <a:spLocks noChangeArrowheads="1"/>
          </p:cNvSpPr>
          <p:nvPr/>
        </p:nvSpPr>
        <p:spPr bwMode="auto">
          <a:xfrm>
            <a:off x="1285875" y="2741613"/>
            <a:ext cx="533400" cy="8461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rIns="0"/>
          <a:lstStyle/>
          <a:p>
            <a:pPr algn="r" eaLnBrk="1" fontAlgn="b" latinLnBrk="1" hangingPunct="1"/>
            <a:r>
              <a:rPr lang="en-US" altLang="ko-KR" sz="4800" i="1">
                <a:solidFill>
                  <a:srgbClr val="FFFFCC"/>
                </a:solidFill>
                <a:latin typeface="나눔고딕" pitchFamily="50" charset="-127"/>
                <a:ea typeface="나눔고딕" pitchFamily="50" charset="-127"/>
                <a:cs typeface="Arial" charset="0"/>
              </a:rPr>
              <a:t>6.</a:t>
            </a:r>
          </a:p>
        </p:txBody>
      </p:sp>
      <p:sp>
        <p:nvSpPr>
          <p:cNvPr id="101386" name="Text Box 6"/>
          <p:cNvSpPr txBox="1">
            <a:spLocks noChangeArrowheads="1"/>
          </p:cNvSpPr>
          <p:nvPr/>
        </p:nvSpPr>
        <p:spPr bwMode="auto">
          <a:xfrm>
            <a:off x="2443163" y="2828925"/>
            <a:ext cx="5645150" cy="584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1" fontAlgn="b" latinLnBrk="1" hangingPunct="1">
              <a:buSzPct val="70000"/>
            </a:pPr>
            <a:r>
              <a:rPr lang="en-US" altLang="ko-KR" sz="3200">
                <a:solidFill>
                  <a:srgbClr val="FFFFCC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3200">
                <a:solidFill>
                  <a:srgbClr val="FFFFCC"/>
                </a:solidFill>
                <a:latin typeface="나눔고딕 ExtraBold" pitchFamily="50" charset="-127"/>
                <a:ea typeface="나눔고딕 ExtraBold" pitchFamily="50" charset="-127"/>
              </a:rPr>
              <a:t>프레임 레이아웃과 뷰의 전환</a:t>
            </a:r>
            <a:endParaRPr lang="en-US" altLang="ko-KR" sz="3200">
              <a:solidFill>
                <a:srgbClr val="FFFFC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8643962" y="-234858"/>
            <a:ext cx="2214578" cy="194934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7786706" y="-142900"/>
            <a:ext cx="1947066" cy="1643074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-142912" y="5272138"/>
            <a:ext cx="2016224" cy="1800200"/>
          </a:xfrm>
          <a:prstGeom prst="ellipse">
            <a:avLst/>
          </a:prstGeom>
          <a:solidFill>
            <a:srgbClr val="CC00FF"/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1396" name="TextBox 31"/>
          <p:cNvSpPr txBox="1">
            <a:spLocks noChangeArrowheads="1"/>
          </p:cNvSpPr>
          <p:nvPr/>
        </p:nvSpPr>
        <p:spPr bwMode="auto">
          <a:xfrm>
            <a:off x="0" y="0"/>
            <a:ext cx="5359400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kumimoji="0" lang="ko-KR" altLang="en-US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둘째 마당</a:t>
            </a:r>
            <a:r>
              <a:rPr kumimoji="0" lang="en-US" altLang="ko-KR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 – CH2. </a:t>
            </a:r>
            <a:r>
              <a:rPr kumimoji="0" lang="ko-KR" altLang="en-US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레이아웃과 기본 위젯 사용하기</a:t>
            </a:r>
            <a:endParaRPr kumimoji="0" lang="en-US" altLang="ko-KR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ransition>
    <p:dissolv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/>
          <p:cNvSpPr/>
          <p:nvPr/>
        </p:nvSpPr>
        <p:spPr>
          <a:xfrm>
            <a:off x="1266825" y="2836863"/>
            <a:ext cx="3700463" cy="316865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3427" name="제목 19"/>
          <p:cNvSpPr>
            <a:spLocks noGrp="1"/>
          </p:cNvSpPr>
          <p:nvPr>
            <p:ph type="title"/>
          </p:nvPr>
        </p:nvSpPr>
        <p:spPr>
          <a:xfrm>
            <a:off x="828675" y="201613"/>
            <a:ext cx="3722688" cy="369887"/>
          </a:xfrm>
        </p:spPr>
        <p:txBody>
          <a:bodyPr/>
          <a:lstStyle/>
          <a:p>
            <a:r>
              <a:rPr lang="ko-KR" altLang="en-US">
                <a:effectLst/>
                <a:latin typeface="나눔고딕" pitchFamily="50" charset="-127"/>
                <a:ea typeface="나눔고딕" pitchFamily="50" charset="-127"/>
              </a:rPr>
              <a:t>프레임 레이아웃과 뷰의 전환</a:t>
            </a:r>
          </a:p>
        </p:txBody>
      </p:sp>
      <p:sp>
        <p:nvSpPr>
          <p:cNvPr id="103428" name="TextBox 22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kumimoji="0" lang="en-US" altLang="ko-KR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6. </a:t>
            </a:r>
            <a:r>
              <a:rPr kumimoji="0" lang="ko-KR" altLang="en-US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프레임 레이아웃과 뷰의 전환</a:t>
            </a:r>
            <a:endParaRPr kumimoji="0" lang="en-US" altLang="ko-KR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7367" name="Rectangle 23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직사각형 10"/>
          <p:cNvSpPr>
            <a:spLocks noChangeArrowheads="1"/>
          </p:cNvSpPr>
          <p:nvPr/>
        </p:nvSpPr>
        <p:spPr bwMode="auto">
          <a:xfrm>
            <a:off x="2641600" y="6186488"/>
            <a:ext cx="44465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fontAlgn="b" latinLnBrk="1" hangingPunct="1">
              <a:defRPr/>
            </a:pPr>
            <a:r>
              <a:rPr lang="en-US" altLang="ko-KR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프레임 레이아웃과 가시성 속성의 사용</a:t>
            </a:r>
            <a:r>
              <a:rPr lang="en-US" altLang="ko-KR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endParaRPr lang="ko-KR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3431" name="내용 개체 틀 2"/>
          <p:cNvSpPr txBox="1">
            <a:spLocks/>
          </p:cNvSpPr>
          <p:nvPr/>
        </p:nvSpPr>
        <p:spPr bwMode="auto">
          <a:xfrm>
            <a:off x="642938" y="1052513"/>
            <a:ext cx="9428162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82563" indent="-182563" latinLnBrk="1">
              <a:lnSpc>
                <a:spcPct val="120000"/>
              </a:lnSpc>
              <a:spcAft>
                <a:spcPct val="25000"/>
              </a:spcAft>
              <a:buFont typeface="Arial" charset="0"/>
              <a:buChar char="•"/>
            </a:pPr>
            <a:r>
              <a:rPr lang="ko-KR" altLang="en-US" sz="2000" b="1" dirty="0">
                <a:latin typeface="나눔고딕" pitchFamily="50" charset="-127"/>
                <a:ea typeface="나눔고딕" pitchFamily="50" charset="-127"/>
              </a:rPr>
              <a:t>한 번에 하나의 </a:t>
            </a:r>
            <a:r>
              <a:rPr lang="ko-KR" altLang="en-US" sz="2000" b="1" dirty="0" err="1">
                <a:latin typeface="나눔고딕" pitchFamily="50" charset="-127"/>
                <a:ea typeface="나눔고딕" pitchFamily="50" charset="-127"/>
              </a:rPr>
              <a:t>뷰만</a:t>
            </a:r>
            <a:r>
              <a:rPr lang="ko-KR" altLang="en-US" sz="2000" b="1" dirty="0">
                <a:latin typeface="나눔고딕" pitchFamily="50" charset="-127"/>
                <a:ea typeface="나눔고딕" pitchFamily="50" charset="-127"/>
              </a:rPr>
              <a:t> 보여주며</a:t>
            </a:r>
            <a:r>
              <a:rPr lang="en-US" altLang="ko-KR" sz="2000" b="1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2000" b="1" dirty="0">
                <a:latin typeface="나눔고딕" pitchFamily="50" charset="-127"/>
                <a:ea typeface="나눔고딕" pitchFamily="50" charset="-127"/>
              </a:rPr>
              <a:t>다른 </a:t>
            </a:r>
            <a:r>
              <a:rPr lang="ko-KR" altLang="en-US" sz="2000" b="1" dirty="0" err="1">
                <a:latin typeface="나눔고딕" pitchFamily="50" charset="-127"/>
                <a:ea typeface="나눔고딕" pitchFamily="50" charset="-127"/>
              </a:rPr>
              <a:t>뷰들은</a:t>
            </a:r>
            <a:r>
              <a:rPr lang="ko-KR" altLang="en-US" sz="2000" b="1" dirty="0">
                <a:latin typeface="나눔고딕" pitchFamily="50" charset="-127"/>
                <a:ea typeface="나눔고딕" pitchFamily="50" charset="-127"/>
              </a:rPr>
              <a:t> 그 아래에 중첩되어 쌓임</a:t>
            </a:r>
            <a:endParaRPr lang="en-US" altLang="ko-KR" sz="2000" b="1" dirty="0">
              <a:latin typeface="나눔고딕" pitchFamily="50" charset="-127"/>
              <a:ea typeface="나눔고딕" pitchFamily="50" charset="-127"/>
            </a:endParaRPr>
          </a:p>
          <a:p>
            <a:pPr marL="182563" indent="-182563" latinLnBrk="1">
              <a:lnSpc>
                <a:spcPct val="120000"/>
              </a:lnSpc>
              <a:spcAft>
                <a:spcPct val="25000"/>
              </a:spcAft>
              <a:buFont typeface="Arial" charset="0"/>
              <a:buChar char="•"/>
            </a:pPr>
            <a:r>
              <a:rPr lang="ko-KR" altLang="en-US" sz="2000" b="1" dirty="0">
                <a:latin typeface="나눔고딕" pitchFamily="50" charset="-127"/>
                <a:ea typeface="나눔고딕" pitchFamily="50" charset="-127"/>
              </a:rPr>
              <a:t>중첩되는 효과와 함께 </a:t>
            </a:r>
            <a:r>
              <a:rPr lang="ko-KR" altLang="en-US" sz="2000" b="1" dirty="0" err="1">
                <a:latin typeface="나눔고딕" pitchFamily="50" charset="-127"/>
                <a:ea typeface="나눔고딕" pitchFamily="50" charset="-127"/>
              </a:rPr>
              <a:t>뷰의</a:t>
            </a:r>
            <a:r>
              <a:rPr lang="ko-KR" altLang="en-US" sz="2000" b="1" dirty="0">
                <a:latin typeface="나눔고딕" pitchFamily="50" charset="-127"/>
                <a:ea typeface="나눔고딕" pitchFamily="50" charset="-127"/>
              </a:rPr>
              <a:t> 가시성</a:t>
            </a:r>
            <a:r>
              <a:rPr lang="en-US" altLang="ko-KR" sz="2000" b="1" dirty="0">
                <a:latin typeface="나눔고딕" pitchFamily="50" charset="-127"/>
                <a:ea typeface="나눔고딕" pitchFamily="50" charset="-127"/>
              </a:rPr>
              <a:t>(Visibility) </a:t>
            </a:r>
            <a:r>
              <a:rPr lang="ko-KR" altLang="en-US" sz="2000" b="1" dirty="0">
                <a:latin typeface="나눔고딕" pitchFamily="50" charset="-127"/>
                <a:ea typeface="나눔고딕" pitchFamily="50" charset="-127"/>
              </a:rPr>
              <a:t>속성을 이용해 다양한 화면 구성이 가능함 </a:t>
            </a:r>
            <a:r>
              <a:rPr lang="en-US" altLang="ko-KR" sz="1600" b="1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*</a:t>
            </a:r>
            <a:r>
              <a:rPr lang="ko-KR" altLang="en-US" sz="1600" b="1" dirty="0" err="1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뷰플리퍼</a:t>
            </a:r>
            <a:r>
              <a:rPr lang="en-US" altLang="ko-KR" sz="1600" b="1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en-US" altLang="ko-KR" sz="1600" b="1" dirty="0" err="1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ViewFlipper</a:t>
            </a:r>
            <a:r>
              <a:rPr lang="en-US" altLang="ko-KR" sz="1600" b="1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)</a:t>
            </a:r>
            <a:r>
              <a:rPr lang="ko-KR" altLang="en-US" sz="1600" b="1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와 뷰페이저</a:t>
            </a:r>
            <a:r>
              <a:rPr lang="en-US" altLang="ko-KR" sz="1600" b="1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en-US" altLang="ko-KR" sz="1600" b="1" dirty="0" err="1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ViewPager</a:t>
            </a:r>
            <a:r>
              <a:rPr lang="en-US" altLang="ko-KR" sz="1600" b="1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)</a:t>
            </a:r>
            <a:r>
              <a:rPr lang="ko-KR" altLang="en-US" sz="1600" b="1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클래스를 이용해서 화면전환가능</a:t>
            </a:r>
            <a:endParaRPr lang="en-US" altLang="ko-KR" sz="1600" b="1" dirty="0">
              <a:solidFill>
                <a:srgbClr val="FF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438275" y="2659063"/>
            <a:ext cx="3700463" cy="3168650"/>
          </a:xfrm>
          <a:prstGeom prst="rect">
            <a:avLst/>
          </a:prstGeom>
          <a:solidFill>
            <a:srgbClr val="FFEDB3"/>
          </a:solidFill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595438" y="2349500"/>
            <a:ext cx="3735387" cy="330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1" name="직사각형 10"/>
          <p:cNvSpPr>
            <a:spLocks noChangeArrowheads="1"/>
          </p:cNvSpPr>
          <p:nvPr/>
        </p:nvSpPr>
        <p:spPr bwMode="auto">
          <a:xfrm>
            <a:off x="390525" y="2878138"/>
            <a:ext cx="9366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fontAlgn="b" latinLnBrk="1" hangingPunct="1">
              <a:defRPr/>
            </a:pP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중첩</a:t>
            </a:r>
          </a:p>
        </p:txBody>
      </p:sp>
      <p:sp>
        <p:nvSpPr>
          <p:cNvPr id="32" name="오른쪽 화살표 31"/>
          <p:cNvSpPr/>
          <p:nvPr/>
        </p:nvSpPr>
        <p:spPr>
          <a:xfrm>
            <a:off x="5435600" y="3433763"/>
            <a:ext cx="460375" cy="500062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766888" y="2492375"/>
            <a:ext cx="3376612" cy="2971800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eaLnBrk="1" fontAlgn="b" latinLnBrk="1" hangingPunct="1"/>
            <a:r>
              <a:rPr lang="en-US" altLang="ko-KR" sz="2400">
                <a:solidFill>
                  <a:srgbClr val="7F7F7F"/>
                </a:solidFill>
                <a:latin typeface="나눔고딕" pitchFamily="50" charset="-127"/>
                <a:ea typeface="나눔고딕" pitchFamily="50" charset="-127"/>
              </a:rPr>
              <a:t>A</a:t>
            </a:r>
          </a:p>
          <a:p>
            <a:pPr eaLnBrk="1" fontAlgn="b" latinLnBrk="1" hangingPunct="1"/>
            <a:r>
              <a:rPr lang="ko-KR" altLang="en-US" sz="2400">
                <a:solidFill>
                  <a:srgbClr val="7F7F7F"/>
                </a:solidFill>
                <a:latin typeface="나눔고딕" pitchFamily="50" charset="-127"/>
                <a:ea typeface="나눔고딕" pitchFamily="50" charset="-127"/>
              </a:rPr>
              <a:t>김진수</a:t>
            </a:r>
            <a:endParaRPr lang="en-US" altLang="ko-KR" sz="2400">
              <a:solidFill>
                <a:srgbClr val="7F7F7F"/>
              </a:solidFill>
              <a:latin typeface="나눔고딕" pitchFamily="50" charset="-127"/>
              <a:ea typeface="나눔고딕" pitchFamily="50" charset="-127"/>
            </a:endParaRPr>
          </a:p>
          <a:p>
            <a:pPr eaLnBrk="1" fontAlgn="b" latinLnBrk="1" hangingPunct="1"/>
            <a:r>
              <a:rPr lang="en-US" altLang="ko-KR" sz="2400">
                <a:solidFill>
                  <a:srgbClr val="7F7F7F"/>
                </a:solidFill>
                <a:latin typeface="나눔고딕" pitchFamily="50" charset="-127"/>
                <a:ea typeface="나눔고딕" pitchFamily="50" charset="-127"/>
              </a:rPr>
              <a:t>…</a:t>
            </a:r>
          </a:p>
          <a:p>
            <a:pPr eaLnBrk="1" fontAlgn="b" latinLnBrk="1" hangingPunct="1"/>
            <a:r>
              <a:rPr lang="en-US" altLang="ko-KR" sz="2400">
                <a:solidFill>
                  <a:srgbClr val="7F7F7F"/>
                </a:solidFill>
                <a:latin typeface="나눔고딕" pitchFamily="50" charset="-127"/>
                <a:ea typeface="나눔고딕" pitchFamily="50" charset="-127"/>
              </a:rPr>
              <a:t>…</a:t>
            </a:r>
          </a:p>
          <a:p>
            <a:pPr eaLnBrk="1" fontAlgn="b" latinLnBrk="1" hangingPunct="1"/>
            <a:r>
              <a:rPr lang="en-US" altLang="ko-KR" sz="2400">
                <a:solidFill>
                  <a:srgbClr val="7F7F7F"/>
                </a:solidFill>
                <a:latin typeface="나눔고딕" pitchFamily="50" charset="-127"/>
                <a:ea typeface="나눔고딕" pitchFamily="50" charset="-127"/>
              </a:rPr>
              <a:t>…</a:t>
            </a:r>
          </a:p>
          <a:p>
            <a:pPr eaLnBrk="1" fontAlgn="b" latinLnBrk="1" hangingPunct="1"/>
            <a:r>
              <a:rPr lang="en-US" altLang="ko-KR" sz="2400">
                <a:solidFill>
                  <a:srgbClr val="7F7F7F"/>
                </a:solidFill>
                <a:latin typeface="나눔고딕" pitchFamily="50" charset="-127"/>
                <a:ea typeface="나눔고딕" pitchFamily="50" charset="-127"/>
              </a:rPr>
              <a:t>…</a:t>
            </a:r>
          </a:p>
          <a:p>
            <a:pPr eaLnBrk="1" fontAlgn="b" latinLnBrk="1" hangingPunct="1"/>
            <a:r>
              <a:rPr lang="en-US" altLang="ko-KR" sz="2400">
                <a:solidFill>
                  <a:srgbClr val="7F7F7F"/>
                </a:solidFill>
                <a:latin typeface="나눔고딕" pitchFamily="50" charset="-127"/>
                <a:ea typeface="나눔고딕" pitchFamily="50" charset="-127"/>
              </a:rPr>
              <a:t>…</a:t>
            </a:r>
          </a:p>
          <a:p>
            <a:pPr eaLnBrk="1" fontAlgn="b" latinLnBrk="1" hangingPunct="1"/>
            <a:r>
              <a:rPr lang="en-US" altLang="ko-KR" sz="2400">
                <a:solidFill>
                  <a:srgbClr val="7F7F7F"/>
                </a:solidFill>
                <a:latin typeface="나눔고딕" pitchFamily="50" charset="-127"/>
                <a:ea typeface="나눔고딕" pitchFamily="50" charset="-127"/>
              </a:rPr>
              <a:t>…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5992813" y="2836863"/>
            <a:ext cx="3700462" cy="316865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6164263" y="2659063"/>
            <a:ext cx="3700462" cy="316865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321425" y="2349500"/>
            <a:ext cx="3735388" cy="330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6492875" y="2492375"/>
            <a:ext cx="3376613" cy="2971800"/>
          </a:xfrm>
          <a:prstGeom prst="rect">
            <a:avLst/>
          </a:prstGeom>
          <a:solidFill>
            <a:srgbClr val="FFEDB3"/>
          </a:solidFill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eaLnBrk="1" fontAlgn="b" latinLnBrk="1" hangingPunct="1"/>
            <a:r>
              <a:rPr lang="en-US" altLang="ko-KR" sz="2400">
                <a:solidFill>
                  <a:srgbClr val="7F7F7F"/>
                </a:solidFill>
                <a:latin typeface="나눔고딕" pitchFamily="50" charset="-127"/>
                <a:ea typeface="나눔고딕" pitchFamily="50" charset="-127"/>
              </a:rPr>
              <a:t>B</a:t>
            </a:r>
          </a:p>
          <a:p>
            <a:pPr eaLnBrk="1" fontAlgn="b" latinLnBrk="1" hangingPunct="1"/>
            <a:r>
              <a:rPr lang="ko-KR" altLang="en-US" sz="2400">
                <a:solidFill>
                  <a:srgbClr val="7F7F7F"/>
                </a:solidFill>
                <a:latin typeface="나눔고딕" pitchFamily="50" charset="-127"/>
                <a:ea typeface="나눔고딕" pitchFamily="50" charset="-127"/>
              </a:rPr>
              <a:t>이하늬</a:t>
            </a:r>
            <a:endParaRPr lang="en-US" altLang="ko-KR" sz="2400">
              <a:solidFill>
                <a:srgbClr val="7F7F7F"/>
              </a:solidFill>
              <a:latin typeface="나눔고딕" pitchFamily="50" charset="-127"/>
              <a:ea typeface="나눔고딕" pitchFamily="50" charset="-127"/>
            </a:endParaRPr>
          </a:p>
          <a:p>
            <a:pPr eaLnBrk="1" fontAlgn="b" latinLnBrk="1" hangingPunct="1"/>
            <a:r>
              <a:rPr lang="en-US" altLang="ko-KR" sz="2400">
                <a:solidFill>
                  <a:srgbClr val="7F7F7F"/>
                </a:solidFill>
                <a:latin typeface="나눔고딕" pitchFamily="50" charset="-127"/>
                <a:ea typeface="나눔고딕" pitchFamily="50" charset="-127"/>
              </a:rPr>
              <a:t>…</a:t>
            </a:r>
          </a:p>
          <a:p>
            <a:pPr eaLnBrk="1" fontAlgn="b" latinLnBrk="1" hangingPunct="1"/>
            <a:r>
              <a:rPr lang="en-US" altLang="ko-KR" sz="2400">
                <a:solidFill>
                  <a:srgbClr val="7F7F7F"/>
                </a:solidFill>
                <a:latin typeface="나눔고딕" pitchFamily="50" charset="-127"/>
                <a:ea typeface="나눔고딕" pitchFamily="50" charset="-127"/>
              </a:rPr>
              <a:t>…</a:t>
            </a:r>
          </a:p>
          <a:p>
            <a:pPr eaLnBrk="1" fontAlgn="b" latinLnBrk="1" hangingPunct="1"/>
            <a:r>
              <a:rPr lang="en-US" altLang="ko-KR" sz="2400">
                <a:solidFill>
                  <a:srgbClr val="7F7F7F"/>
                </a:solidFill>
                <a:latin typeface="나눔고딕" pitchFamily="50" charset="-127"/>
                <a:ea typeface="나눔고딕" pitchFamily="50" charset="-127"/>
              </a:rPr>
              <a:t>…</a:t>
            </a:r>
          </a:p>
          <a:p>
            <a:pPr eaLnBrk="1" fontAlgn="b" latinLnBrk="1" hangingPunct="1"/>
            <a:r>
              <a:rPr lang="en-US" altLang="ko-KR" sz="2400">
                <a:solidFill>
                  <a:srgbClr val="7F7F7F"/>
                </a:solidFill>
                <a:latin typeface="나눔고딕" pitchFamily="50" charset="-127"/>
                <a:ea typeface="나눔고딕" pitchFamily="50" charset="-127"/>
              </a:rPr>
              <a:t>…</a:t>
            </a:r>
          </a:p>
          <a:p>
            <a:pPr eaLnBrk="1" fontAlgn="b" latinLnBrk="1" hangingPunct="1"/>
            <a:r>
              <a:rPr lang="en-US" altLang="ko-KR" sz="2400">
                <a:solidFill>
                  <a:srgbClr val="7F7F7F"/>
                </a:solidFill>
                <a:latin typeface="나눔고딕" pitchFamily="50" charset="-127"/>
                <a:ea typeface="나눔고딕" pitchFamily="50" charset="-127"/>
              </a:rPr>
              <a:t>…</a:t>
            </a:r>
          </a:p>
          <a:p>
            <a:pPr eaLnBrk="1" fontAlgn="b" latinLnBrk="1" hangingPunct="1"/>
            <a:r>
              <a:rPr lang="en-US" altLang="ko-KR" sz="2400">
                <a:solidFill>
                  <a:srgbClr val="7F7F7F"/>
                </a:solidFill>
                <a:latin typeface="나눔고딕" pitchFamily="50" charset="-127"/>
                <a:ea typeface="나눔고딕" pitchFamily="50" charset="-127"/>
              </a:rPr>
              <a:t>…</a:t>
            </a:r>
          </a:p>
        </p:txBody>
      </p:sp>
      <p:sp>
        <p:nvSpPr>
          <p:cNvPr id="44" name="직사각형 10"/>
          <p:cNvSpPr>
            <a:spLocks noChangeArrowheads="1"/>
          </p:cNvSpPr>
          <p:nvPr/>
        </p:nvSpPr>
        <p:spPr bwMode="auto">
          <a:xfrm>
            <a:off x="7519988" y="6130925"/>
            <a:ext cx="21653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fontAlgn="b" latinLnBrk="1" hangingPunct="1">
              <a:defRPr/>
            </a:pP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뷰 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에서 뷰 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전환</a:t>
            </a:r>
          </a:p>
        </p:txBody>
      </p:sp>
    </p:spTree>
  </p:cSld>
  <p:clrMapOvr>
    <a:masterClrMapping/>
  </p:clrMapOvr>
  <p:transition>
    <p:dissolv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제목 19"/>
          <p:cNvSpPr>
            <a:spLocks noGrp="1"/>
          </p:cNvSpPr>
          <p:nvPr>
            <p:ph type="title"/>
          </p:nvPr>
        </p:nvSpPr>
        <p:spPr>
          <a:xfrm>
            <a:off x="828675" y="201613"/>
            <a:ext cx="2770188" cy="369887"/>
          </a:xfrm>
        </p:spPr>
        <p:txBody>
          <a:bodyPr/>
          <a:lstStyle/>
          <a:p>
            <a:r>
              <a:rPr lang="ko-KR" altLang="en-US">
                <a:effectLst/>
                <a:latin typeface="나눔고딕" pitchFamily="50" charset="-127"/>
                <a:ea typeface="나눔고딕" pitchFamily="50" charset="-127"/>
              </a:rPr>
              <a:t>가시성 속성 사용하기</a:t>
            </a:r>
          </a:p>
        </p:txBody>
      </p:sp>
      <p:sp>
        <p:nvSpPr>
          <p:cNvPr id="51223" name="Rectangle 23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3430" name="내용 개체 틀 2"/>
          <p:cNvSpPr txBox="1">
            <a:spLocks/>
          </p:cNvSpPr>
          <p:nvPr/>
        </p:nvSpPr>
        <p:spPr bwMode="auto">
          <a:xfrm>
            <a:off x="319088" y="1214438"/>
            <a:ext cx="4752975" cy="5227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82563" indent="-182563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spcAft>
                <a:spcPct val="25000"/>
              </a:spcAft>
              <a:defRPr/>
            </a:pP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사용 예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– XML 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lnSpc>
                <a:spcPct val="120000"/>
              </a:lnSpc>
              <a:spcBef>
                <a:spcPct val="0"/>
              </a:spcBef>
              <a:spcAft>
                <a:spcPct val="25000"/>
              </a:spcAft>
              <a:buFont typeface="Arial" panose="020B0604020202020204" pitchFamily="34" charset="0"/>
              <a:buNone/>
              <a:defRPr/>
            </a:pPr>
            <a:endParaRPr lang="en-US" altLang="ko-KR" sz="2000" b="1" dirty="0"/>
          </a:p>
          <a:p>
            <a:pPr indent="0" eaLnBrk="1" fontAlgn="b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ko-KR" sz="1600" dirty="0">
                <a:solidFill>
                  <a:srgbClr val="008080"/>
                </a:solidFill>
              </a:rPr>
              <a:t>&lt;</a:t>
            </a:r>
            <a:r>
              <a:rPr lang="en-US" altLang="ko-KR" sz="1600" dirty="0">
                <a:solidFill>
                  <a:srgbClr val="3F7F7F"/>
                </a:solidFill>
              </a:rPr>
              <a:t>LinearLayout</a:t>
            </a:r>
            <a:endParaRPr lang="en-US" altLang="ko-KR" sz="1600" dirty="0">
              <a:solidFill>
                <a:srgbClr val="000000"/>
              </a:solidFill>
            </a:endParaRPr>
          </a:p>
          <a:p>
            <a:pPr indent="0" eaLnBrk="1" fontAlgn="b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ko-KR" sz="1600" dirty="0">
                <a:solidFill>
                  <a:srgbClr val="7F007F"/>
                </a:solidFill>
              </a:rPr>
              <a:t>    android:id</a:t>
            </a:r>
            <a:r>
              <a:rPr lang="en-US" altLang="ko-KR" sz="1600" dirty="0">
                <a:solidFill>
                  <a:srgbClr val="000000"/>
                </a:solidFill>
              </a:rPr>
              <a:t>=</a:t>
            </a:r>
            <a:r>
              <a:rPr lang="en-US" altLang="ko-KR" sz="1600" i="1" dirty="0">
                <a:solidFill>
                  <a:srgbClr val="2A00FF"/>
                </a:solidFill>
              </a:rPr>
              <a:t>“@+id/layout1"</a:t>
            </a:r>
            <a:endParaRPr lang="en-US" altLang="ko-KR" sz="1600" dirty="0">
              <a:solidFill>
                <a:srgbClr val="7F007F"/>
              </a:solidFill>
            </a:endParaRPr>
          </a:p>
          <a:p>
            <a:pPr indent="0" eaLnBrk="1" fontAlgn="b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ko-KR" sz="1600" dirty="0">
                <a:solidFill>
                  <a:srgbClr val="7F007F"/>
                </a:solidFill>
              </a:rPr>
              <a:t>    android:layout_width</a:t>
            </a:r>
            <a:r>
              <a:rPr lang="en-US" altLang="ko-KR" sz="1600" dirty="0">
                <a:solidFill>
                  <a:srgbClr val="000000"/>
                </a:solidFill>
              </a:rPr>
              <a:t>=</a:t>
            </a:r>
            <a:r>
              <a:rPr lang="en-US" altLang="ko-KR" sz="1600" i="1" dirty="0">
                <a:solidFill>
                  <a:srgbClr val="2A00FF"/>
                </a:solidFill>
              </a:rPr>
              <a:t>“match_parent"</a:t>
            </a:r>
            <a:endParaRPr lang="en-US" altLang="ko-KR" sz="1600" dirty="0">
              <a:solidFill>
                <a:srgbClr val="000000"/>
              </a:solidFill>
            </a:endParaRPr>
          </a:p>
          <a:p>
            <a:pPr indent="0" eaLnBrk="1" fontAlgn="b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ko-KR" sz="1600" dirty="0">
                <a:solidFill>
                  <a:srgbClr val="7F007F"/>
                </a:solidFill>
              </a:rPr>
              <a:t>    android:layout_height</a:t>
            </a:r>
            <a:r>
              <a:rPr lang="en-US" altLang="ko-KR" sz="1600" dirty="0">
                <a:solidFill>
                  <a:srgbClr val="000000"/>
                </a:solidFill>
              </a:rPr>
              <a:t>=</a:t>
            </a:r>
            <a:r>
              <a:rPr lang="en-US" altLang="ko-KR" sz="1600" i="1" dirty="0">
                <a:solidFill>
                  <a:srgbClr val="2A00FF"/>
                </a:solidFill>
              </a:rPr>
              <a:t>“match_parent"</a:t>
            </a:r>
            <a:endParaRPr lang="en-US" altLang="ko-KR" sz="1600" dirty="0">
              <a:solidFill>
                <a:srgbClr val="000000"/>
              </a:solidFill>
            </a:endParaRPr>
          </a:p>
          <a:p>
            <a:pPr indent="0" eaLnBrk="1" fontAlgn="b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ko-KR" sz="1600" dirty="0">
                <a:solidFill>
                  <a:srgbClr val="008080"/>
                </a:solidFill>
              </a:rPr>
              <a:t>    </a:t>
            </a:r>
            <a:r>
              <a:rPr lang="en-US" altLang="ko-KR" sz="1600" dirty="0">
                <a:solidFill>
                  <a:srgbClr val="7F007F"/>
                </a:solidFill>
              </a:rPr>
              <a:t>android:orientation</a:t>
            </a:r>
            <a:r>
              <a:rPr lang="en-US" altLang="ko-KR" sz="1600" dirty="0">
                <a:solidFill>
                  <a:srgbClr val="000000"/>
                </a:solidFill>
              </a:rPr>
              <a:t>=</a:t>
            </a:r>
            <a:r>
              <a:rPr lang="en-US" altLang="ko-KR" sz="1600" i="1" dirty="0">
                <a:solidFill>
                  <a:srgbClr val="2A00FF"/>
                </a:solidFill>
              </a:rPr>
              <a:t>“vertical“</a:t>
            </a:r>
          </a:p>
          <a:p>
            <a:pPr indent="0" eaLnBrk="1" fontAlgn="b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ko-KR" sz="1600" i="1" dirty="0">
                <a:solidFill>
                  <a:srgbClr val="2A00FF"/>
                </a:solidFill>
              </a:rPr>
              <a:t>    </a:t>
            </a:r>
            <a:r>
              <a:rPr lang="en-US" altLang="ko-KR" sz="1600" dirty="0">
                <a:solidFill>
                  <a:srgbClr val="7F007F"/>
                </a:solidFill>
              </a:rPr>
              <a:t>android:visibility</a:t>
            </a:r>
            <a:r>
              <a:rPr lang="en-US" altLang="ko-KR" sz="1600" dirty="0">
                <a:solidFill>
                  <a:srgbClr val="000000"/>
                </a:solidFill>
              </a:rPr>
              <a:t>=</a:t>
            </a:r>
            <a:r>
              <a:rPr lang="en-US" altLang="ko-KR" sz="1600" i="1" dirty="0">
                <a:solidFill>
                  <a:srgbClr val="2A00FF"/>
                </a:solidFill>
              </a:rPr>
              <a:t>“gone“</a:t>
            </a:r>
          </a:p>
          <a:p>
            <a:pPr indent="0" eaLnBrk="1" fontAlgn="b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ko-KR" sz="1600" dirty="0">
                <a:solidFill>
                  <a:srgbClr val="008080"/>
                </a:solidFill>
              </a:rPr>
              <a:t>    &gt;</a:t>
            </a:r>
            <a:endParaRPr lang="en-US" altLang="ko-KR" sz="1600" dirty="0">
              <a:solidFill>
                <a:srgbClr val="000000"/>
              </a:solidFill>
            </a:endParaRPr>
          </a:p>
          <a:p>
            <a:pPr indent="0" eaLnBrk="1" fontAlgn="b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ko-KR" sz="1600" dirty="0">
                <a:solidFill>
                  <a:srgbClr val="008080"/>
                </a:solidFill>
              </a:rPr>
              <a:t>    &lt;</a:t>
            </a:r>
            <a:r>
              <a:rPr lang="en-US" altLang="ko-KR" sz="1600" dirty="0">
                <a:solidFill>
                  <a:srgbClr val="3F7F7F"/>
                </a:solidFill>
              </a:rPr>
              <a:t>TextView</a:t>
            </a:r>
            <a:r>
              <a:rPr lang="en-US" altLang="ko-KR" sz="1600" dirty="0">
                <a:solidFill>
                  <a:srgbClr val="000000"/>
                </a:solidFill>
              </a:rPr>
              <a:t> </a:t>
            </a:r>
          </a:p>
          <a:p>
            <a:pPr indent="0" eaLnBrk="1" fontAlgn="b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ko-KR" sz="1600" dirty="0">
                <a:solidFill>
                  <a:srgbClr val="7F007F"/>
                </a:solidFill>
              </a:rPr>
              <a:t>        android:layout_width</a:t>
            </a:r>
            <a:r>
              <a:rPr lang="en-US" altLang="ko-KR" sz="1600" dirty="0">
                <a:solidFill>
                  <a:srgbClr val="000000"/>
                </a:solidFill>
              </a:rPr>
              <a:t>=</a:t>
            </a:r>
            <a:r>
              <a:rPr lang="en-US" altLang="ko-KR" sz="1600" i="1" dirty="0">
                <a:solidFill>
                  <a:srgbClr val="2A00FF"/>
                </a:solidFill>
              </a:rPr>
              <a:t>“match_parent"</a:t>
            </a:r>
            <a:endParaRPr lang="en-US" altLang="ko-KR" sz="1600" dirty="0">
              <a:solidFill>
                <a:srgbClr val="000000"/>
              </a:solidFill>
            </a:endParaRPr>
          </a:p>
          <a:p>
            <a:pPr indent="0" eaLnBrk="1" fontAlgn="b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ko-KR" sz="1600" dirty="0">
                <a:solidFill>
                  <a:srgbClr val="7F007F"/>
                </a:solidFill>
              </a:rPr>
              <a:t>        android:layout_height</a:t>
            </a:r>
            <a:r>
              <a:rPr lang="en-US" altLang="ko-KR" sz="1600" dirty="0">
                <a:solidFill>
                  <a:srgbClr val="000000"/>
                </a:solidFill>
              </a:rPr>
              <a:t>=</a:t>
            </a:r>
            <a:r>
              <a:rPr lang="en-US" altLang="ko-KR" sz="1600" i="1" dirty="0">
                <a:solidFill>
                  <a:srgbClr val="2A00FF"/>
                </a:solidFill>
              </a:rPr>
              <a:t>“match_parent"</a:t>
            </a:r>
            <a:endParaRPr lang="en-US" altLang="ko-KR" sz="1600" dirty="0">
              <a:solidFill>
                <a:srgbClr val="000000"/>
              </a:solidFill>
            </a:endParaRPr>
          </a:p>
          <a:p>
            <a:pPr indent="0" eaLnBrk="1" fontAlgn="b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ko-KR" sz="1600" dirty="0">
                <a:solidFill>
                  <a:srgbClr val="008080"/>
                </a:solidFill>
              </a:rPr>
              <a:t>        /&gt;</a:t>
            </a:r>
            <a:endParaRPr lang="en-US" altLang="ko-KR" sz="1600" dirty="0">
              <a:solidFill>
                <a:srgbClr val="000000"/>
              </a:solidFill>
            </a:endParaRPr>
          </a:p>
          <a:p>
            <a:pPr indent="0" eaLnBrk="1" fontAlgn="b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ko-KR" sz="1600" dirty="0">
                <a:solidFill>
                  <a:srgbClr val="008080"/>
                </a:solidFill>
              </a:rPr>
              <a:t>&lt;/</a:t>
            </a:r>
            <a:r>
              <a:rPr lang="en-US" altLang="ko-KR" sz="1600" dirty="0">
                <a:solidFill>
                  <a:srgbClr val="3F7F7F"/>
                </a:solidFill>
              </a:rPr>
              <a:t>ScrollView</a:t>
            </a:r>
            <a:r>
              <a:rPr lang="en-US" altLang="ko-KR" sz="1600" dirty="0">
                <a:solidFill>
                  <a:srgbClr val="008080"/>
                </a:solidFill>
              </a:rPr>
              <a:t>&gt;</a:t>
            </a:r>
            <a:endParaRPr lang="en-US" altLang="ko-KR" sz="1600" b="1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113338" y="1214438"/>
            <a:ext cx="4999037" cy="509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82563" indent="-182563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spcAft>
                <a:spcPct val="25000"/>
              </a:spcAft>
              <a:defRPr/>
            </a:pP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사용 예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– 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소스 코드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lnSpc>
                <a:spcPct val="120000"/>
              </a:lnSpc>
              <a:spcBef>
                <a:spcPct val="0"/>
              </a:spcBef>
              <a:spcAft>
                <a:spcPct val="25000"/>
              </a:spcAft>
              <a:buFont typeface="Arial" panose="020B0604020202020204" pitchFamily="34" charset="0"/>
              <a:buNone/>
              <a:defRPr/>
            </a:pPr>
            <a:endParaRPr lang="en-US" altLang="ko-KR" sz="2000" b="1" dirty="0"/>
          </a:p>
          <a:p>
            <a:pPr indent="0" eaLnBrk="1" fontAlgn="b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ko-KR" sz="1600" dirty="0">
                <a:solidFill>
                  <a:srgbClr val="0000C0"/>
                </a:solidFill>
              </a:rPr>
              <a:t>layout1</a:t>
            </a:r>
            <a:r>
              <a:rPr lang="en-US" altLang="ko-KR" sz="1600" dirty="0">
                <a:solidFill>
                  <a:srgbClr val="000000"/>
                </a:solidFill>
              </a:rPr>
              <a:t>.setVisibility(</a:t>
            </a:r>
            <a:r>
              <a:rPr lang="en-US" altLang="ko-KR" sz="1600" dirty="0"/>
              <a:t>View.</a:t>
            </a:r>
            <a:r>
              <a:rPr lang="en-US" altLang="ko-KR" sz="1600" dirty="0">
                <a:solidFill>
                  <a:srgbClr val="002E8A"/>
                </a:solidFill>
              </a:rPr>
              <a:t>GONE</a:t>
            </a:r>
            <a:r>
              <a:rPr lang="en-US" altLang="ko-KR" sz="1600" dirty="0">
                <a:solidFill>
                  <a:srgbClr val="000000"/>
                </a:solidFill>
              </a:rPr>
              <a:t>);</a:t>
            </a:r>
          </a:p>
          <a:p>
            <a:pPr indent="0" eaLnBrk="1" fontAlgn="b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ko-KR" sz="1600" dirty="0">
                <a:solidFill>
                  <a:srgbClr val="0000C0"/>
                </a:solidFill>
              </a:rPr>
              <a:t>layout1</a:t>
            </a:r>
            <a:r>
              <a:rPr lang="en-US" altLang="ko-KR" sz="1600" dirty="0">
                <a:solidFill>
                  <a:srgbClr val="000000"/>
                </a:solidFill>
              </a:rPr>
              <a:t>.setVisibility(</a:t>
            </a:r>
            <a:r>
              <a:rPr lang="en-US" altLang="ko-KR" sz="1600" dirty="0"/>
              <a:t>View.</a:t>
            </a:r>
            <a:r>
              <a:rPr lang="en-US" altLang="ko-KR" sz="1600" dirty="0">
                <a:solidFill>
                  <a:srgbClr val="002E8A"/>
                </a:solidFill>
              </a:rPr>
              <a:t>VISIBLE</a:t>
            </a:r>
            <a:r>
              <a:rPr lang="en-US" altLang="ko-KR" sz="1600" dirty="0">
                <a:solidFill>
                  <a:srgbClr val="000000"/>
                </a:solidFill>
              </a:rPr>
              <a:t>);</a:t>
            </a:r>
          </a:p>
          <a:p>
            <a:pPr indent="0" eaLnBrk="1" fontAlgn="b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ko-KR" sz="1600" dirty="0">
                <a:solidFill>
                  <a:srgbClr val="0000C0"/>
                </a:solidFill>
              </a:rPr>
              <a:t>layout1</a:t>
            </a:r>
            <a:r>
              <a:rPr lang="en-US" altLang="ko-KR" sz="1600" dirty="0">
                <a:solidFill>
                  <a:srgbClr val="000000"/>
                </a:solidFill>
              </a:rPr>
              <a:t>.setVisibility(</a:t>
            </a:r>
            <a:r>
              <a:rPr lang="en-US" altLang="ko-KR" sz="1600" dirty="0"/>
              <a:t>View.</a:t>
            </a:r>
            <a:r>
              <a:rPr lang="en-US" altLang="ko-KR" sz="1600" dirty="0">
                <a:solidFill>
                  <a:srgbClr val="002E8A"/>
                </a:solidFill>
              </a:rPr>
              <a:t>INVISIBLE</a:t>
            </a:r>
            <a:r>
              <a:rPr lang="en-US" altLang="ko-KR" sz="1600" dirty="0">
                <a:solidFill>
                  <a:srgbClr val="000000"/>
                </a:solidFill>
              </a:rPr>
              <a:t>);</a:t>
            </a:r>
          </a:p>
          <a:p>
            <a:pPr indent="0" eaLnBrk="1" fontAlgn="b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 b="1" dirty="0"/>
          </a:p>
        </p:txBody>
      </p:sp>
      <p:sp>
        <p:nvSpPr>
          <p:cNvPr id="105478" name="TextBox 22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kumimoji="0" lang="en-US" altLang="ko-KR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6. </a:t>
            </a:r>
            <a:r>
              <a:rPr kumimoji="0" lang="ko-KR" altLang="en-US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프레임 레이아웃과 뷰의 전환</a:t>
            </a:r>
            <a:endParaRPr kumimoji="0" lang="en-US" altLang="ko-KR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ransition>
    <p:dissolv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522" name="그룹 22"/>
          <p:cNvGrpSpPr>
            <a:grpSpLocks/>
          </p:cNvGrpSpPr>
          <p:nvPr/>
        </p:nvGrpSpPr>
        <p:grpSpPr bwMode="auto">
          <a:xfrm>
            <a:off x="785813" y="3643313"/>
            <a:ext cx="2786062" cy="1000125"/>
            <a:chOff x="785782" y="3000372"/>
            <a:chExt cx="2857520" cy="822325"/>
          </a:xfrm>
        </p:grpSpPr>
        <p:sp>
          <p:nvSpPr>
            <p:cNvPr id="107540" name="AutoShape 44"/>
            <p:cNvSpPr>
              <a:spLocks/>
            </p:cNvSpPr>
            <p:nvPr/>
          </p:nvSpPr>
          <p:spPr bwMode="auto">
            <a:xfrm>
              <a:off x="785782" y="3000372"/>
              <a:ext cx="2857520" cy="817104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21600 h 21600"/>
              </a:gdLst>
              <a:ahLst/>
              <a:cxnLst/>
              <a:rect l="T0" t="T1" r="T2" b="T3"/>
              <a:pathLst>
                <a:path w="21600" h="21600">
                  <a:moveTo>
                    <a:pt x="15142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15142" y="21600"/>
                  </a:lnTo>
                  <a:lnTo>
                    <a:pt x="21600" y="10800"/>
                  </a:lnTo>
                  <a:lnTo>
                    <a:pt x="15142" y="0"/>
                  </a:lnTo>
                  <a:close/>
                  <a:moveTo>
                    <a:pt x="15142" y="0"/>
                  </a:moveTo>
                </a:path>
              </a:pathLst>
            </a:custGeom>
            <a:solidFill>
              <a:srgbClr val="FFFFFF"/>
            </a:solidFill>
            <a:ln w="9525">
              <a:solidFill>
                <a:srgbClr val="AAAAAA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marL="215900" eaLnBrk="1" fontAlgn="b" latinLnBrk="1" hangingPunct="1"/>
              <a:r>
                <a:rPr lang="en-US" altLang="ko-KR" sz="1600" b="1">
                  <a:latin typeface="나눔고딕" pitchFamily="50" charset="-127"/>
                  <a:ea typeface="나눔고딕" pitchFamily="50" charset="-127"/>
                </a:rPr>
                <a:t>XML </a:t>
              </a:r>
              <a:r>
                <a:rPr lang="ko-KR" altLang="en-US" sz="1600" b="1">
                  <a:latin typeface="나눔고딕" pitchFamily="50" charset="-127"/>
                  <a:ea typeface="나눔고딕" pitchFamily="50" charset="-127"/>
                </a:rPr>
                <a:t>레이아웃</a:t>
              </a:r>
            </a:p>
          </p:txBody>
        </p:sp>
        <p:sp>
          <p:nvSpPr>
            <p:cNvPr id="107541" name="Line 45"/>
            <p:cNvSpPr>
              <a:spLocks noChangeShapeType="1"/>
            </p:cNvSpPr>
            <p:nvPr/>
          </p:nvSpPr>
          <p:spPr bwMode="auto">
            <a:xfrm>
              <a:off x="802064" y="3000372"/>
              <a:ext cx="1628" cy="822325"/>
            </a:xfrm>
            <a:prstGeom prst="line">
              <a:avLst/>
            </a:prstGeom>
            <a:noFill/>
            <a:ln w="44450">
              <a:solidFill>
                <a:srgbClr val="0066CC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ko-KR" altLang="en-US"/>
            </a:p>
          </p:txBody>
        </p:sp>
      </p:grp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285750" y="1285875"/>
            <a:ext cx="3786188" cy="1143000"/>
            <a:chOff x="0" y="0"/>
            <a:chExt cx="1232" cy="975"/>
          </a:xfrm>
        </p:grpSpPr>
        <p:sp>
          <p:nvSpPr>
            <p:cNvPr id="107536" name="Rectangle 26"/>
            <p:cNvSpPr>
              <a:spLocks/>
            </p:cNvSpPr>
            <p:nvPr/>
          </p:nvSpPr>
          <p:spPr bwMode="auto">
            <a:xfrm>
              <a:off x="0" y="895"/>
              <a:ext cx="1232" cy="80"/>
            </a:xfrm>
            <a:prstGeom prst="rect">
              <a:avLst/>
            </a:prstGeom>
            <a:gradFill rotWithShape="0">
              <a:gsLst>
                <a:gs pos="0">
                  <a:srgbClr val="464658">
                    <a:alpha val="50998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rect">
                <a:fillToRect l="50000" t="50000" r="50000" b="50000"/>
              </a:path>
            </a:gradFill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eaLnBrk="1" fontAlgn="b" latinLnBrk="1" hangingPunct="1"/>
              <a:endParaRPr lang="en-US" altLang="ko-KR" sz="1800" b="1">
                <a:latin typeface="나눔고딕" pitchFamily="50" charset="-127"/>
                <a:ea typeface="나눔고딕" pitchFamily="50" charset="-127"/>
              </a:endParaRPr>
            </a:p>
          </p:txBody>
        </p:sp>
        <p:grpSp>
          <p:nvGrpSpPr>
            <p:cNvPr id="107537" name="Group 27"/>
            <p:cNvGrpSpPr>
              <a:grpSpLocks/>
            </p:cNvGrpSpPr>
            <p:nvPr/>
          </p:nvGrpSpPr>
          <p:grpSpPr bwMode="auto">
            <a:xfrm>
              <a:off x="160" y="0"/>
              <a:ext cx="943" cy="937"/>
              <a:chOff x="0" y="0"/>
              <a:chExt cx="943" cy="937"/>
            </a:xfrm>
          </p:grpSpPr>
          <p:sp>
            <p:nvSpPr>
              <p:cNvPr id="107538" name="Rectangle 28"/>
              <p:cNvSpPr>
                <a:spLocks/>
              </p:cNvSpPr>
              <p:nvPr/>
            </p:nvSpPr>
            <p:spPr bwMode="auto">
              <a:xfrm>
                <a:off x="0" y="0"/>
                <a:ext cx="937" cy="93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AAAAAA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 eaLnBrk="1" fontAlgn="b" latinLnBrk="1" hangingPunct="1"/>
                <a:r>
                  <a:rPr lang="ko-KR" altLang="en-US" sz="1800" b="1">
                    <a:latin typeface="나눔고딕" pitchFamily="50" charset="-127"/>
                    <a:ea typeface="나눔고딕" pitchFamily="50" charset="-127"/>
                  </a:rPr>
                  <a:t>뷰 전환 예제</a:t>
                </a:r>
              </a:p>
            </p:txBody>
          </p:sp>
          <p:sp>
            <p:nvSpPr>
              <p:cNvPr id="107539" name="Line 29"/>
              <p:cNvSpPr>
                <a:spLocks noChangeShapeType="1"/>
              </p:cNvSpPr>
              <p:nvPr/>
            </p:nvSpPr>
            <p:spPr bwMode="auto">
              <a:xfrm>
                <a:off x="0" y="7"/>
                <a:ext cx="943" cy="0"/>
              </a:xfrm>
              <a:prstGeom prst="line">
                <a:avLst/>
              </a:prstGeom>
              <a:noFill/>
              <a:ln w="44450">
                <a:solidFill>
                  <a:srgbClr val="0066CC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ko-KR" altLang="en-US"/>
              </a:p>
            </p:txBody>
          </p:sp>
        </p:grpSp>
      </p:grpSp>
      <p:sp>
        <p:nvSpPr>
          <p:cNvPr id="24" name="오른쪽 화살표 23"/>
          <p:cNvSpPr/>
          <p:nvPr/>
        </p:nvSpPr>
        <p:spPr>
          <a:xfrm>
            <a:off x="8153400" y="2092325"/>
            <a:ext cx="250825" cy="296863"/>
          </a:xfrm>
          <a:prstGeom prst="rightArrow">
            <a:avLst/>
          </a:prstGeom>
          <a:solidFill>
            <a:srgbClr val="7030A0"/>
          </a:solidFill>
          <a:ln w="19050">
            <a:solidFill>
              <a:srgbClr val="B17E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07525" name="그룹 25"/>
          <p:cNvGrpSpPr>
            <a:grpSpLocks/>
          </p:cNvGrpSpPr>
          <p:nvPr/>
        </p:nvGrpSpPr>
        <p:grpSpPr bwMode="auto">
          <a:xfrm>
            <a:off x="3643313" y="3643313"/>
            <a:ext cx="2786062" cy="1000125"/>
            <a:chOff x="785782" y="3000372"/>
            <a:chExt cx="2857520" cy="822325"/>
          </a:xfrm>
        </p:grpSpPr>
        <p:sp>
          <p:nvSpPr>
            <p:cNvPr id="107534" name="AutoShape 44"/>
            <p:cNvSpPr>
              <a:spLocks/>
            </p:cNvSpPr>
            <p:nvPr/>
          </p:nvSpPr>
          <p:spPr bwMode="auto">
            <a:xfrm>
              <a:off x="785782" y="3000372"/>
              <a:ext cx="2857520" cy="817104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21600 h 21600"/>
              </a:gdLst>
              <a:ahLst/>
              <a:cxnLst/>
              <a:rect l="T0" t="T1" r="T2" b="T3"/>
              <a:pathLst>
                <a:path w="21600" h="21600">
                  <a:moveTo>
                    <a:pt x="15142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15142" y="21600"/>
                  </a:lnTo>
                  <a:lnTo>
                    <a:pt x="21600" y="10800"/>
                  </a:lnTo>
                  <a:lnTo>
                    <a:pt x="15142" y="0"/>
                  </a:lnTo>
                  <a:close/>
                  <a:moveTo>
                    <a:pt x="15142" y="0"/>
                  </a:moveTo>
                </a:path>
              </a:pathLst>
            </a:custGeom>
            <a:solidFill>
              <a:srgbClr val="FFFFFF"/>
            </a:solidFill>
            <a:ln w="9525">
              <a:solidFill>
                <a:srgbClr val="AAAAAA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marL="215900" eaLnBrk="1" fontAlgn="b" latinLnBrk="1" hangingPunct="1"/>
              <a:r>
                <a:rPr lang="ko-KR" altLang="en-US" sz="1600" b="1">
                  <a:latin typeface="나눔고딕" pitchFamily="50" charset="-127"/>
                  <a:ea typeface="나눔고딕" pitchFamily="50" charset="-127"/>
                </a:rPr>
                <a:t>메인 액티비티 코드</a:t>
              </a:r>
            </a:p>
          </p:txBody>
        </p:sp>
        <p:sp>
          <p:nvSpPr>
            <p:cNvPr id="107535" name="Line 45"/>
            <p:cNvSpPr>
              <a:spLocks noChangeShapeType="1"/>
            </p:cNvSpPr>
            <p:nvPr/>
          </p:nvSpPr>
          <p:spPr bwMode="auto">
            <a:xfrm>
              <a:off x="802064" y="3000372"/>
              <a:ext cx="1628" cy="822325"/>
            </a:xfrm>
            <a:prstGeom prst="line">
              <a:avLst/>
            </a:prstGeom>
            <a:noFill/>
            <a:ln w="44450">
              <a:solidFill>
                <a:srgbClr val="0066CC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ko-KR" altLang="en-US"/>
            </a:p>
          </p:txBody>
        </p:sp>
      </p:grpSp>
      <p:sp>
        <p:nvSpPr>
          <p:cNvPr id="107526" name="직사각형 27"/>
          <p:cNvSpPr>
            <a:spLocks noChangeArrowheads="1"/>
          </p:cNvSpPr>
          <p:nvPr/>
        </p:nvSpPr>
        <p:spPr bwMode="auto">
          <a:xfrm>
            <a:off x="785813" y="2428875"/>
            <a:ext cx="5143500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fontAlgn="b" latinLnBrk="1" hangingPunct="1">
              <a:lnSpc>
                <a:spcPct val="150000"/>
              </a:lnSpc>
              <a:buFontTx/>
              <a:buChar char="-"/>
            </a:pPr>
            <a:r>
              <a:rPr lang="ko-KR" altLang="en-US" b="1">
                <a:solidFill>
                  <a:srgbClr val="7030A0"/>
                </a:solidFill>
                <a:latin typeface="나눔고딕" pitchFamily="50" charset="-127"/>
                <a:ea typeface="나눔고딕" pitchFamily="50" charset="-127"/>
              </a:rPr>
              <a:t>프레임 레이아웃을 이용해 뷰를 중첩하여 만들기</a:t>
            </a:r>
            <a:endParaRPr lang="en-US" altLang="ko-KR" b="1">
              <a:solidFill>
                <a:srgbClr val="7030A0"/>
              </a:solidFill>
              <a:latin typeface="나눔고딕" pitchFamily="50" charset="-127"/>
              <a:ea typeface="나눔고딕" pitchFamily="50" charset="-127"/>
            </a:endParaRPr>
          </a:p>
          <a:p>
            <a:pPr eaLnBrk="1" fontAlgn="b" latinLnBrk="1" hangingPunct="1">
              <a:lnSpc>
                <a:spcPct val="150000"/>
              </a:lnSpc>
              <a:buFontTx/>
              <a:buChar char="-"/>
            </a:pPr>
            <a:r>
              <a:rPr lang="ko-KR" altLang="en-US" b="1">
                <a:solidFill>
                  <a:srgbClr val="7030A0"/>
                </a:solidFill>
                <a:latin typeface="나눔고딕" pitchFamily="50" charset="-127"/>
                <a:ea typeface="나눔고딕" pitchFamily="50" charset="-127"/>
              </a:rPr>
              <a:t>버튼을 누르면 다른 이미지로 전환하기</a:t>
            </a:r>
            <a:endParaRPr lang="en-US" altLang="ko-KR" b="1">
              <a:solidFill>
                <a:srgbClr val="7030A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7527" name="직사각형 27"/>
          <p:cNvSpPr>
            <a:spLocks noChangeArrowheads="1"/>
          </p:cNvSpPr>
          <p:nvPr/>
        </p:nvSpPr>
        <p:spPr bwMode="auto">
          <a:xfrm>
            <a:off x="714375" y="4643438"/>
            <a:ext cx="2786063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fontAlgn="b" latinLnBrk="1" hangingPunct="1">
              <a:lnSpc>
                <a:spcPct val="150000"/>
              </a:lnSpc>
              <a:buFontTx/>
              <a:buChar char="-"/>
            </a:pPr>
            <a:r>
              <a:rPr lang="ko-KR" altLang="en-US" b="1">
                <a:solidFill>
                  <a:srgbClr val="7030A0"/>
                </a:solidFill>
                <a:latin typeface="나눔고딕" pitchFamily="50" charset="-127"/>
                <a:ea typeface="나눔고딕" pitchFamily="50" charset="-127"/>
              </a:rPr>
              <a:t>레이아웃 코드 작성</a:t>
            </a:r>
            <a:endParaRPr lang="en-US" altLang="ko-KR" b="1">
              <a:solidFill>
                <a:srgbClr val="7030A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7528" name="직사각형 27"/>
          <p:cNvSpPr>
            <a:spLocks noChangeArrowheads="1"/>
          </p:cNvSpPr>
          <p:nvPr/>
        </p:nvSpPr>
        <p:spPr bwMode="auto">
          <a:xfrm>
            <a:off x="3571875" y="4643438"/>
            <a:ext cx="2786063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fontAlgn="b" latinLnBrk="1" hangingPunct="1">
              <a:lnSpc>
                <a:spcPct val="150000"/>
              </a:lnSpc>
              <a:buFontTx/>
              <a:buChar char="-"/>
            </a:pPr>
            <a:r>
              <a:rPr lang="ko-KR" altLang="en-US" b="1">
                <a:solidFill>
                  <a:srgbClr val="7030A0"/>
                </a:solidFill>
                <a:latin typeface="나눔고딕" pitchFamily="50" charset="-127"/>
                <a:ea typeface="나눔고딕" pitchFamily="50" charset="-127"/>
              </a:rPr>
              <a:t>메인 액티비티 코드 작성</a:t>
            </a:r>
            <a:endParaRPr lang="en-US" altLang="ko-KR" b="1">
              <a:solidFill>
                <a:srgbClr val="7030A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7529" name="제목 19"/>
          <p:cNvSpPr>
            <a:spLocks noGrp="1"/>
          </p:cNvSpPr>
          <p:nvPr>
            <p:ph type="title"/>
          </p:nvPr>
        </p:nvSpPr>
        <p:spPr>
          <a:xfrm>
            <a:off x="828675" y="201613"/>
            <a:ext cx="3722688" cy="369887"/>
          </a:xfrm>
        </p:spPr>
        <p:txBody>
          <a:bodyPr/>
          <a:lstStyle/>
          <a:p>
            <a:r>
              <a:rPr lang="ko-KR" altLang="en-US">
                <a:effectLst/>
                <a:latin typeface="나눔고딕" pitchFamily="50" charset="-127"/>
                <a:ea typeface="나눔고딕" pitchFamily="50" charset="-127"/>
              </a:rPr>
              <a:t>프레임 레이아웃과 뷰의 전환</a:t>
            </a:r>
          </a:p>
        </p:txBody>
      </p:sp>
      <p:sp>
        <p:nvSpPr>
          <p:cNvPr id="57367" name="Rectangle 23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7531" name="TextBox 22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kumimoji="0" lang="en-US" altLang="ko-KR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6. </a:t>
            </a:r>
            <a:r>
              <a:rPr kumimoji="0" lang="ko-KR" altLang="en-US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프레임 레이아웃과 뷰의 전환</a:t>
            </a:r>
            <a:endParaRPr kumimoji="0" lang="en-US" altLang="ko-KR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07532" name="_x177227520" descr="P02_S002_03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67738" y="895350"/>
            <a:ext cx="1635125" cy="297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7533" name="_x177227680" descr="P02_S002_03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27788" y="889000"/>
            <a:ext cx="1635125" cy="297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606425" y="1052513"/>
            <a:ext cx="9001125" cy="5113337"/>
          </a:xfrm>
          <a:prstGeom prst="roundRect">
            <a:avLst>
              <a:gd name="adj" fmla="val 4578"/>
            </a:avLst>
          </a:prstGeom>
          <a:solidFill>
            <a:srgbClr val="D0D8E8"/>
          </a:solidFill>
          <a:ln>
            <a:solidFill>
              <a:srgbClr val="33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solidFill>
                  <a:srgbClr val="008080"/>
                </a:solidFill>
              </a:rPr>
              <a:t>&lt;</a:t>
            </a:r>
            <a:r>
              <a:rPr lang="en-US" altLang="ko-KR" dirty="0">
                <a:solidFill>
                  <a:srgbClr val="3F7F7F"/>
                </a:solidFill>
              </a:rPr>
              <a:t>LinearLayout</a:t>
            </a:r>
            <a:r>
              <a:rPr lang="en-US" altLang="ko-KR" dirty="0">
                <a:solidFill>
                  <a:srgbClr val="000000"/>
                </a:solidFill>
              </a:rPr>
              <a:t> </a:t>
            </a:r>
            <a:r>
              <a:rPr lang="en-US" altLang="ko-KR" dirty="0">
                <a:solidFill>
                  <a:srgbClr val="7F007F"/>
                </a:solidFill>
              </a:rPr>
              <a:t>xmlns:android</a:t>
            </a:r>
            <a:r>
              <a:rPr lang="en-US" altLang="ko-KR" dirty="0">
                <a:solidFill>
                  <a:srgbClr val="000000"/>
                </a:solidFill>
              </a:rPr>
              <a:t>=</a:t>
            </a:r>
            <a:r>
              <a:rPr lang="en-US" altLang="ko-KR" i="1" dirty="0">
                <a:solidFill>
                  <a:srgbClr val="2A00FF"/>
                </a:solidFill>
              </a:rPr>
              <a:t>"http://schemas.android.com/apk/res/android"</a:t>
            </a:r>
            <a:endParaRPr lang="en-US" altLang="ko-KR" dirty="0">
              <a:solidFill>
                <a:srgbClr val="000000"/>
              </a:solidFill>
            </a:endParaRPr>
          </a:p>
          <a:p>
            <a:pPr indent="92075"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solidFill>
                  <a:srgbClr val="7F007F"/>
                </a:solidFill>
              </a:rPr>
              <a:t>android:orientation</a:t>
            </a:r>
            <a:r>
              <a:rPr lang="en-US" altLang="ko-KR" dirty="0">
                <a:solidFill>
                  <a:srgbClr val="000000"/>
                </a:solidFill>
              </a:rPr>
              <a:t>=</a:t>
            </a:r>
            <a:r>
              <a:rPr lang="en-US" altLang="ko-KR" i="1" dirty="0">
                <a:solidFill>
                  <a:srgbClr val="2A00FF"/>
                </a:solidFill>
              </a:rPr>
              <a:t>"vertical"</a:t>
            </a:r>
            <a:endParaRPr lang="en-US" altLang="ko-KR" dirty="0">
              <a:solidFill>
                <a:srgbClr val="000000"/>
              </a:solidFill>
            </a:endParaRPr>
          </a:p>
          <a:p>
            <a:pPr indent="92075"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solidFill>
                  <a:srgbClr val="7F007F"/>
                </a:solidFill>
              </a:rPr>
              <a:t>android:layout_width</a:t>
            </a:r>
            <a:r>
              <a:rPr lang="en-US" altLang="ko-KR" dirty="0">
                <a:solidFill>
                  <a:srgbClr val="000000"/>
                </a:solidFill>
              </a:rPr>
              <a:t>=</a:t>
            </a:r>
            <a:r>
              <a:rPr lang="en-US" altLang="ko-KR" i="1" dirty="0">
                <a:solidFill>
                  <a:srgbClr val="2A00FF"/>
                </a:solidFill>
              </a:rPr>
              <a:t>“match_parent"</a:t>
            </a:r>
            <a:endParaRPr lang="en-US" altLang="ko-KR" dirty="0">
              <a:solidFill>
                <a:srgbClr val="000000"/>
              </a:solidFill>
            </a:endParaRPr>
          </a:p>
          <a:p>
            <a:pPr indent="92075"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solidFill>
                  <a:srgbClr val="7F007F"/>
                </a:solidFill>
              </a:rPr>
              <a:t>android:layout_height</a:t>
            </a:r>
            <a:r>
              <a:rPr lang="en-US" altLang="ko-KR" dirty="0">
                <a:solidFill>
                  <a:srgbClr val="000000"/>
                </a:solidFill>
              </a:rPr>
              <a:t>=</a:t>
            </a:r>
            <a:r>
              <a:rPr lang="en-US" altLang="ko-KR" i="1" dirty="0">
                <a:solidFill>
                  <a:srgbClr val="2A00FF"/>
                </a:solidFill>
              </a:rPr>
              <a:t>“match_parent"</a:t>
            </a:r>
            <a:endParaRPr lang="en-US" altLang="ko-KR" dirty="0">
              <a:solidFill>
                <a:srgbClr val="000000"/>
              </a:solidFill>
            </a:endParaRPr>
          </a:p>
          <a:p>
            <a:pPr indent="92075"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solidFill>
                  <a:srgbClr val="008080"/>
                </a:solidFill>
              </a:rPr>
              <a:t>&gt;</a:t>
            </a:r>
            <a:endParaRPr lang="en-US" altLang="ko-KR" dirty="0">
              <a:solidFill>
                <a:srgbClr val="000000"/>
              </a:solidFill>
            </a:endParaRPr>
          </a:p>
          <a:p>
            <a:pPr indent="92075" eaLnBrk="1" fontAlgn="b" latinLnBrk="1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solidFill>
                  <a:srgbClr val="008080"/>
                </a:solidFill>
              </a:rPr>
              <a:t>&lt;</a:t>
            </a:r>
            <a:r>
              <a:rPr lang="en-US" altLang="ko-KR" dirty="0">
                <a:solidFill>
                  <a:srgbClr val="3F7F7F"/>
                </a:solidFill>
              </a:rPr>
              <a:t>Button</a:t>
            </a:r>
            <a:endParaRPr lang="en-US" altLang="ko-KR" dirty="0">
              <a:solidFill>
                <a:srgbClr val="000000"/>
              </a:solidFill>
            </a:endParaRPr>
          </a:p>
          <a:p>
            <a:pPr indent="173038"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solidFill>
                  <a:srgbClr val="7F007F"/>
                </a:solidFill>
              </a:rPr>
              <a:t>android:id</a:t>
            </a:r>
            <a:r>
              <a:rPr lang="en-US" altLang="ko-KR" dirty="0">
                <a:solidFill>
                  <a:srgbClr val="000000"/>
                </a:solidFill>
              </a:rPr>
              <a:t>=</a:t>
            </a:r>
            <a:r>
              <a:rPr lang="en-US" altLang="ko-KR" i="1" dirty="0">
                <a:solidFill>
                  <a:srgbClr val="2A00FF"/>
                </a:solidFill>
              </a:rPr>
              <a:t>"@+id/button"</a:t>
            </a:r>
            <a:endParaRPr lang="en-US" altLang="ko-KR" dirty="0">
              <a:solidFill>
                <a:srgbClr val="000000"/>
              </a:solidFill>
            </a:endParaRPr>
          </a:p>
          <a:p>
            <a:pPr indent="173038"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solidFill>
                  <a:srgbClr val="7F007F"/>
                </a:solidFill>
              </a:rPr>
              <a:t>android:layout_width</a:t>
            </a:r>
            <a:r>
              <a:rPr lang="en-US" altLang="ko-KR" dirty="0">
                <a:solidFill>
                  <a:srgbClr val="000000"/>
                </a:solidFill>
              </a:rPr>
              <a:t>=</a:t>
            </a:r>
            <a:r>
              <a:rPr lang="en-US" altLang="ko-KR" i="1" dirty="0">
                <a:solidFill>
                  <a:srgbClr val="2A00FF"/>
                </a:solidFill>
              </a:rPr>
              <a:t>"wrap_content"</a:t>
            </a:r>
            <a:endParaRPr lang="en-US" altLang="ko-KR" dirty="0">
              <a:solidFill>
                <a:srgbClr val="000000"/>
              </a:solidFill>
            </a:endParaRPr>
          </a:p>
          <a:p>
            <a:pPr indent="173038"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solidFill>
                  <a:srgbClr val="7F007F"/>
                </a:solidFill>
              </a:rPr>
              <a:t>android:layout_height</a:t>
            </a:r>
            <a:r>
              <a:rPr lang="en-US" altLang="ko-KR" dirty="0">
                <a:solidFill>
                  <a:srgbClr val="000000"/>
                </a:solidFill>
              </a:rPr>
              <a:t>=</a:t>
            </a:r>
            <a:r>
              <a:rPr lang="en-US" altLang="ko-KR" i="1" dirty="0">
                <a:solidFill>
                  <a:srgbClr val="2A00FF"/>
                </a:solidFill>
              </a:rPr>
              <a:t>"wrap_content"</a:t>
            </a:r>
            <a:endParaRPr lang="en-US" altLang="ko-KR" dirty="0">
              <a:solidFill>
                <a:srgbClr val="000000"/>
              </a:solidFill>
            </a:endParaRPr>
          </a:p>
          <a:p>
            <a:pPr indent="173038"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solidFill>
                  <a:srgbClr val="7F007F"/>
                </a:solidFill>
              </a:rPr>
              <a:t>android:layout_gravity</a:t>
            </a:r>
            <a:r>
              <a:rPr lang="en-US" altLang="ko-KR" dirty="0">
                <a:solidFill>
                  <a:srgbClr val="000000"/>
                </a:solidFill>
              </a:rPr>
              <a:t>=</a:t>
            </a:r>
            <a:r>
              <a:rPr lang="en-US" altLang="ko-KR" i="1" dirty="0">
                <a:solidFill>
                  <a:srgbClr val="2A00FF"/>
                </a:solidFill>
              </a:rPr>
              <a:t>"center"</a:t>
            </a:r>
            <a:endParaRPr lang="en-US" altLang="ko-KR" dirty="0">
              <a:solidFill>
                <a:srgbClr val="000000"/>
              </a:solidFill>
            </a:endParaRPr>
          </a:p>
          <a:p>
            <a:pPr indent="173038"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solidFill>
                  <a:srgbClr val="7F007F"/>
                </a:solidFill>
              </a:rPr>
              <a:t>android:text</a:t>
            </a:r>
            <a:r>
              <a:rPr lang="en-US" altLang="ko-KR" dirty="0">
                <a:solidFill>
                  <a:srgbClr val="000000"/>
                </a:solidFill>
              </a:rPr>
              <a:t>=</a:t>
            </a:r>
            <a:r>
              <a:rPr lang="en-US" altLang="ko-KR" i="1" dirty="0">
                <a:solidFill>
                  <a:srgbClr val="2A00FF"/>
                </a:solidFill>
              </a:rPr>
              <a:t>“</a:t>
            </a:r>
            <a:r>
              <a:rPr lang="ko-KR" altLang="en-US" i="1" dirty="0">
                <a:solidFill>
                  <a:srgbClr val="2A00FF"/>
                </a:solidFill>
              </a:rPr>
              <a:t>이미지 바꾸기</a:t>
            </a:r>
            <a:r>
              <a:rPr lang="en-US" altLang="ko-KR" i="1" dirty="0">
                <a:solidFill>
                  <a:srgbClr val="2A00FF"/>
                </a:solidFill>
              </a:rPr>
              <a:t>"</a:t>
            </a:r>
            <a:endParaRPr lang="en-US" altLang="ko-KR" dirty="0">
              <a:solidFill>
                <a:srgbClr val="000000"/>
              </a:solidFill>
            </a:endParaRPr>
          </a:p>
          <a:p>
            <a:pPr indent="173038"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solidFill>
                  <a:srgbClr val="008080"/>
                </a:solidFill>
              </a:rPr>
              <a:t>/&gt;</a:t>
            </a:r>
            <a:endParaRPr lang="en-US" altLang="ko-KR" dirty="0">
              <a:solidFill>
                <a:srgbClr val="000000"/>
              </a:solidFill>
            </a:endParaRPr>
          </a:p>
          <a:p>
            <a:pPr indent="92075"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solidFill>
                  <a:srgbClr val="008080"/>
                </a:solidFill>
              </a:rPr>
              <a:t>&lt;</a:t>
            </a:r>
            <a:r>
              <a:rPr lang="en-US" altLang="ko-KR" dirty="0">
                <a:solidFill>
                  <a:srgbClr val="3F7F7F"/>
                </a:solidFill>
              </a:rPr>
              <a:t>FrameLayout</a:t>
            </a:r>
            <a:endParaRPr lang="en-US" altLang="ko-KR" dirty="0">
              <a:solidFill>
                <a:srgbClr val="000000"/>
              </a:solidFill>
            </a:endParaRPr>
          </a:p>
          <a:p>
            <a:pPr indent="173038"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solidFill>
                  <a:srgbClr val="7F007F"/>
                </a:solidFill>
              </a:rPr>
              <a:t>android:layout_width</a:t>
            </a:r>
            <a:r>
              <a:rPr lang="en-US" altLang="ko-KR" dirty="0">
                <a:solidFill>
                  <a:srgbClr val="000000"/>
                </a:solidFill>
              </a:rPr>
              <a:t>=</a:t>
            </a:r>
            <a:r>
              <a:rPr lang="en-US" altLang="ko-KR" i="1" dirty="0">
                <a:solidFill>
                  <a:srgbClr val="2A00FF"/>
                </a:solidFill>
              </a:rPr>
              <a:t>“match_parent"</a:t>
            </a:r>
            <a:endParaRPr lang="en-US" altLang="ko-KR" dirty="0">
              <a:solidFill>
                <a:srgbClr val="000000"/>
              </a:solidFill>
            </a:endParaRPr>
          </a:p>
          <a:p>
            <a:pPr indent="173038"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solidFill>
                  <a:srgbClr val="7F007F"/>
                </a:solidFill>
              </a:rPr>
              <a:t>android:layout_height</a:t>
            </a:r>
            <a:r>
              <a:rPr lang="en-US" altLang="ko-KR" dirty="0">
                <a:solidFill>
                  <a:srgbClr val="000000"/>
                </a:solidFill>
              </a:rPr>
              <a:t>=</a:t>
            </a:r>
            <a:r>
              <a:rPr lang="en-US" altLang="ko-KR" i="1" dirty="0">
                <a:solidFill>
                  <a:srgbClr val="2A00FF"/>
                </a:solidFill>
              </a:rPr>
              <a:t>“match_parent"</a:t>
            </a:r>
            <a:endParaRPr lang="en-US" altLang="ko-KR" dirty="0">
              <a:solidFill>
                <a:srgbClr val="000000"/>
              </a:solidFill>
            </a:endParaRPr>
          </a:p>
          <a:p>
            <a:pPr indent="92075"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solidFill>
                  <a:srgbClr val="008080"/>
                </a:solidFill>
              </a:rPr>
              <a:t>&gt;</a:t>
            </a:r>
            <a:endParaRPr lang="en-US" altLang="ko-KR" dirty="0">
              <a:solidFill>
                <a:srgbClr val="000000"/>
              </a:solidFill>
            </a:endParaRPr>
          </a:p>
        </p:txBody>
      </p:sp>
      <p:sp>
        <p:nvSpPr>
          <p:cNvPr id="109571" name="TextBox 14"/>
          <p:cNvSpPr txBox="1">
            <a:spLocks noChangeArrowheads="1"/>
          </p:cNvSpPr>
          <p:nvPr/>
        </p:nvSpPr>
        <p:spPr bwMode="auto">
          <a:xfrm>
            <a:off x="5143500" y="3644900"/>
            <a:ext cx="1150938" cy="307975"/>
          </a:xfrm>
          <a:prstGeom prst="rect">
            <a:avLst/>
          </a:prstGeom>
          <a:solidFill>
            <a:srgbClr val="DDE3FF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fontAlgn="b" latinLnBrk="1" hangingPunct="1"/>
            <a:r>
              <a:rPr lang="ko-KR" altLang="en-US" b="1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전환 버튼</a:t>
            </a:r>
          </a:p>
        </p:txBody>
      </p:sp>
      <p:sp>
        <p:nvSpPr>
          <p:cNvPr id="8" name="타원 7"/>
          <p:cNvSpPr/>
          <p:nvPr/>
        </p:nvSpPr>
        <p:spPr>
          <a:xfrm>
            <a:off x="4999038" y="3657600"/>
            <a:ext cx="288925" cy="2873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오른쪽 대괄호 8"/>
          <p:cNvSpPr/>
          <p:nvPr/>
        </p:nvSpPr>
        <p:spPr>
          <a:xfrm>
            <a:off x="4567238" y="3284538"/>
            <a:ext cx="287337" cy="1223962"/>
          </a:xfrm>
          <a:prstGeom prst="rightBracket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9574" name="TextBox 14"/>
          <p:cNvSpPr txBox="1">
            <a:spLocks noChangeArrowheads="1"/>
          </p:cNvSpPr>
          <p:nvPr/>
        </p:nvSpPr>
        <p:spPr bwMode="auto">
          <a:xfrm>
            <a:off x="5143500" y="5157788"/>
            <a:ext cx="1368425" cy="307975"/>
          </a:xfrm>
          <a:prstGeom prst="rect">
            <a:avLst/>
          </a:prstGeom>
          <a:solidFill>
            <a:srgbClr val="DDE3FF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fontAlgn="b" latinLnBrk="1" hangingPunct="1"/>
            <a:r>
              <a:rPr lang="ko-KR" altLang="en-US" b="1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화면 채우기</a:t>
            </a:r>
          </a:p>
        </p:txBody>
      </p:sp>
      <p:sp>
        <p:nvSpPr>
          <p:cNvPr id="11" name="타원 10"/>
          <p:cNvSpPr/>
          <p:nvPr/>
        </p:nvSpPr>
        <p:spPr>
          <a:xfrm>
            <a:off x="4999038" y="5170488"/>
            <a:ext cx="288925" cy="2873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오른쪽 대괄호 11"/>
          <p:cNvSpPr/>
          <p:nvPr/>
        </p:nvSpPr>
        <p:spPr>
          <a:xfrm>
            <a:off x="4567238" y="4941888"/>
            <a:ext cx="287337" cy="790575"/>
          </a:xfrm>
          <a:prstGeom prst="rightBracket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807325" y="6021388"/>
            <a:ext cx="1511300" cy="3063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fontAlgn="b" latinLnBrk="1" hangingPunct="1">
              <a:defRPr/>
            </a:pP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Continued..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9578" name="제목 13"/>
          <p:cNvSpPr>
            <a:spLocks noGrp="1"/>
          </p:cNvSpPr>
          <p:nvPr>
            <p:ph type="title"/>
          </p:nvPr>
        </p:nvSpPr>
        <p:spPr>
          <a:xfrm>
            <a:off x="828675" y="201613"/>
            <a:ext cx="5915025" cy="369887"/>
          </a:xfrm>
        </p:spPr>
        <p:txBody>
          <a:bodyPr/>
          <a:lstStyle/>
          <a:p>
            <a:r>
              <a:rPr lang="ko-KR" altLang="en-US">
                <a:effectLst/>
                <a:latin typeface="나눔고딕" pitchFamily="50" charset="-127"/>
                <a:ea typeface="나눔고딕" pitchFamily="50" charset="-127"/>
              </a:rPr>
              <a:t>프레임 레이아웃과 뷰의 전환 </a:t>
            </a:r>
            <a:r>
              <a:rPr lang="en-US" altLang="ko-KR">
                <a:effectLst/>
                <a:latin typeface="나눔고딕" pitchFamily="50" charset="-127"/>
                <a:ea typeface="나눔고딕" pitchFamily="50" charset="-127"/>
              </a:rPr>
              <a:t>– XML </a:t>
            </a:r>
            <a:r>
              <a:rPr lang="ko-KR" altLang="en-US">
                <a:effectLst/>
                <a:latin typeface="나눔고딕" pitchFamily="50" charset="-127"/>
                <a:ea typeface="나눔고딕" pitchFamily="50" charset="-127"/>
              </a:rPr>
              <a:t>레이아웃</a:t>
            </a:r>
          </a:p>
        </p:txBody>
      </p:sp>
      <p:sp>
        <p:nvSpPr>
          <p:cNvPr id="109579" name="TextBox 22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kumimoji="0" lang="en-US" altLang="ko-KR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6. </a:t>
            </a:r>
            <a:r>
              <a:rPr kumimoji="0" lang="ko-KR" altLang="en-US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프레임 레이아웃과 뷰의 전환</a:t>
            </a:r>
            <a:endParaRPr kumimoji="0" lang="en-US" altLang="ko-KR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09580" name="_x177227520" descr="P02_S002_03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01063" y="1785938"/>
            <a:ext cx="1635125" cy="297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9581" name="_x177227680" descr="P02_S002_03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43700" y="1787525"/>
            <a:ext cx="1635125" cy="297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dissolv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606425" y="1052513"/>
            <a:ext cx="9001125" cy="5113337"/>
          </a:xfrm>
          <a:prstGeom prst="roundRect">
            <a:avLst>
              <a:gd name="adj" fmla="val 4578"/>
            </a:avLst>
          </a:prstGeom>
          <a:solidFill>
            <a:srgbClr val="D0D8E8"/>
          </a:solidFill>
          <a:ln>
            <a:solidFill>
              <a:srgbClr val="33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173038"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solidFill>
                  <a:srgbClr val="008080"/>
                </a:solidFill>
              </a:rPr>
              <a:t>&lt;</a:t>
            </a:r>
            <a:r>
              <a:rPr lang="en-US" altLang="ko-KR" dirty="0">
                <a:solidFill>
                  <a:srgbClr val="3F7F7F"/>
                </a:solidFill>
              </a:rPr>
              <a:t>ImageView</a:t>
            </a:r>
            <a:r>
              <a:rPr lang="en-US" altLang="ko-KR" dirty="0">
                <a:solidFill>
                  <a:srgbClr val="000000"/>
                </a:solidFill>
              </a:rPr>
              <a:t> </a:t>
            </a:r>
          </a:p>
          <a:p>
            <a:pPr indent="266700"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solidFill>
                  <a:srgbClr val="7F007F"/>
                </a:solidFill>
              </a:rPr>
              <a:t>android:id</a:t>
            </a:r>
            <a:r>
              <a:rPr lang="en-US" altLang="ko-KR" dirty="0">
                <a:solidFill>
                  <a:srgbClr val="000000"/>
                </a:solidFill>
              </a:rPr>
              <a:t>=</a:t>
            </a:r>
            <a:r>
              <a:rPr lang="en-US" altLang="ko-KR" i="1" dirty="0">
                <a:solidFill>
                  <a:srgbClr val="2A00FF"/>
                </a:solidFill>
              </a:rPr>
              <a:t>"@+id/imageView"</a:t>
            </a:r>
            <a:endParaRPr lang="en-US" altLang="ko-KR" dirty="0">
              <a:solidFill>
                <a:srgbClr val="000000"/>
              </a:solidFill>
            </a:endParaRPr>
          </a:p>
          <a:p>
            <a:pPr indent="266700"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solidFill>
                  <a:srgbClr val="7F007F"/>
                </a:solidFill>
              </a:rPr>
              <a:t>android:layout_width</a:t>
            </a:r>
            <a:r>
              <a:rPr lang="en-US" altLang="ko-KR" dirty="0">
                <a:solidFill>
                  <a:srgbClr val="000000"/>
                </a:solidFill>
              </a:rPr>
              <a:t>=</a:t>
            </a:r>
            <a:r>
              <a:rPr lang="en-US" altLang="ko-KR" i="1" dirty="0">
                <a:solidFill>
                  <a:srgbClr val="2A00FF"/>
                </a:solidFill>
              </a:rPr>
              <a:t>"wrap_content"</a:t>
            </a:r>
            <a:endParaRPr lang="en-US" altLang="ko-KR" dirty="0">
              <a:solidFill>
                <a:srgbClr val="000000"/>
              </a:solidFill>
            </a:endParaRPr>
          </a:p>
          <a:p>
            <a:pPr indent="266700"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solidFill>
                  <a:srgbClr val="7F007F"/>
                </a:solidFill>
              </a:rPr>
              <a:t>android:layout_height</a:t>
            </a:r>
            <a:r>
              <a:rPr lang="en-US" altLang="ko-KR" dirty="0">
                <a:solidFill>
                  <a:srgbClr val="000000"/>
                </a:solidFill>
              </a:rPr>
              <a:t>=</a:t>
            </a:r>
            <a:r>
              <a:rPr lang="en-US" altLang="ko-KR" i="1" dirty="0">
                <a:solidFill>
                  <a:srgbClr val="2A00FF"/>
                </a:solidFill>
              </a:rPr>
              <a:t>"wrap_content"</a:t>
            </a:r>
            <a:endParaRPr lang="en-US" altLang="ko-KR" dirty="0">
              <a:solidFill>
                <a:srgbClr val="000000"/>
              </a:solidFill>
            </a:endParaRPr>
          </a:p>
          <a:p>
            <a:pPr indent="266700"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solidFill>
                  <a:srgbClr val="7F007F"/>
                </a:solidFill>
              </a:rPr>
              <a:t>android:src</a:t>
            </a:r>
            <a:r>
              <a:rPr lang="en-US" altLang="ko-KR" dirty="0">
                <a:solidFill>
                  <a:srgbClr val="000000"/>
                </a:solidFill>
              </a:rPr>
              <a:t>=</a:t>
            </a:r>
            <a:r>
              <a:rPr lang="en-US" altLang="ko-KR" i="1" dirty="0">
                <a:solidFill>
                  <a:srgbClr val="2A00FF"/>
                </a:solidFill>
              </a:rPr>
              <a:t>"@drawable/dream01"</a:t>
            </a:r>
            <a:endParaRPr lang="en-US" altLang="ko-KR" dirty="0">
              <a:solidFill>
                <a:srgbClr val="000000"/>
              </a:solidFill>
            </a:endParaRPr>
          </a:p>
          <a:p>
            <a:pPr indent="266700"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solidFill>
                  <a:srgbClr val="7F007F"/>
                </a:solidFill>
              </a:rPr>
              <a:t>android:visibility</a:t>
            </a:r>
            <a:r>
              <a:rPr lang="en-US" altLang="ko-KR" dirty="0">
                <a:solidFill>
                  <a:srgbClr val="000000"/>
                </a:solidFill>
              </a:rPr>
              <a:t>= </a:t>
            </a:r>
            <a:r>
              <a:rPr lang="en-US" altLang="ko-KR" i="1" dirty="0">
                <a:solidFill>
                  <a:srgbClr val="2A00FF"/>
                </a:solidFill>
              </a:rPr>
              <a:t>"invisible" </a:t>
            </a:r>
            <a:endParaRPr lang="en-US" altLang="ko-KR" dirty="0">
              <a:solidFill>
                <a:srgbClr val="000000"/>
              </a:solidFill>
            </a:endParaRPr>
          </a:p>
          <a:p>
            <a:pPr indent="173038"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solidFill>
                  <a:srgbClr val="008080"/>
                </a:solidFill>
              </a:rPr>
              <a:t>/&gt;</a:t>
            </a:r>
            <a:endParaRPr lang="en-US" altLang="ko-KR" dirty="0">
              <a:solidFill>
                <a:srgbClr val="000000"/>
              </a:solidFill>
            </a:endParaRPr>
          </a:p>
          <a:p>
            <a:pPr indent="173038"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solidFill>
                  <a:srgbClr val="008080"/>
                </a:solidFill>
              </a:rPr>
              <a:t>&lt;</a:t>
            </a:r>
            <a:r>
              <a:rPr lang="en-US" altLang="ko-KR" dirty="0">
                <a:solidFill>
                  <a:srgbClr val="3F7F7F"/>
                </a:solidFill>
              </a:rPr>
              <a:t>ImageView</a:t>
            </a:r>
            <a:r>
              <a:rPr lang="en-US" altLang="ko-KR" dirty="0">
                <a:solidFill>
                  <a:srgbClr val="000000"/>
                </a:solidFill>
              </a:rPr>
              <a:t> </a:t>
            </a:r>
          </a:p>
          <a:p>
            <a:pPr indent="266700"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solidFill>
                  <a:srgbClr val="7F007F"/>
                </a:solidFill>
              </a:rPr>
              <a:t>android:id</a:t>
            </a:r>
            <a:r>
              <a:rPr lang="en-US" altLang="ko-KR" dirty="0">
                <a:solidFill>
                  <a:srgbClr val="000000"/>
                </a:solidFill>
              </a:rPr>
              <a:t>=</a:t>
            </a:r>
            <a:r>
              <a:rPr lang="en-US" altLang="ko-KR" i="1" dirty="0">
                <a:solidFill>
                  <a:srgbClr val="2A00FF"/>
                </a:solidFill>
              </a:rPr>
              <a:t>"@+id/imageView2"</a:t>
            </a:r>
            <a:endParaRPr lang="en-US" altLang="ko-KR" dirty="0">
              <a:solidFill>
                <a:srgbClr val="000000"/>
              </a:solidFill>
            </a:endParaRPr>
          </a:p>
          <a:p>
            <a:pPr indent="266700"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solidFill>
                  <a:srgbClr val="7F007F"/>
                </a:solidFill>
              </a:rPr>
              <a:t>android:layout_width</a:t>
            </a:r>
            <a:r>
              <a:rPr lang="en-US" altLang="ko-KR" dirty="0">
                <a:solidFill>
                  <a:srgbClr val="000000"/>
                </a:solidFill>
              </a:rPr>
              <a:t>=</a:t>
            </a:r>
            <a:r>
              <a:rPr lang="en-US" altLang="ko-KR" i="1" dirty="0">
                <a:solidFill>
                  <a:srgbClr val="2A00FF"/>
                </a:solidFill>
              </a:rPr>
              <a:t>"wrap_content"</a:t>
            </a:r>
            <a:endParaRPr lang="en-US" altLang="ko-KR" dirty="0">
              <a:solidFill>
                <a:srgbClr val="000000"/>
              </a:solidFill>
            </a:endParaRPr>
          </a:p>
          <a:p>
            <a:pPr indent="266700"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solidFill>
                  <a:srgbClr val="7F007F"/>
                </a:solidFill>
              </a:rPr>
              <a:t>android:layout_height</a:t>
            </a:r>
            <a:r>
              <a:rPr lang="en-US" altLang="ko-KR" dirty="0">
                <a:solidFill>
                  <a:srgbClr val="000000"/>
                </a:solidFill>
              </a:rPr>
              <a:t>=</a:t>
            </a:r>
            <a:r>
              <a:rPr lang="en-US" altLang="ko-KR" i="1" dirty="0">
                <a:solidFill>
                  <a:srgbClr val="2A00FF"/>
                </a:solidFill>
              </a:rPr>
              <a:t>"wrap_content"</a:t>
            </a:r>
            <a:endParaRPr lang="en-US" altLang="ko-KR" dirty="0">
              <a:solidFill>
                <a:srgbClr val="000000"/>
              </a:solidFill>
            </a:endParaRPr>
          </a:p>
          <a:p>
            <a:pPr indent="266700"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solidFill>
                  <a:srgbClr val="7F007F"/>
                </a:solidFill>
              </a:rPr>
              <a:t>android:src</a:t>
            </a:r>
            <a:r>
              <a:rPr lang="en-US" altLang="ko-KR" dirty="0">
                <a:solidFill>
                  <a:srgbClr val="000000"/>
                </a:solidFill>
              </a:rPr>
              <a:t>=</a:t>
            </a:r>
            <a:r>
              <a:rPr lang="en-US" altLang="ko-KR" i="1" dirty="0">
                <a:solidFill>
                  <a:srgbClr val="2A00FF"/>
                </a:solidFill>
              </a:rPr>
              <a:t>"@drawable/dream02"</a:t>
            </a:r>
            <a:endParaRPr lang="en-US" altLang="ko-KR" dirty="0">
              <a:solidFill>
                <a:srgbClr val="000000"/>
              </a:solidFill>
            </a:endParaRPr>
          </a:p>
          <a:p>
            <a:pPr indent="266700"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solidFill>
                  <a:srgbClr val="7F007F"/>
                </a:solidFill>
              </a:rPr>
              <a:t>android:visibility</a:t>
            </a:r>
            <a:r>
              <a:rPr lang="en-US" altLang="ko-KR" dirty="0">
                <a:solidFill>
                  <a:srgbClr val="000000"/>
                </a:solidFill>
              </a:rPr>
              <a:t>= </a:t>
            </a:r>
            <a:r>
              <a:rPr lang="en-US" altLang="ko-KR" i="1" dirty="0">
                <a:solidFill>
                  <a:srgbClr val="2A00FF"/>
                </a:solidFill>
              </a:rPr>
              <a:t>"visible" </a:t>
            </a:r>
            <a:endParaRPr lang="en-US" altLang="ko-KR" dirty="0">
              <a:solidFill>
                <a:srgbClr val="000000"/>
              </a:solidFill>
            </a:endParaRPr>
          </a:p>
          <a:p>
            <a:pPr indent="173038"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solidFill>
                  <a:srgbClr val="008080"/>
                </a:solidFill>
              </a:rPr>
              <a:t>/&gt;</a:t>
            </a:r>
            <a:endParaRPr lang="en-US" altLang="ko-KR" dirty="0">
              <a:solidFill>
                <a:srgbClr val="000000"/>
              </a:solidFill>
            </a:endParaRPr>
          </a:p>
          <a:p>
            <a:pPr indent="92075"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solidFill>
                  <a:srgbClr val="008080"/>
                </a:solidFill>
              </a:rPr>
              <a:t>&lt;/</a:t>
            </a:r>
            <a:r>
              <a:rPr lang="en-US" altLang="ko-KR" dirty="0">
                <a:solidFill>
                  <a:srgbClr val="3F7F7F"/>
                </a:solidFill>
              </a:rPr>
              <a:t>FrameLayout</a:t>
            </a:r>
            <a:r>
              <a:rPr lang="en-US" altLang="ko-KR" dirty="0">
                <a:solidFill>
                  <a:srgbClr val="008080"/>
                </a:solidFill>
              </a:rPr>
              <a:t>&gt;</a:t>
            </a:r>
            <a:endParaRPr lang="en-US" altLang="ko-KR" dirty="0">
              <a:solidFill>
                <a:srgbClr val="000000"/>
              </a:solidFill>
            </a:endParaRPr>
          </a:p>
          <a:p>
            <a:pPr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solidFill>
                  <a:srgbClr val="008080"/>
                </a:solidFill>
              </a:rPr>
              <a:t>&lt;/</a:t>
            </a:r>
            <a:r>
              <a:rPr lang="en-US" altLang="ko-KR" dirty="0">
                <a:solidFill>
                  <a:srgbClr val="3F7F7F"/>
                </a:solidFill>
              </a:rPr>
              <a:t>LinearLayout</a:t>
            </a:r>
            <a:r>
              <a:rPr lang="en-US" altLang="ko-KR" dirty="0">
                <a:solidFill>
                  <a:srgbClr val="008080"/>
                </a:solidFill>
              </a:rPr>
              <a:t>&gt;</a:t>
            </a:r>
            <a:endParaRPr lang="en-US" altLang="ko-KR" dirty="0">
              <a:solidFill>
                <a:srgbClr val="000000"/>
              </a:solidFill>
            </a:endParaRPr>
          </a:p>
        </p:txBody>
      </p:sp>
      <p:sp>
        <p:nvSpPr>
          <p:cNvPr id="111619" name="TextBox 14"/>
          <p:cNvSpPr txBox="1">
            <a:spLocks noChangeArrowheads="1"/>
          </p:cNvSpPr>
          <p:nvPr/>
        </p:nvSpPr>
        <p:spPr bwMode="auto">
          <a:xfrm>
            <a:off x="5000625" y="2768600"/>
            <a:ext cx="1511300" cy="307975"/>
          </a:xfrm>
          <a:prstGeom prst="rect">
            <a:avLst/>
          </a:prstGeom>
          <a:solidFill>
            <a:srgbClr val="DDE3FF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fontAlgn="b" latinLnBrk="1" hangingPunct="1"/>
            <a:r>
              <a:rPr lang="ko-KR" altLang="en-US" b="1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이미지 뷰 설정</a:t>
            </a:r>
          </a:p>
        </p:txBody>
      </p:sp>
      <p:sp>
        <p:nvSpPr>
          <p:cNvPr id="8" name="타원 7"/>
          <p:cNvSpPr/>
          <p:nvPr/>
        </p:nvSpPr>
        <p:spPr>
          <a:xfrm>
            <a:off x="4856163" y="2781300"/>
            <a:ext cx="288925" cy="2873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오른쪽 대괄호 8"/>
          <p:cNvSpPr/>
          <p:nvPr/>
        </p:nvSpPr>
        <p:spPr>
          <a:xfrm>
            <a:off x="4422775" y="2716213"/>
            <a:ext cx="287338" cy="412750"/>
          </a:xfrm>
          <a:prstGeom prst="rightBracket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1622" name="TextBox 14"/>
          <p:cNvSpPr txBox="1">
            <a:spLocks noChangeArrowheads="1"/>
          </p:cNvSpPr>
          <p:nvPr/>
        </p:nvSpPr>
        <p:spPr bwMode="auto">
          <a:xfrm>
            <a:off x="4422775" y="4797425"/>
            <a:ext cx="1512888" cy="307975"/>
          </a:xfrm>
          <a:prstGeom prst="rect">
            <a:avLst/>
          </a:prstGeom>
          <a:solidFill>
            <a:srgbClr val="DDE3FF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fontAlgn="b" latinLnBrk="1" hangingPunct="1"/>
            <a:r>
              <a:rPr lang="ko-KR" altLang="en-US" b="1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이미지 뷰 설정</a:t>
            </a:r>
          </a:p>
        </p:txBody>
      </p:sp>
      <p:sp>
        <p:nvSpPr>
          <p:cNvPr id="18" name="타원 17"/>
          <p:cNvSpPr/>
          <p:nvPr/>
        </p:nvSpPr>
        <p:spPr>
          <a:xfrm>
            <a:off x="4278313" y="4810125"/>
            <a:ext cx="288925" cy="2873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오른쪽 대괄호 18"/>
          <p:cNvSpPr/>
          <p:nvPr/>
        </p:nvSpPr>
        <p:spPr>
          <a:xfrm>
            <a:off x="3846513" y="4745038"/>
            <a:ext cx="287337" cy="412750"/>
          </a:xfrm>
          <a:prstGeom prst="rightBracket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1625" name="제목 9"/>
          <p:cNvSpPr>
            <a:spLocks noGrp="1"/>
          </p:cNvSpPr>
          <p:nvPr>
            <p:ph type="title"/>
          </p:nvPr>
        </p:nvSpPr>
        <p:spPr>
          <a:xfrm>
            <a:off x="828675" y="201613"/>
            <a:ext cx="5915025" cy="369887"/>
          </a:xfrm>
        </p:spPr>
        <p:txBody>
          <a:bodyPr/>
          <a:lstStyle/>
          <a:p>
            <a:r>
              <a:rPr lang="ko-KR" altLang="en-US">
                <a:effectLst/>
                <a:latin typeface="나눔고딕" pitchFamily="50" charset="-127"/>
                <a:ea typeface="나눔고딕" pitchFamily="50" charset="-127"/>
              </a:rPr>
              <a:t>프레임 레이아웃과 뷰의 전환 </a:t>
            </a:r>
            <a:r>
              <a:rPr lang="en-US" altLang="ko-KR">
                <a:effectLst/>
                <a:latin typeface="나눔고딕" pitchFamily="50" charset="-127"/>
                <a:ea typeface="나눔고딕" pitchFamily="50" charset="-127"/>
              </a:rPr>
              <a:t>– XML </a:t>
            </a:r>
            <a:r>
              <a:rPr lang="ko-KR" altLang="en-US">
                <a:effectLst/>
                <a:latin typeface="나눔고딕" pitchFamily="50" charset="-127"/>
                <a:ea typeface="나눔고딕" pitchFamily="50" charset="-127"/>
              </a:rPr>
              <a:t>레이아웃</a:t>
            </a:r>
          </a:p>
        </p:txBody>
      </p:sp>
      <p:sp>
        <p:nvSpPr>
          <p:cNvPr id="111626" name="TextBox 22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kumimoji="0" lang="en-US" altLang="ko-KR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6. </a:t>
            </a:r>
            <a:r>
              <a:rPr kumimoji="0" lang="ko-KR" altLang="en-US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프레임 레이아웃과 뷰의 전환</a:t>
            </a:r>
            <a:endParaRPr kumimoji="0" lang="en-US" altLang="ko-KR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ransition>
    <p:dissolv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606425" y="1052513"/>
            <a:ext cx="9001125" cy="5113337"/>
          </a:xfrm>
          <a:prstGeom prst="roundRect">
            <a:avLst>
              <a:gd name="adj" fmla="val 4578"/>
            </a:avLst>
          </a:prstGeom>
          <a:solidFill>
            <a:srgbClr val="D0D8E8"/>
          </a:solidFill>
          <a:ln>
            <a:solidFill>
              <a:srgbClr val="33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92075"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>
                <a:solidFill>
                  <a:srgbClr val="7F0055"/>
                </a:solidFill>
              </a:rPr>
              <a:t>private</a:t>
            </a:r>
            <a:r>
              <a:rPr lang="en-US" altLang="ko-KR" dirty="0">
                <a:solidFill>
                  <a:srgbClr val="000000"/>
                </a:solidFill>
              </a:rPr>
              <a:t> </a:t>
            </a:r>
            <a:r>
              <a:rPr lang="en-US" altLang="ko-KR" b="1" dirty="0">
                <a:solidFill>
                  <a:srgbClr val="7F0055"/>
                </a:solidFill>
              </a:rPr>
              <a:t>void</a:t>
            </a:r>
            <a:r>
              <a:rPr lang="en-US" altLang="ko-KR" dirty="0">
                <a:solidFill>
                  <a:srgbClr val="000000"/>
                </a:solidFill>
              </a:rPr>
              <a:t> changeImage() {</a:t>
            </a:r>
          </a:p>
          <a:p>
            <a:pPr indent="266700"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>
                <a:solidFill>
                  <a:srgbClr val="7F0055"/>
                </a:solidFill>
              </a:rPr>
              <a:t>if</a:t>
            </a:r>
            <a:r>
              <a:rPr lang="en-US" altLang="ko-KR" dirty="0">
                <a:solidFill>
                  <a:srgbClr val="000000"/>
                </a:solidFill>
              </a:rPr>
              <a:t> (</a:t>
            </a:r>
            <a:r>
              <a:rPr lang="en-US" altLang="ko-KR" dirty="0">
                <a:solidFill>
                  <a:srgbClr val="0000C0"/>
                </a:solidFill>
              </a:rPr>
              <a:t>imageIndex</a:t>
            </a:r>
            <a:r>
              <a:rPr lang="en-US" altLang="ko-KR" dirty="0">
                <a:solidFill>
                  <a:srgbClr val="000000"/>
                </a:solidFill>
              </a:rPr>
              <a:t> == 0) {</a:t>
            </a:r>
          </a:p>
          <a:p>
            <a:pPr indent="266700"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solidFill>
                  <a:srgbClr val="0000C0"/>
                </a:solidFill>
              </a:rPr>
              <a:t>  imageView1</a:t>
            </a:r>
            <a:r>
              <a:rPr lang="en-US" altLang="ko-KR" dirty="0">
                <a:solidFill>
                  <a:srgbClr val="000000"/>
                </a:solidFill>
              </a:rPr>
              <a:t>.setVisibility(View.</a:t>
            </a:r>
            <a:r>
              <a:rPr lang="en-US" altLang="ko-KR" i="1" dirty="0">
                <a:solidFill>
                  <a:srgbClr val="0000C0"/>
                </a:solidFill>
              </a:rPr>
              <a:t>VISIBLE</a:t>
            </a:r>
            <a:r>
              <a:rPr lang="en-US" altLang="ko-KR" dirty="0">
                <a:solidFill>
                  <a:srgbClr val="000000"/>
                </a:solidFill>
              </a:rPr>
              <a:t>);</a:t>
            </a:r>
          </a:p>
          <a:p>
            <a:pPr indent="266700"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solidFill>
                  <a:srgbClr val="0000C0"/>
                </a:solidFill>
              </a:rPr>
              <a:t>  imageView2</a:t>
            </a:r>
            <a:r>
              <a:rPr lang="en-US" altLang="ko-KR" dirty="0">
                <a:solidFill>
                  <a:srgbClr val="000000"/>
                </a:solidFill>
              </a:rPr>
              <a:t>.setVisibility(View.</a:t>
            </a:r>
            <a:r>
              <a:rPr lang="en-US" altLang="ko-KR" i="1" dirty="0">
                <a:solidFill>
                  <a:srgbClr val="0000C0"/>
                </a:solidFill>
              </a:rPr>
              <a:t>INVISIBLE</a:t>
            </a:r>
            <a:r>
              <a:rPr lang="en-US" altLang="ko-KR" dirty="0">
                <a:solidFill>
                  <a:srgbClr val="000000"/>
                </a:solidFill>
              </a:rPr>
              <a:t>);</a:t>
            </a:r>
          </a:p>
          <a:p>
            <a:pPr indent="266700"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solidFill>
                  <a:srgbClr val="0000C0"/>
                </a:solidFill>
              </a:rPr>
              <a:t>  imageIndex</a:t>
            </a:r>
            <a:r>
              <a:rPr lang="en-US" altLang="ko-KR" dirty="0">
                <a:solidFill>
                  <a:srgbClr val="000000"/>
                </a:solidFill>
              </a:rPr>
              <a:t> = 1;</a:t>
            </a:r>
          </a:p>
          <a:p>
            <a:pPr indent="92075"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solidFill>
                  <a:srgbClr val="000000"/>
                </a:solidFill>
              </a:rPr>
              <a:t>   } </a:t>
            </a:r>
            <a:r>
              <a:rPr lang="en-US" altLang="ko-KR" b="1" dirty="0">
                <a:solidFill>
                  <a:srgbClr val="7F0055"/>
                </a:solidFill>
              </a:rPr>
              <a:t>else</a:t>
            </a:r>
            <a:r>
              <a:rPr lang="en-US" altLang="ko-KR" dirty="0">
                <a:solidFill>
                  <a:srgbClr val="000000"/>
                </a:solidFill>
              </a:rPr>
              <a:t> </a:t>
            </a:r>
            <a:r>
              <a:rPr lang="en-US" altLang="ko-KR" b="1" dirty="0">
                <a:solidFill>
                  <a:srgbClr val="7F0055"/>
                </a:solidFill>
              </a:rPr>
              <a:t>if</a:t>
            </a:r>
            <a:r>
              <a:rPr lang="en-US" altLang="ko-KR" dirty="0">
                <a:solidFill>
                  <a:srgbClr val="000000"/>
                </a:solidFill>
              </a:rPr>
              <a:t> (</a:t>
            </a:r>
            <a:r>
              <a:rPr lang="en-US" altLang="ko-KR" dirty="0">
                <a:solidFill>
                  <a:srgbClr val="0000C0"/>
                </a:solidFill>
              </a:rPr>
              <a:t>imageIndex</a:t>
            </a:r>
            <a:r>
              <a:rPr lang="en-US" altLang="ko-KR" dirty="0">
                <a:solidFill>
                  <a:srgbClr val="000000"/>
                </a:solidFill>
              </a:rPr>
              <a:t> == 1) {</a:t>
            </a:r>
          </a:p>
          <a:p>
            <a:pPr indent="266700" eaLnBrk="1" fontAlgn="b" latinLnBrk="1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solidFill>
                  <a:srgbClr val="0000C0"/>
                </a:solidFill>
              </a:rPr>
              <a:t>  imageView1</a:t>
            </a:r>
            <a:r>
              <a:rPr lang="en-US" altLang="ko-KR" dirty="0">
                <a:solidFill>
                  <a:srgbClr val="000000"/>
                </a:solidFill>
              </a:rPr>
              <a:t>.setVisibility(View.</a:t>
            </a:r>
            <a:r>
              <a:rPr lang="en-US" altLang="ko-KR" i="1" dirty="0">
                <a:solidFill>
                  <a:srgbClr val="0000C0"/>
                </a:solidFill>
              </a:rPr>
              <a:t>INVISIBLE</a:t>
            </a:r>
            <a:r>
              <a:rPr lang="en-US" altLang="ko-KR" dirty="0">
                <a:solidFill>
                  <a:srgbClr val="000000"/>
                </a:solidFill>
              </a:rPr>
              <a:t>);</a:t>
            </a:r>
          </a:p>
          <a:p>
            <a:pPr indent="266700"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solidFill>
                  <a:srgbClr val="0000C0"/>
                </a:solidFill>
              </a:rPr>
              <a:t>  imageView2</a:t>
            </a:r>
            <a:r>
              <a:rPr lang="en-US" altLang="ko-KR" dirty="0">
                <a:solidFill>
                  <a:srgbClr val="000000"/>
                </a:solidFill>
              </a:rPr>
              <a:t>.setVisibility(View.</a:t>
            </a:r>
            <a:r>
              <a:rPr lang="en-US" altLang="ko-KR" i="1" dirty="0">
                <a:solidFill>
                  <a:srgbClr val="0000C0"/>
                </a:solidFill>
              </a:rPr>
              <a:t>VISIBLE</a:t>
            </a:r>
            <a:r>
              <a:rPr lang="en-US" altLang="ko-KR" dirty="0">
                <a:solidFill>
                  <a:srgbClr val="000000"/>
                </a:solidFill>
              </a:rPr>
              <a:t>);</a:t>
            </a:r>
          </a:p>
          <a:p>
            <a:pPr indent="266700"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solidFill>
                  <a:srgbClr val="0000C0"/>
                </a:solidFill>
              </a:rPr>
              <a:t>  imageIndex</a:t>
            </a:r>
            <a:r>
              <a:rPr lang="en-US" altLang="ko-KR" dirty="0">
                <a:solidFill>
                  <a:srgbClr val="000000"/>
                </a:solidFill>
              </a:rPr>
              <a:t> = 0;</a:t>
            </a:r>
          </a:p>
          <a:p>
            <a:pPr indent="173038"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solidFill>
                  <a:srgbClr val="000000"/>
                </a:solidFill>
              </a:rPr>
              <a:t> } </a:t>
            </a:r>
          </a:p>
          <a:p>
            <a:pPr indent="92075"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solidFill>
                  <a:srgbClr val="000000"/>
                </a:solidFill>
              </a:rPr>
              <a:t>} </a:t>
            </a:r>
          </a:p>
          <a:p>
            <a:pPr algn="just"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solidFill>
                  <a:srgbClr val="000000"/>
                </a:solidFill>
              </a:rPr>
              <a:t>}</a:t>
            </a:r>
          </a:p>
          <a:p>
            <a:pPr indent="173038"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dirty="0">
              <a:solidFill>
                <a:srgbClr val="000000"/>
              </a:solidFill>
            </a:endParaRPr>
          </a:p>
        </p:txBody>
      </p:sp>
      <p:sp>
        <p:nvSpPr>
          <p:cNvPr id="113667" name="TextBox 14"/>
          <p:cNvSpPr txBox="1">
            <a:spLocks noChangeArrowheads="1"/>
          </p:cNvSpPr>
          <p:nvPr/>
        </p:nvSpPr>
        <p:spPr bwMode="auto">
          <a:xfrm>
            <a:off x="5072063" y="2492375"/>
            <a:ext cx="1511300" cy="307975"/>
          </a:xfrm>
          <a:prstGeom prst="rect">
            <a:avLst/>
          </a:prstGeom>
          <a:solidFill>
            <a:srgbClr val="DDE3FF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fontAlgn="b" latinLnBrk="1" hangingPunct="1"/>
            <a:r>
              <a:rPr lang="ko-KR" altLang="en-US" b="1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이미지 뷰 설정</a:t>
            </a:r>
          </a:p>
        </p:txBody>
      </p:sp>
      <p:sp>
        <p:nvSpPr>
          <p:cNvPr id="8" name="타원 7"/>
          <p:cNvSpPr/>
          <p:nvPr/>
        </p:nvSpPr>
        <p:spPr>
          <a:xfrm>
            <a:off x="4927600" y="2505075"/>
            <a:ext cx="288925" cy="2873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오른쪽 대괄호 8"/>
          <p:cNvSpPr/>
          <p:nvPr/>
        </p:nvSpPr>
        <p:spPr>
          <a:xfrm>
            <a:off x="4494213" y="2441575"/>
            <a:ext cx="287337" cy="411163"/>
          </a:xfrm>
          <a:prstGeom prst="rightBracket">
            <a:avLst/>
          </a:prstGeom>
          <a:ln w="317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3670" name="TextBox 14"/>
          <p:cNvSpPr txBox="1">
            <a:spLocks noChangeArrowheads="1"/>
          </p:cNvSpPr>
          <p:nvPr/>
        </p:nvSpPr>
        <p:spPr bwMode="auto">
          <a:xfrm>
            <a:off x="5072063" y="3573463"/>
            <a:ext cx="1511300" cy="307975"/>
          </a:xfrm>
          <a:prstGeom prst="rect">
            <a:avLst/>
          </a:prstGeom>
          <a:solidFill>
            <a:srgbClr val="DDE3FF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fontAlgn="b" latinLnBrk="1" hangingPunct="1"/>
            <a:r>
              <a:rPr lang="ko-KR" altLang="en-US" b="1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이미지 뷰 설정</a:t>
            </a:r>
          </a:p>
        </p:txBody>
      </p:sp>
      <p:sp>
        <p:nvSpPr>
          <p:cNvPr id="18" name="타원 17"/>
          <p:cNvSpPr/>
          <p:nvPr/>
        </p:nvSpPr>
        <p:spPr>
          <a:xfrm>
            <a:off x="4927600" y="3586163"/>
            <a:ext cx="288925" cy="2873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오른쪽 대괄호 18"/>
          <p:cNvSpPr/>
          <p:nvPr/>
        </p:nvSpPr>
        <p:spPr>
          <a:xfrm>
            <a:off x="4495800" y="3521075"/>
            <a:ext cx="287338" cy="412750"/>
          </a:xfrm>
          <a:prstGeom prst="rightBracket">
            <a:avLst/>
          </a:prstGeom>
          <a:ln w="317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0531" name="Rectangle 3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3674" name="제목 10"/>
          <p:cNvSpPr>
            <a:spLocks noGrp="1"/>
          </p:cNvSpPr>
          <p:nvPr>
            <p:ph type="title"/>
          </p:nvPr>
        </p:nvSpPr>
        <p:spPr>
          <a:xfrm>
            <a:off x="828675" y="201613"/>
            <a:ext cx="6503988" cy="369887"/>
          </a:xfrm>
        </p:spPr>
        <p:txBody>
          <a:bodyPr/>
          <a:lstStyle/>
          <a:p>
            <a:r>
              <a:rPr lang="ko-KR" altLang="en-US">
                <a:effectLst/>
                <a:latin typeface="나눔고딕" pitchFamily="50" charset="-127"/>
                <a:ea typeface="나눔고딕" pitchFamily="50" charset="-127"/>
              </a:rPr>
              <a:t>프레임 레이아웃과 뷰의 전환 </a:t>
            </a:r>
            <a:r>
              <a:rPr lang="en-US" altLang="ko-KR">
                <a:effectLst/>
                <a:latin typeface="나눔고딕" pitchFamily="50" charset="-127"/>
                <a:ea typeface="나눔고딕" pitchFamily="50" charset="-127"/>
              </a:rPr>
              <a:t>– </a:t>
            </a:r>
            <a:r>
              <a:rPr lang="ko-KR" altLang="en-US">
                <a:effectLst/>
                <a:latin typeface="나눔고딕" pitchFamily="50" charset="-127"/>
                <a:ea typeface="나눔고딕" pitchFamily="50" charset="-127"/>
              </a:rPr>
              <a:t>메인 액티비티 코드</a:t>
            </a:r>
          </a:p>
        </p:txBody>
      </p:sp>
      <p:sp>
        <p:nvSpPr>
          <p:cNvPr id="113675" name="TextBox 22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kumimoji="0" lang="en-US" altLang="ko-KR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6. </a:t>
            </a:r>
            <a:r>
              <a:rPr kumimoji="0" lang="ko-KR" altLang="en-US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프레임 레이아웃과 뷰의 전환</a:t>
            </a:r>
            <a:endParaRPr kumimoji="0" lang="en-US" altLang="ko-KR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ransition>
    <p:dissolv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9"/>
          <p:cNvSpPr/>
          <p:nvPr/>
        </p:nvSpPr>
        <p:spPr>
          <a:xfrm>
            <a:off x="606425" y="1052513"/>
            <a:ext cx="9001125" cy="5040312"/>
          </a:xfrm>
          <a:prstGeom prst="roundRect">
            <a:avLst>
              <a:gd name="adj" fmla="val 4578"/>
            </a:avLst>
          </a:prstGeom>
          <a:solidFill>
            <a:srgbClr val="D0D8E8"/>
          </a:solidFill>
          <a:ln>
            <a:solidFill>
              <a:srgbClr val="33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30000"/>
              </a:lnSpc>
              <a:spcAft>
                <a:spcPts val="0"/>
              </a:spcAft>
              <a:tabLst>
                <a:tab pos="9306560" algn="l"/>
              </a:tabLst>
              <a:defRPr/>
            </a:pPr>
            <a:r>
              <a:rPr lang="en-US" altLang="ko-KR" i="1" dirty="0">
                <a:solidFill>
                  <a:srgbClr val="000000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&lt;?</a:t>
            </a:r>
            <a:r>
              <a:rPr lang="en-US" altLang="ko-KR" b="1" dirty="0">
                <a:solidFill>
                  <a:srgbClr val="0000FF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xml version=</a:t>
            </a:r>
            <a:r>
              <a:rPr lang="en-US" altLang="ko-KR" b="1" dirty="0">
                <a:solidFill>
                  <a:srgbClr val="008000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"1.0" </a:t>
            </a:r>
            <a:r>
              <a:rPr lang="en-US" altLang="ko-KR" b="1" dirty="0">
                <a:solidFill>
                  <a:srgbClr val="0000FF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encoding=</a:t>
            </a:r>
            <a:r>
              <a:rPr lang="en-US" altLang="ko-KR" b="1" dirty="0">
                <a:solidFill>
                  <a:srgbClr val="008000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"utf-8"</a:t>
            </a:r>
            <a:r>
              <a:rPr lang="en-US" altLang="ko-KR" i="1" dirty="0">
                <a:solidFill>
                  <a:srgbClr val="000000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?&gt;</a:t>
            </a:r>
            <a:b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</a:br>
            <a:r>
              <a:rPr lang="en-US" altLang="ko-KR" dirty="0">
                <a:solidFill>
                  <a:srgbClr val="000000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&lt;</a:t>
            </a:r>
            <a:r>
              <a:rPr lang="en-US" altLang="ko-KR" b="1" dirty="0">
                <a:solidFill>
                  <a:srgbClr val="000080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RelativeLayout </a:t>
            </a:r>
            <a:r>
              <a:rPr lang="en-US" altLang="ko-KR" b="1" dirty="0">
                <a:solidFill>
                  <a:srgbClr val="0000FF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xmlns:</a:t>
            </a:r>
            <a:r>
              <a:rPr lang="en-US" altLang="ko-KR" b="1" dirty="0">
                <a:solidFill>
                  <a:srgbClr val="660E7A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android</a:t>
            </a:r>
            <a:r>
              <a:rPr lang="en-US" altLang="ko-KR" b="1" dirty="0">
                <a:solidFill>
                  <a:srgbClr val="0000FF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=</a:t>
            </a:r>
            <a:r>
              <a:rPr lang="en-US" altLang="ko-KR" b="1" dirty="0">
                <a:solidFill>
                  <a:srgbClr val="008000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"http://schemas.android.com/apk/res/android"</a:t>
            </a:r>
            <a:b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</a:br>
            <a: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    </a:t>
            </a:r>
            <a:r>
              <a:rPr lang="en-US" altLang="ko-KR" b="1" dirty="0">
                <a:solidFill>
                  <a:srgbClr val="660E7A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android</a:t>
            </a:r>
            <a:r>
              <a:rPr lang="en-US" altLang="ko-KR" b="1" dirty="0">
                <a:solidFill>
                  <a:srgbClr val="0000FF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:layout_width=</a:t>
            </a:r>
            <a:r>
              <a:rPr lang="en-US" altLang="ko-KR" b="1" dirty="0">
                <a:solidFill>
                  <a:srgbClr val="008000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"match_parent"</a:t>
            </a:r>
            <a:b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</a:br>
            <a: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    </a:t>
            </a:r>
            <a:r>
              <a:rPr lang="en-US" altLang="ko-KR" b="1" dirty="0">
                <a:solidFill>
                  <a:srgbClr val="660E7A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android</a:t>
            </a:r>
            <a:r>
              <a:rPr lang="en-US" altLang="ko-KR" b="1" dirty="0">
                <a:solidFill>
                  <a:srgbClr val="0000FF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:layout_height=</a:t>
            </a:r>
            <a:r>
              <a:rPr lang="en-US" altLang="ko-KR" b="1" dirty="0">
                <a:solidFill>
                  <a:srgbClr val="008000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"match_parent" </a:t>
            </a:r>
            <a:r>
              <a:rPr lang="en-US" altLang="ko-KR" dirty="0">
                <a:solidFill>
                  <a:srgbClr val="000000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&gt;</a:t>
            </a:r>
            <a:b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</a:br>
            <a:b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</a:br>
            <a: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    </a:t>
            </a:r>
            <a:r>
              <a:rPr lang="en-US" altLang="ko-KR" dirty="0">
                <a:solidFill>
                  <a:srgbClr val="000000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&lt;</a:t>
            </a:r>
            <a:r>
              <a:rPr lang="en-US" altLang="ko-KR" b="1" dirty="0">
                <a:solidFill>
                  <a:srgbClr val="000080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Button</a:t>
            </a:r>
            <a:b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</a:br>
            <a: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        </a:t>
            </a:r>
            <a:r>
              <a:rPr lang="en-US" altLang="ko-KR" b="1" dirty="0">
                <a:solidFill>
                  <a:srgbClr val="660E7A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android</a:t>
            </a:r>
            <a:r>
              <a:rPr lang="en-US" altLang="ko-KR" b="1" dirty="0">
                <a:solidFill>
                  <a:srgbClr val="0000FF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:id=</a:t>
            </a:r>
            <a:r>
              <a:rPr lang="en-US" altLang="ko-KR" b="1" dirty="0">
                <a:solidFill>
                  <a:srgbClr val="008000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"@+id/button1"</a:t>
            </a:r>
            <a:b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</a:br>
            <a: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        </a:t>
            </a:r>
            <a:r>
              <a:rPr lang="en-US" altLang="ko-KR" b="1" dirty="0">
                <a:solidFill>
                  <a:srgbClr val="660E7A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android</a:t>
            </a:r>
            <a:r>
              <a:rPr lang="en-US" altLang="ko-KR" b="1" dirty="0">
                <a:solidFill>
                  <a:srgbClr val="0000FF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:layout_width=</a:t>
            </a:r>
            <a:r>
              <a:rPr lang="en-US" altLang="ko-KR" b="1" dirty="0">
                <a:solidFill>
                  <a:srgbClr val="008000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"match_parent"</a:t>
            </a:r>
            <a:b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</a:br>
            <a: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        </a:t>
            </a:r>
            <a:r>
              <a:rPr lang="en-US" altLang="ko-KR" b="1" dirty="0">
                <a:solidFill>
                  <a:srgbClr val="660E7A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android</a:t>
            </a:r>
            <a:r>
              <a:rPr lang="en-US" altLang="ko-KR" b="1" dirty="0">
                <a:solidFill>
                  <a:srgbClr val="0000FF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:layout_height=</a:t>
            </a:r>
            <a:r>
              <a:rPr lang="en-US" altLang="ko-KR" b="1" dirty="0">
                <a:solidFill>
                  <a:srgbClr val="008000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"match_parent"</a:t>
            </a:r>
            <a:b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</a:br>
            <a: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        </a:t>
            </a:r>
            <a:r>
              <a:rPr lang="en-US" altLang="ko-KR" b="1" dirty="0">
                <a:solidFill>
                  <a:srgbClr val="660E7A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android</a:t>
            </a:r>
            <a:r>
              <a:rPr lang="en-US" altLang="ko-KR" b="1" dirty="0">
                <a:solidFill>
                  <a:srgbClr val="0000FF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:layout_alignParentLeft=</a:t>
            </a:r>
            <a:r>
              <a:rPr lang="en-US" altLang="ko-KR" b="1" dirty="0">
                <a:solidFill>
                  <a:srgbClr val="008000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"true"</a:t>
            </a:r>
            <a:b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</a:br>
            <a: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        </a:t>
            </a:r>
            <a:r>
              <a:rPr lang="en-US" altLang="ko-KR" b="1" dirty="0">
                <a:solidFill>
                  <a:srgbClr val="660E7A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android</a:t>
            </a:r>
            <a:r>
              <a:rPr lang="en-US" altLang="ko-KR" b="1" dirty="0">
                <a:solidFill>
                  <a:srgbClr val="0000FF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:layout_alignParentStart=</a:t>
            </a:r>
            <a:r>
              <a:rPr lang="en-US" altLang="ko-KR" b="1" dirty="0">
                <a:solidFill>
                  <a:srgbClr val="008000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"true“</a:t>
            </a:r>
            <a:b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</a:br>
            <a:r>
              <a:rPr lang="en-US" altLang="ko-KR" b="1" dirty="0">
                <a:solidFill>
                  <a:srgbClr val="660E7A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        android</a:t>
            </a:r>
            <a:r>
              <a:rPr lang="en-US" altLang="ko-KR" b="1" dirty="0">
                <a:solidFill>
                  <a:srgbClr val="0000FF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:layout_above=</a:t>
            </a:r>
            <a:r>
              <a:rPr lang="en-US" altLang="ko-KR" b="1" dirty="0">
                <a:solidFill>
                  <a:srgbClr val="008000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"@+id/button2"</a:t>
            </a:r>
            <a:b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</a:br>
            <a: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        </a:t>
            </a:r>
            <a:r>
              <a:rPr lang="en-US" altLang="ko-KR" b="1" dirty="0">
                <a:solidFill>
                  <a:srgbClr val="660E7A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android</a:t>
            </a:r>
            <a:r>
              <a:rPr lang="en-US" altLang="ko-KR" b="1" dirty="0">
                <a:solidFill>
                  <a:srgbClr val="0000FF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:text=</a:t>
            </a:r>
            <a:r>
              <a:rPr lang="en-US" altLang="ko-KR" b="1" dirty="0">
                <a:solidFill>
                  <a:srgbClr val="008000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"Button1"</a:t>
            </a:r>
            <a:b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</a:br>
            <a: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        </a:t>
            </a:r>
            <a:r>
              <a:rPr lang="en-US" altLang="ko-KR" b="1" dirty="0">
                <a:solidFill>
                  <a:srgbClr val="660E7A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android</a:t>
            </a:r>
            <a:r>
              <a:rPr lang="en-US" altLang="ko-KR" b="1" dirty="0">
                <a:solidFill>
                  <a:srgbClr val="0000FF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:background=</a:t>
            </a:r>
            <a:r>
              <a:rPr lang="en-US" altLang="ko-KR" b="1" dirty="0">
                <a:solidFill>
                  <a:srgbClr val="008000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"#ff0088ff"</a:t>
            </a:r>
            <a:r>
              <a:rPr lang="en-US" altLang="ko-KR" dirty="0">
                <a:solidFill>
                  <a:srgbClr val="000000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/&gt;</a:t>
            </a:r>
            <a:endParaRPr lang="ko-KR" altLang="ko-KR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  <a:defRPr/>
            </a:pPr>
            <a:r>
              <a:rPr lang="en-US" altLang="ko-KR" kern="100" dirty="0">
                <a:cs typeface="Times New Roman" panose="02020603050405020304" pitchFamily="18" charset="0"/>
              </a:rPr>
              <a:t> </a:t>
            </a:r>
            <a:endParaRPr lang="ko-KR" altLang="ko-KR" kern="100" dirty="0"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807325" y="5949950"/>
            <a:ext cx="1511300" cy="3063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fontAlgn="b" latinLnBrk="1" hangingPunct="1">
              <a:defRPr/>
            </a:pP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Continued..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6564" name="제목 10"/>
          <p:cNvSpPr>
            <a:spLocks noGrp="1"/>
          </p:cNvSpPr>
          <p:nvPr>
            <p:ph type="title"/>
          </p:nvPr>
        </p:nvSpPr>
        <p:spPr>
          <a:xfrm>
            <a:off x="828675" y="201613"/>
            <a:ext cx="3433763" cy="369887"/>
          </a:xfrm>
        </p:spPr>
        <p:txBody>
          <a:bodyPr/>
          <a:lstStyle/>
          <a:p>
            <a:r>
              <a:rPr lang="ko-KR" altLang="en-US">
                <a:effectLst/>
                <a:latin typeface="나눔고딕" pitchFamily="50" charset="-127"/>
                <a:ea typeface="나눔고딕" pitchFamily="50" charset="-127"/>
              </a:rPr>
              <a:t>상대 레이아웃의 속성 사용</a:t>
            </a:r>
          </a:p>
        </p:txBody>
      </p:sp>
      <p:sp>
        <p:nvSpPr>
          <p:cNvPr id="2" name="Rectangle 13"/>
          <p:cNvSpPr>
            <a:spLocks noChangeArrowheads="1"/>
          </p:cNvSpPr>
          <p:nvPr/>
        </p:nvSpPr>
        <p:spPr bwMode="auto">
          <a:xfrm>
            <a:off x="0" y="73025"/>
            <a:ext cx="182563" cy="3111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Rectangle 14"/>
          <p:cNvSpPr>
            <a:spLocks noChangeArrowheads="1"/>
          </p:cNvSpPr>
          <p:nvPr/>
        </p:nvSpPr>
        <p:spPr bwMode="auto">
          <a:xfrm>
            <a:off x="0" y="73025"/>
            <a:ext cx="182563" cy="3111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6567" name="_x177229760" descr="P02_S002_02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59400" y="2322513"/>
            <a:ext cx="4168775" cy="347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6568" name="TextBox 8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kumimoji="0" lang="en-US" altLang="ko-KR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3. </a:t>
            </a:r>
            <a:r>
              <a:rPr kumimoji="0" lang="ko-KR" altLang="en-US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상대 레이아웃 사용하기</a:t>
            </a:r>
            <a:endParaRPr kumimoji="0" lang="en-US" altLang="ko-KR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823020" y="4581128"/>
            <a:ext cx="3960440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>
    <p:dissolv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1" name="Rectangle 3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3674" name="제목 10"/>
          <p:cNvSpPr>
            <a:spLocks noGrp="1"/>
          </p:cNvSpPr>
          <p:nvPr>
            <p:ph type="title"/>
          </p:nvPr>
        </p:nvSpPr>
        <p:spPr>
          <a:xfrm>
            <a:off x="828675" y="201613"/>
            <a:ext cx="5108771" cy="369332"/>
          </a:xfrm>
        </p:spPr>
        <p:txBody>
          <a:bodyPr/>
          <a:lstStyle/>
          <a:p>
            <a:r>
              <a:rPr lang="ko-KR" altLang="en-US" dirty="0">
                <a:effectLst/>
                <a:latin typeface="나눔고딕" pitchFamily="50" charset="-127"/>
                <a:ea typeface="나눔고딕" pitchFamily="50" charset="-127"/>
              </a:rPr>
              <a:t>프레임 레이아웃과 </a:t>
            </a:r>
            <a:r>
              <a:rPr lang="ko-KR" altLang="en-US" dirty="0" err="1">
                <a:effectLst/>
                <a:latin typeface="나눔고딕" pitchFamily="50" charset="-127"/>
                <a:ea typeface="나눔고딕" pitchFamily="50" charset="-127"/>
              </a:rPr>
              <a:t>뷰의</a:t>
            </a:r>
            <a:r>
              <a:rPr lang="ko-KR" altLang="en-US" dirty="0">
                <a:effectLst/>
                <a:latin typeface="나눔고딕" pitchFamily="50" charset="-127"/>
                <a:ea typeface="나눔고딕" pitchFamily="50" charset="-127"/>
              </a:rPr>
              <a:t> 전환 </a:t>
            </a:r>
            <a:r>
              <a:rPr lang="en-US" altLang="ko-KR" dirty="0">
                <a:effectLst/>
                <a:latin typeface="나눔고딕" pitchFamily="50" charset="-127"/>
                <a:ea typeface="나눔고딕" pitchFamily="50" charset="-127"/>
              </a:rPr>
              <a:t>– xml</a:t>
            </a:r>
            <a:r>
              <a:rPr lang="ko-KR" altLang="en-US" dirty="0">
                <a:effectLst/>
                <a:latin typeface="나눔고딕" pitchFamily="50" charset="-127"/>
                <a:ea typeface="나눔고딕" pitchFamily="50" charset="-127"/>
              </a:rPr>
              <a:t>화면</a:t>
            </a:r>
          </a:p>
        </p:txBody>
      </p:sp>
      <p:sp>
        <p:nvSpPr>
          <p:cNvPr id="113675" name="TextBox 22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kumimoji="0" lang="en-US" altLang="ko-KR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6. </a:t>
            </a:r>
            <a:r>
              <a:rPr kumimoji="0" lang="ko-KR" altLang="en-US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프레임 레이아웃과 뷰의 전환</a:t>
            </a:r>
            <a:endParaRPr kumimoji="0" lang="en-US" altLang="ko-KR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1012" y="1412776"/>
            <a:ext cx="7505700" cy="329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dissolv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1" name="Rectangle 3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3674" name="제목 10"/>
          <p:cNvSpPr>
            <a:spLocks noGrp="1"/>
          </p:cNvSpPr>
          <p:nvPr>
            <p:ph type="title"/>
          </p:nvPr>
        </p:nvSpPr>
        <p:spPr>
          <a:xfrm>
            <a:off x="828675" y="201613"/>
            <a:ext cx="5108771" cy="369332"/>
          </a:xfrm>
        </p:spPr>
        <p:txBody>
          <a:bodyPr/>
          <a:lstStyle/>
          <a:p>
            <a:r>
              <a:rPr lang="ko-KR" altLang="en-US" dirty="0">
                <a:effectLst/>
                <a:latin typeface="나눔고딕" pitchFamily="50" charset="-127"/>
                <a:ea typeface="나눔고딕" pitchFamily="50" charset="-127"/>
              </a:rPr>
              <a:t>프레임 레이아웃과 </a:t>
            </a:r>
            <a:r>
              <a:rPr lang="ko-KR" altLang="en-US" dirty="0" err="1">
                <a:effectLst/>
                <a:latin typeface="나눔고딕" pitchFamily="50" charset="-127"/>
                <a:ea typeface="나눔고딕" pitchFamily="50" charset="-127"/>
              </a:rPr>
              <a:t>뷰의</a:t>
            </a:r>
            <a:r>
              <a:rPr lang="ko-KR" altLang="en-US" dirty="0">
                <a:effectLst/>
                <a:latin typeface="나눔고딕" pitchFamily="50" charset="-127"/>
                <a:ea typeface="나눔고딕" pitchFamily="50" charset="-127"/>
              </a:rPr>
              <a:t> 전환 </a:t>
            </a:r>
            <a:r>
              <a:rPr lang="en-US" altLang="ko-KR" dirty="0">
                <a:effectLst/>
                <a:latin typeface="나눔고딕" pitchFamily="50" charset="-127"/>
                <a:ea typeface="나눔고딕" pitchFamily="50" charset="-127"/>
              </a:rPr>
              <a:t>– xml</a:t>
            </a:r>
            <a:r>
              <a:rPr lang="ko-KR" altLang="en-US" dirty="0">
                <a:effectLst/>
                <a:latin typeface="나눔고딕" pitchFamily="50" charset="-127"/>
                <a:ea typeface="나눔고딕" pitchFamily="50" charset="-127"/>
              </a:rPr>
              <a:t>화면</a:t>
            </a:r>
          </a:p>
        </p:txBody>
      </p:sp>
      <p:sp>
        <p:nvSpPr>
          <p:cNvPr id="113675" name="TextBox 22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kumimoji="0" lang="en-US" altLang="ko-KR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6. </a:t>
            </a:r>
            <a:r>
              <a:rPr kumimoji="0" lang="ko-KR" altLang="en-US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프레임 레이아웃과 뷰의 전환</a:t>
            </a:r>
            <a:endParaRPr kumimoji="0" lang="en-US" altLang="ko-KR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19225" y="1409700"/>
            <a:ext cx="744855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타원 6"/>
          <p:cNvSpPr/>
          <p:nvPr/>
        </p:nvSpPr>
        <p:spPr>
          <a:xfrm>
            <a:off x="1831132" y="2996952"/>
            <a:ext cx="3672408" cy="648072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1903140" y="4725144"/>
            <a:ext cx="3672408" cy="648072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>
    <p:dissolv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1" name="Rectangle 3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3674" name="제목 10"/>
          <p:cNvSpPr>
            <a:spLocks noGrp="1"/>
          </p:cNvSpPr>
          <p:nvPr>
            <p:ph type="title"/>
          </p:nvPr>
        </p:nvSpPr>
        <p:spPr>
          <a:xfrm>
            <a:off x="828675" y="201613"/>
            <a:ext cx="5176097" cy="369332"/>
          </a:xfrm>
        </p:spPr>
        <p:txBody>
          <a:bodyPr/>
          <a:lstStyle/>
          <a:p>
            <a:r>
              <a:rPr lang="ko-KR" altLang="en-US" dirty="0">
                <a:effectLst/>
                <a:latin typeface="나눔고딕" pitchFamily="50" charset="-127"/>
                <a:ea typeface="나눔고딕" pitchFamily="50" charset="-127"/>
              </a:rPr>
              <a:t>프레임 레이아웃과 </a:t>
            </a:r>
            <a:r>
              <a:rPr lang="ko-KR" altLang="en-US" dirty="0" err="1">
                <a:effectLst/>
                <a:latin typeface="나눔고딕" pitchFamily="50" charset="-127"/>
                <a:ea typeface="나눔고딕" pitchFamily="50" charset="-127"/>
              </a:rPr>
              <a:t>뷰의</a:t>
            </a:r>
            <a:r>
              <a:rPr lang="ko-KR" altLang="en-US" dirty="0">
                <a:effectLst/>
                <a:latin typeface="나눔고딕" pitchFamily="50" charset="-127"/>
                <a:ea typeface="나눔고딕" pitchFamily="50" charset="-127"/>
              </a:rPr>
              <a:t> 전환 </a:t>
            </a:r>
            <a:r>
              <a:rPr lang="en-US" altLang="ko-KR" dirty="0">
                <a:effectLst/>
                <a:latin typeface="나눔고딕" pitchFamily="50" charset="-127"/>
                <a:ea typeface="나눔고딕" pitchFamily="50" charset="-127"/>
              </a:rPr>
              <a:t>– </a:t>
            </a:r>
            <a:r>
              <a:rPr lang="ko-KR" altLang="en-US" dirty="0">
                <a:effectLst/>
                <a:latin typeface="나눔고딕" pitchFamily="50" charset="-127"/>
                <a:ea typeface="나눔고딕" pitchFamily="50" charset="-127"/>
              </a:rPr>
              <a:t>자바코드</a:t>
            </a:r>
          </a:p>
        </p:txBody>
      </p:sp>
      <p:sp>
        <p:nvSpPr>
          <p:cNvPr id="113675" name="TextBox 22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kumimoji="0" lang="en-US" altLang="ko-KR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6. </a:t>
            </a:r>
            <a:r>
              <a:rPr kumimoji="0" lang="ko-KR" altLang="en-US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프레임 레이아웃과 뷰의 전환</a:t>
            </a:r>
            <a:endParaRPr kumimoji="0" lang="en-US" altLang="ko-KR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95228" y="561975"/>
            <a:ext cx="5857875" cy="62960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  <p:transition>
    <p:dissolv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606425" y="1052513"/>
            <a:ext cx="9001125" cy="3097212"/>
          </a:xfrm>
          <a:prstGeom prst="roundRect">
            <a:avLst>
              <a:gd name="adj" fmla="val 4578"/>
            </a:avLst>
          </a:prstGeom>
          <a:solidFill>
            <a:srgbClr val="D0D8E8"/>
          </a:solidFill>
          <a:ln>
            <a:solidFill>
              <a:srgbClr val="33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30000"/>
              </a:lnSpc>
              <a:spcAft>
                <a:spcPts val="0"/>
              </a:spcAft>
              <a:tabLst>
                <a:tab pos="9306560" algn="l"/>
              </a:tabLst>
              <a:defRPr/>
            </a:pPr>
            <a:r>
              <a:rPr lang="en-US" altLang="ko-KR" dirty="0">
                <a:solidFill>
                  <a:srgbClr val="008080"/>
                </a:solidFill>
              </a:rPr>
              <a:t>   </a:t>
            </a:r>
            <a:r>
              <a:rPr lang="en-US" altLang="ko-KR" dirty="0">
                <a:solidFill>
                  <a:srgbClr val="000000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&lt;</a:t>
            </a:r>
            <a:r>
              <a:rPr lang="en-US" altLang="ko-KR" b="1" dirty="0">
                <a:solidFill>
                  <a:srgbClr val="000080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Button</a:t>
            </a:r>
            <a:b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</a:br>
            <a: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        </a:t>
            </a:r>
            <a:r>
              <a:rPr lang="en-US" altLang="ko-KR" b="1" dirty="0">
                <a:solidFill>
                  <a:srgbClr val="660E7A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android</a:t>
            </a:r>
            <a:r>
              <a:rPr lang="en-US" altLang="ko-KR" b="1" dirty="0">
                <a:solidFill>
                  <a:srgbClr val="0000FF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:id=</a:t>
            </a:r>
            <a:r>
              <a:rPr lang="en-US" altLang="ko-KR" b="1" dirty="0">
                <a:solidFill>
                  <a:srgbClr val="008000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"@+id/button2"</a:t>
            </a:r>
            <a:b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</a:br>
            <a: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        </a:t>
            </a:r>
            <a:r>
              <a:rPr lang="en-US" altLang="ko-KR" b="1" dirty="0">
                <a:solidFill>
                  <a:srgbClr val="660E7A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android</a:t>
            </a:r>
            <a:r>
              <a:rPr lang="en-US" altLang="ko-KR" b="1" dirty="0">
                <a:solidFill>
                  <a:srgbClr val="0000FF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:layout_width=</a:t>
            </a:r>
            <a:r>
              <a:rPr lang="en-US" altLang="ko-KR" b="1" dirty="0">
                <a:solidFill>
                  <a:srgbClr val="008000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"match_parent"</a:t>
            </a:r>
            <a:b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</a:br>
            <a: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        </a:t>
            </a:r>
            <a:r>
              <a:rPr lang="en-US" altLang="ko-KR" b="1" dirty="0">
                <a:solidFill>
                  <a:srgbClr val="660E7A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android</a:t>
            </a:r>
            <a:r>
              <a:rPr lang="en-US" altLang="ko-KR" b="1" dirty="0">
                <a:solidFill>
                  <a:srgbClr val="0000FF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:layout_height=</a:t>
            </a:r>
            <a:r>
              <a:rPr lang="en-US" altLang="ko-KR" b="1" dirty="0">
                <a:solidFill>
                  <a:srgbClr val="008000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"wrap_content"</a:t>
            </a:r>
            <a:b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</a:br>
            <a: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        </a:t>
            </a:r>
            <a:r>
              <a:rPr lang="en-US" altLang="ko-KR" b="1" dirty="0">
                <a:solidFill>
                  <a:srgbClr val="660E7A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android</a:t>
            </a:r>
            <a:r>
              <a:rPr lang="en-US" altLang="ko-KR" b="1" dirty="0">
                <a:solidFill>
                  <a:srgbClr val="0000FF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:text=</a:t>
            </a:r>
            <a:r>
              <a:rPr lang="en-US" altLang="ko-KR" b="1" dirty="0">
                <a:solidFill>
                  <a:srgbClr val="008000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"Button"</a:t>
            </a:r>
            <a:b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</a:br>
            <a: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        </a:t>
            </a:r>
            <a:r>
              <a:rPr lang="en-US" altLang="ko-KR" b="1" dirty="0">
                <a:solidFill>
                  <a:srgbClr val="660E7A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android</a:t>
            </a:r>
            <a:r>
              <a:rPr lang="en-US" altLang="ko-KR" b="1" dirty="0">
                <a:solidFill>
                  <a:srgbClr val="0000FF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:layout_alignParentBottom=</a:t>
            </a:r>
            <a:r>
              <a:rPr lang="en-US" altLang="ko-KR" b="1" dirty="0">
                <a:solidFill>
                  <a:srgbClr val="008000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"true"</a:t>
            </a:r>
            <a:b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</a:br>
            <a: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        </a:t>
            </a:r>
            <a:r>
              <a:rPr lang="en-US" altLang="ko-KR" b="1" dirty="0">
                <a:solidFill>
                  <a:srgbClr val="660E7A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android</a:t>
            </a:r>
            <a:r>
              <a:rPr lang="en-US" altLang="ko-KR" b="1" dirty="0">
                <a:solidFill>
                  <a:srgbClr val="0000FF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:layout_alignParentLeft=</a:t>
            </a:r>
            <a:r>
              <a:rPr lang="en-US" altLang="ko-KR" b="1" dirty="0">
                <a:solidFill>
                  <a:srgbClr val="008000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"true"</a:t>
            </a:r>
            <a:b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</a:br>
            <a: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        </a:t>
            </a:r>
            <a:r>
              <a:rPr lang="en-US" altLang="ko-KR" b="1" dirty="0">
                <a:solidFill>
                  <a:srgbClr val="660E7A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android</a:t>
            </a:r>
            <a:r>
              <a:rPr lang="en-US" altLang="ko-KR" b="1" dirty="0">
                <a:solidFill>
                  <a:srgbClr val="0000FF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:layout_alignParentStart=</a:t>
            </a:r>
            <a:r>
              <a:rPr lang="en-US" altLang="ko-KR" b="1" dirty="0">
                <a:solidFill>
                  <a:srgbClr val="008000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"true" </a:t>
            </a:r>
            <a:r>
              <a:rPr lang="en-US" altLang="ko-KR" dirty="0">
                <a:solidFill>
                  <a:srgbClr val="000000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/&gt;</a:t>
            </a:r>
            <a:b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</a:br>
            <a:r>
              <a:rPr lang="en-US" altLang="ko-KR" dirty="0">
                <a:solidFill>
                  <a:srgbClr val="000000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&lt;/</a:t>
            </a:r>
            <a:r>
              <a:rPr lang="en-US" altLang="ko-KR" b="1" dirty="0">
                <a:solidFill>
                  <a:srgbClr val="000080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RelativeLayout</a:t>
            </a:r>
            <a:r>
              <a:rPr lang="en-US" altLang="ko-KR" dirty="0">
                <a:solidFill>
                  <a:srgbClr val="000000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&gt;</a:t>
            </a:r>
            <a:endParaRPr lang="ko-KR" altLang="ko-KR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  <a:p>
            <a:pPr algn="just" latinLnBrk="1">
              <a:lnSpc>
                <a:spcPct val="160000"/>
              </a:lnSpc>
              <a:spcAft>
                <a:spcPts val="0"/>
              </a:spcAft>
              <a:defRPr/>
            </a:pPr>
            <a: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 </a:t>
            </a:r>
            <a:endParaRPr lang="ko-KR" altLang="ko-KR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</p:txBody>
      </p:sp>
      <p:sp>
        <p:nvSpPr>
          <p:cNvPr id="68612" name="제목 10"/>
          <p:cNvSpPr>
            <a:spLocks noGrp="1"/>
          </p:cNvSpPr>
          <p:nvPr>
            <p:ph type="title"/>
          </p:nvPr>
        </p:nvSpPr>
        <p:spPr>
          <a:xfrm>
            <a:off x="828675" y="201613"/>
            <a:ext cx="4321175" cy="369887"/>
          </a:xfrm>
        </p:spPr>
        <p:txBody>
          <a:bodyPr/>
          <a:lstStyle/>
          <a:p>
            <a:r>
              <a:rPr lang="ko-KR" altLang="en-US">
                <a:effectLst/>
                <a:latin typeface="나눔고딕" pitchFamily="50" charset="-127"/>
                <a:ea typeface="나눔고딕" pitchFamily="50" charset="-127"/>
              </a:rPr>
              <a:t>상대 레이아웃의 속성 사용 </a:t>
            </a:r>
            <a:r>
              <a:rPr lang="en-US" altLang="ko-KR">
                <a:effectLst/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>
                <a:effectLst/>
                <a:latin typeface="나눔고딕" pitchFamily="50" charset="-127"/>
                <a:ea typeface="나눔고딕" pitchFamily="50" charset="-127"/>
              </a:rPr>
              <a:t>계속</a:t>
            </a:r>
            <a:r>
              <a:rPr lang="en-US" altLang="ko-KR">
                <a:effectLst/>
                <a:latin typeface="나눔고딕" pitchFamily="50" charset="-127"/>
                <a:ea typeface="나눔고딕" pitchFamily="50" charset="-127"/>
              </a:rPr>
              <a:t>)</a:t>
            </a:r>
            <a:endParaRPr lang="ko-KR" altLang="en-US"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4043" name="Rectangle 11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8614" name="TextBox 8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kumimoji="0" lang="en-US" altLang="ko-KR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3. </a:t>
            </a:r>
            <a:r>
              <a:rPr kumimoji="0" lang="ko-KR" altLang="en-US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상대 레이아웃 사용하기</a:t>
            </a:r>
            <a:endParaRPr kumimoji="0" lang="en-US" altLang="ko-KR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ransition>
    <p:dissolv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0659" name="제목 6"/>
          <p:cNvSpPr>
            <a:spLocks noGrp="1"/>
          </p:cNvSpPr>
          <p:nvPr>
            <p:ph type="title"/>
          </p:nvPr>
        </p:nvSpPr>
        <p:spPr>
          <a:xfrm>
            <a:off x="828675" y="201613"/>
            <a:ext cx="3144838" cy="369887"/>
          </a:xfrm>
        </p:spPr>
        <p:txBody>
          <a:bodyPr/>
          <a:lstStyle/>
          <a:p>
            <a:r>
              <a:rPr lang="ko-KR" altLang="en-US">
                <a:effectLst/>
                <a:latin typeface="나눔고딕" pitchFamily="50" charset="-127"/>
                <a:ea typeface="나눔고딕" pitchFamily="50" charset="-127"/>
              </a:rPr>
              <a:t>상대 레이아웃 화면 배치</a:t>
            </a:r>
          </a:p>
        </p:txBody>
      </p:sp>
      <p:sp>
        <p:nvSpPr>
          <p:cNvPr id="70660" name="내용 개체 틀 2"/>
          <p:cNvSpPr txBox="1">
            <a:spLocks/>
          </p:cNvSpPr>
          <p:nvPr/>
        </p:nvSpPr>
        <p:spPr bwMode="auto">
          <a:xfrm>
            <a:off x="642938" y="1214438"/>
            <a:ext cx="9324975" cy="919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82563" indent="-182563" latinLnBrk="1">
              <a:lnSpc>
                <a:spcPct val="120000"/>
              </a:lnSpc>
              <a:spcAft>
                <a:spcPct val="25000"/>
              </a:spcAft>
              <a:buFont typeface="Arial" charset="0"/>
              <a:buChar char="•"/>
            </a:pPr>
            <a:r>
              <a:rPr lang="en-US" altLang="ko-KR" sz="2000" b="1">
                <a:latin typeface="나눔고딕" pitchFamily="50" charset="-127"/>
                <a:ea typeface="나눔고딕" pitchFamily="50" charset="-127"/>
              </a:rPr>
              <a:t>XML </a:t>
            </a:r>
            <a:r>
              <a:rPr lang="ko-KR" altLang="en-US" sz="2000" b="1">
                <a:latin typeface="나눔고딕" pitchFamily="50" charset="-127"/>
                <a:ea typeface="나눔고딕" pitchFamily="50" charset="-127"/>
              </a:rPr>
              <a:t>레이아웃 파일에서 가운데 하나</a:t>
            </a:r>
            <a:r>
              <a:rPr lang="en-US" altLang="ko-KR" sz="2000" b="1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2000" b="1">
                <a:latin typeface="나눔고딕" pitchFamily="50" charset="-127"/>
                <a:ea typeface="나눔고딕" pitchFamily="50" charset="-127"/>
              </a:rPr>
              <a:t>위와 아래쪽에 하나씩 배치</a:t>
            </a:r>
            <a:endParaRPr lang="en-US" altLang="ko-KR" sz="2000" b="1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Rectangle 12"/>
          <p:cNvSpPr>
            <a:spLocks noChangeArrowheads="1"/>
          </p:cNvSpPr>
          <p:nvPr/>
        </p:nvSpPr>
        <p:spPr bwMode="auto">
          <a:xfrm>
            <a:off x="0" y="73025"/>
            <a:ext cx="182563" cy="3111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0662" name="_x177231760" descr="P02_S002_02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27476" y="1848321"/>
            <a:ext cx="5114925" cy="424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0663" name="TextBox 8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kumimoji="0" lang="en-US" altLang="ko-KR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3. </a:t>
            </a:r>
            <a:r>
              <a:rPr kumimoji="0" lang="ko-KR" altLang="en-US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상대 레이아웃 사용하기</a:t>
            </a:r>
            <a:endParaRPr kumimoji="0" lang="en-US" altLang="ko-KR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70664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6996" y="1700808"/>
            <a:ext cx="4133850" cy="2219325"/>
          </a:xfrm>
          <a:prstGeom prst="rect">
            <a:avLst/>
          </a:prstGeom>
          <a:noFill/>
          <a:ln w="28575" cap="flat" cmpd="sng">
            <a:solidFill>
              <a:schemeClr val="tx1"/>
            </a:solidFill>
            <a:prstDash val="solid"/>
            <a:miter lim="800000"/>
            <a:headEnd/>
            <a:tailEnd/>
          </a:ln>
        </p:spPr>
      </p:pic>
      <p:pic>
        <p:nvPicPr>
          <p:cNvPr id="70665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6996" y="4437112"/>
            <a:ext cx="4286250" cy="1981200"/>
          </a:xfrm>
          <a:prstGeom prst="rect">
            <a:avLst/>
          </a:prstGeom>
          <a:noFill/>
          <a:ln w="28575" cap="flat" cmpd="sng">
            <a:solidFill>
              <a:schemeClr val="tx1"/>
            </a:solidFill>
            <a:prstDash val="solid"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606996" y="4149080"/>
            <a:ext cx="10647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버튼</a:t>
            </a:r>
            <a:r>
              <a:rPr lang="en-US" altLang="ko-KR" dirty="0"/>
              <a:t>3 </a:t>
            </a:r>
            <a:r>
              <a:rPr lang="ko-KR" altLang="en-US" dirty="0"/>
              <a:t>추가</a:t>
            </a:r>
          </a:p>
        </p:txBody>
      </p:sp>
      <p:sp>
        <p:nvSpPr>
          <p:cNvPr id="11" name="타원 10"/>
          <p:cNvSpPr/>
          <p:nvPr/>
        </p:nvSpPr>
        <p:spPr>
          <a:xfrm>
            <a:off x="895028" y="3429000"/>
            <a:ext cx="3672408" cy="504056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823020" y="5661248"/>
            <a:ext cx="3888432" cy="288032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>
    <p:dissolv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1182688" y="1916113"/>
          <a:ext cx="7921625" cy="3963987"/>
        </p:xfrm>
        <a:graphic>
          <a:graphicData uri="http://schemas.openxmlformats.org/drawingml/2006/table">
            <a:tbl>
              <a:tblPr/>
              <a:tblGrid>
                <a:gridCol w="23764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51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105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>
                          <a:solidFill>
                            <a:srgbClr val="FFFFCC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</a:t>
                      </a:r>
                      <a:endParaRPr lang="ko-KR" altLang="en-US" sz="1600" dirty="0">
                        <a:solidFill>
                          <a:srgbClr val="FFFFCC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9" marR="91449" marT="45715" marB="45715" anchor="ctr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>
                          <a:solidFill>
                            <a:srgbClr val="FFFFCC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 명</a:t>
                      </a:r>
                      <a:endParaRPr lang="ko-KR" altLang="en-US" sz="1600" dirty="0">
                        <a:solidFill>
                          <a:srgbClr val="FFFFCC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9" marR="91449" marT="45715" marB="45715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811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layout_alignParentTop</a:t>
                      </a:r>
                    </a:p>
                  </a:txBody>
                  <a:tcPr marL="91449" marR="91449" marT="45715" marB="45715" anchor="ctr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부모 컨테이너의 위쪽과 뷰의 위쪽을 맞춤</a:t>
                      </a:r>
                    </a:p>
                  </a:txBody>
                  <a:tcPr marL="91449" marR="91449" marT="45715" marB="45715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807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layout_alignParentBottom</a:t>
                      </a:r>
                    </a:p>
                  </a:txBody>
                  <a:tcPr marL="91449" marR="91449" marT="45715" marB="45715" anchor="ctr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부모 컨테이너의 아래쪽과 뷰의 아래쪽을 맞춤</a:t>
                      </a:r>
                    </a:p>
                  </a:txBody>
                  <a:tcPr marL="91449" marR="91449" marT="45715" marB="45715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807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layout_alignParentLeft</a:t>
                      </a:r>
                    </a:p>
                  </a:txBody>
                  <a:tcPr marL="91449" marR="91449" marT="45715" marB="45715" anchor="ctr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부모 컨테이너의 왼쪽 끝과 뷰의 왼쪽 끝을 맞춤</a:t>
                      </a:r>
                    </a:p>
                  </a:txBody>
                  <a:tcPr marL="91449" marR="91449" marT="45715" marB="45715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807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layout_alignParentRight</a:t>
                      </a:r>
                    </a:p>
                  </a:txBody>
                  <a:tcPr marL="91449" marR="91449" marT="45715" marB="45715" anchor="ctr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부모 컨테이너의 오른쪽 끝과 뷰의 오른쪽 끝을 맞춤</a:t>
                      </a:r>
                    </a:p>
                  </a:txBody>
                  <a:tcPr marL="91449" marR="91449" marT="45715" marB="45715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126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layout_centerHorizontal</a:t>
                      </a:r>
                    </a:p>
                  </a:txBody>
                  <a:tcPr marL="91449" marR="91449" marT="45715" marB="45715" anchor="ctr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부모 컨테이너의 수평 방향 중앙에 배치함</a:t>
                      </a:r>
                    </a:p>
                  </a:txBody>
                  <a:tcPr marL="91449" marR="91449" marT="45715" marB="45715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126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layout_centerVertical</a:t>
                      </a:r>
                    </a:p>
                  </a:txBody>
                  <a:tcPr marL="91449" marR="91449" marT="45715" marB="45715" anchor="ctr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부모 컨테이너의 수직 방향 중앙에 배치함</a:t>
                      </a:r>
                    </a:p>
                  </a:txBody>
                  <a:tcPr marL="91449" marR="91449" marT="45715" marB="45715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807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layout_centerInParent</a:t>
                      </a:r>
                    </a:p>
                  </a:txBody>
                  <a:tcPr marL="91449" marR="91449" marT="45715" marB="45715" anchor="ctr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부모 컨테이너의 수평과 수직 방향 중앙에 배치함</a:t>
                      </a:r>
                    </a:p>
                  </a:txBody>
                  <a:tcPr marL="91449" marR="91449" marT="45715" marB="45715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30049" name="Rectangle 1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2735" name="직사각형 10"/>
          <p:cNvSpPr>
            <a:spLocks noChangeArrowheads="1"/>
          </p:cNvSpPr>
          <p:nvPr/>
        </p:nvSpPr>
        <p:spPr bwMode="auto">
          <a:xfrm>
            <a:off x="1517650" y="1300163"/>
            <a:ext cx="72517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fontAlgn="b" latinLnBrk="1" hangingPunct="1"/>
            <a:r>
              <a:rPr lang="en-US" altLang="ko-KR" sz="1800" b="1">
                <a:solidFill>
                  <a:schemeClr val="tx2"/>
                </a:solidFill>
                <a:latin typeface="나눔고딕" pitchFamily="50" charset="-127"/>
                <a:ea typeface="나눔고딕" pitchFamily="50" charset="-127"/>
              </a:rPr>
              <a:t>[</a:t>
            </a:r>
            <a:r>
              <a:rPr lang="ko-KR" altLang="en-US" sz="1800" b="1">
                <a:solidFill>
                  <a:schemeClr val="tx2"/>
                </a:solidFill>
                <a:latin typeface="나눔고딕" pitchFamily="50" charset="-127"/>
                <a:ea typeface="나눔고딕" pitchFamily="50" charset="-127"/>
              </a:rPr>
              <a:t>상대 레이아웃에서 부모 컨테이너와의 상대적 위치를 이용하는 속성</a:t>
            </a:r>
            <a:r>
              <a:rPr lang="en-US" altLang="ko-KR" sz="1800" b="1">
                <a:solidFill>
                  <a:schemeClr val="tx2"/>
                </a:solidFill>
                <a:latin typeface="나눔고딕" pitchFamily="50" charset="-127"/>
                <a:ea typeface="나눔고딕" pitchFamily="50" charset="-127"/>
              </a:rPr>
              <a:t>]</a:t>
            </a:r>
            <a:endParaRPr lang="ko-KR" altLang="en-US" sz="1800" b="1">
              <a:solidFill>
                <a:schemeClr val="tx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2736" name="제목 6"/>
          <p:cNvSpPr>
            <a:spLocks noGrp="1"/>
          </p:cNvSpPr>
          <p:nvPr>
            <p:ph type="title"/>
          </p:nvPr>
        </p:nvSpPr>
        <p:spPr>
          <a:xfrm>
            <a:off x="828675" y="201613"/>
            <a:ext cx="5338763" cy="369887"/>
          </a:xfrm>
        </p:spPr>
        <p:txBody>
          <a:bodyPr/>
          <a:lstStyle/>
          <a:p>
            <a:r>
              <a:rPr lang="ko-KR" altLang="en-US">
                <a:effectLst/>
                <a:latin typeface="나눔고딕" pitchFamily="50" charset="-127"/>
                <a:ea typeface="나눔고딕" pitchFamily="50" charset="-127"/>
              </a:rPr>
              <a:t>상대 레이아웃에서 사용할 수 있는 속성들</a:t>
            </a:r>
          </a:p>
        </p:txBody>
      </p:sp>
      <p:sp>
        <p:nvSpPr>
          <p:cNvPr id="72737" name="TextBox 8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kumimoji="0" lang="en-US" altLang="ko-KR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3. </a:t>
            </a:r>
            <a:r>
              <a:rPr kumimoji="0" lang="ko-KR" altLang="en-US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상대 레이아웃 사용하기</a:t>
            </a:r>
            <a:endParaRPr kumimoji="0" lang="en-US" altLang="ko-KR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ransition>
    <p:dissolv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0049" name="Rectangle 1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939800" y="1744663"/>
          <a:ext cx="8280400" cy="4564060"/>
        </p:xfrm>
        <a:graphic>
          <a:graphicData uri="http://schemas.openxmlformats.org/drawingml/2006/table">
            <a:tbl>
              <a:tblPr/>
              <a:tblGrid>
                <a:gridCol w="2743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65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67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>
                          <a:solidFill>
                            <a:srgbClr val="FFFFCC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</a:t>
                      </a:r>
                      <a:endParaRPr lang="ko-KR" altLang="en-US" sz="1600" dirty="0">
                        <a:solidFill>
                          <a:srgbClr val="FFFFCC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34" marR="91434" marT="45714" marB="45714" anchor="ctr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>
                          <a:solidFill>
                            <a:srgbClr val="FFFFCC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 명</a:t>
                      </a:r>
                      <a:endParaRPr lang="ko-KR" altLang="en-US" sz="1600" dirty="0">
                        <a:solidFill>
                          <a:srgbClr val="FFFFCC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34" marR="91434" marT="45714" marB="45714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71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layout_above</a:t>
                      </a:r>
                    </a:p>
                  </a:txBody>
                  <a:tcPr marL="91434" marR="91434" marT="45714" marB="45714" anchor="ctr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지정한 뷰의 위쪽에 배치함</a:t>
                      </a:r>
                    </a:p>
                  </a:txBody>
                  <a:tcPr marL="91434" marR="91434" marT="45714" marB="45714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91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layout_below</a:t>
                      </a:r>
                    </a:p>
                  </a:txBody>
                  <a:tcPr marL="91434" marR="91434" marT="45714" marB="45714" anchor="ctr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지정한 뷰의 아래쪽에 배치함</a:t>
                      </a:r>
                    </a:p>
                  </a:txBody>
                  <a:tcPr marL="91434" marR="91434" marT="45714" marB="45714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091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layout_toLeftOf</a:t>
                      </a:r>
                    </a:p>
                  </a:txBody>
                  <a:tcPr marL="91434" marR="91434" marT="45714" marB="45714" anchor="ctr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지정한 뷰의 왼쪽에 배치함</a:t>
                      </a:r>
                    </a:p>
                  </a:txBody>
                  <a:tcPr marL="91434" marR="91434" marT="45714" marB="45714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091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layout_toRightOf</a:t>
                      </a:r>
                    </a:p>
                  </a:txBody>
                  <a:tcPr marL="91434" marR="91434" marT="45714" marB="45714" anchor="ctr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지정한 뷰의 오른쪽에 배치함</a:t>
                      </a:r>
                    </a:p>
                  </a:txBody>
                  <a:tcPr marL="91434" marR="91434" marT="45714" marB="45714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005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layout_alignTop</a:t>
                      </a:r>
                    </a:p>
                  </a:txBody>
                  <a:tcPr marL="91434" marR="91434" marT="45714" marB="45714" anchor="ctr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지정한 뷰의 위쪽과 맞춤</a:t>
                      </a:r>
                    </a:p>
                  </a:txBody>
                  <a:tcPr marL="91434" marR="91434" marT="45714" marB="45714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005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layout_alignBottom</a:t>
                      </a:r>
                    </a:p>
                  </a:txBody>
                  <a:tcPr marL="91434" marR="91434" marT="45714" marB="45714" anchor="ctr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지정한 뷰의 아래쪽과 맞춤</a:t>
                      </a:r>
                    </a:p>
                  </a:txBody>
                  <a:tcPr marL="91434" marR="91434" marT="45714" marB="45714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091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layout_alignLeft</a:t>
                      </a:r>
                    </a:p>
                  </a:txBody>
                  <a:tcPr marL="91434" marR="91434" marT="45714" marB="45714" anchor="ctr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지정한 뷰의 왼쪽과 맞춤</a:t>
                      </a:r>
                    </a:p>
                  </a:txBody>
                  <a:tcPr marL="91434" marR="91434" marT="45714" marB="45714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091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layout_alignRight</a:t>
                      </a:r>
                    </a:p>
                  </a:txBody>
                  <a:tcPr marL="91434" marR="91434" marT="45714" marB="45714" anchor="ctr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지정한 뷰의 오른쪽과 맞춤</a:t>
                      </a:r>
                    </a:p>
                  </a:txBody>
                  <a:tcPr marL="91434" marR="91434" marT="45714" marB="45714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091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layout_alignBaseline</a:t>
                      </a:r>
                    </a:p>
                  </a:txBody>
                  <a:tcPr marL="91434" marR="91434" marT="45714" marB="45714" anchor="ctr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지정한 뷰와 내용물의 아래쪽 기준선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(baseline)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을 맞춤</a:t>
                      </a:r>
                    </a:p>
                  </a:txBody>
                  <a:tcPr marL="91434" marR="91434" marT="45714" marB="45714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32097" name="Rectangle 1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4790" name="직사각형 10"/>
          <p:cNvSpPr>
            <a:spLocks noChangeArrowheads="1"/>
          </p:cNvSpPr>
          <p:nvPr/>
        </p:nvSpPr>
        <p:spPr bwMode="auto">
          <a:xfrm>
            <a:off x="1758950" y="1196975"/>
            <a:ext cx="6553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fontAlgn="b" latinLnBrk="1" hangingPunct="1"/>
            <a:r>
              <a:rPr lang="en-US" altLang="ko-KR" sz="1800" b="1">
                <a:solidFill>
                  <a:schemeClr val="tx2"/>
                </a:solidFill>
                <a:latin typeface="나눔고딕" pitchFamily="50" charset="-127"/>
                <a:ea typeface="나눔고딕" pitchFamily="50" charset="-127"/>
              </a:rPr>
              <a:t>[</a:t>
            </a:r>
            <a:r>
              <a:rPr lang="ko-KR" altLang="en-US" sz="1800" b="1">
                <a:solidFill>
                  <a:schemeClr val="tx2"/>
                </a:solidFill>
                <a:latin typeface="나눔고딕" pitchFamily="50" charset="-127"/>
                <a:ea typeface="나눔고딕" pitchFamily="50" charset="-127"/>
              </a:rPr>
              <a:t>상대 레이아웃에서 다른 뷰와의 상대적 위치를 이용하는 속성</a:t>
            </a:r>
            <a:r>
              <a:rPr lang="en-US" altLang="ko-KR" sz="1800" b="1">
                <a:solidFill>
                  <a:schemeClr val="tx2"/>
                </a:solidFill>
                <a:latin typeface="나눔고딕" pitchFamily="50" charset="-127"/>
                <a:ea typeface="나눔고딕" pitchFamily="50" charset="-127"/>
              </a:rPr>
              <a:t>]</a:t>
            </a:r>
            <a:endParaRPr lang="ko-KR" altLang="en-US" sz="1800" b="1">
              <a:solidFill>
                <a:schemeClr val="tx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4791" name="제목 7"/>
          <p:cNvSpPr>
            <a:spLocks noGrp="1"/>
          </p:cNvSpPr>
          <p:nvPr>
            <p:ph type="title"/>
          </p:nvPr>
        </p:nvSpPr>
        <p:spPr>
          <a:xfrm>
            <a:off x="828675" y="201613"/>
            <a:ext cx="5338763" cy="369887"/>
          </a:xfrm>
        </p:spPr>
        <p:txBody>
          <a:bodyPr/>
          <a:lstStyle/>
          <a:p>
            <a:r>
              <a:rPr lang="ko-KR" altLang="en-US" dirty="0">
                <a:effectLst/>
                <a:latin typeface="나눔고딕" pitchFamily="50" charset="-127"/>
                <a:ea typeface="나눔고딕" pitchFamily="50" charset="-127"/>
              </a:rPr>
              <a:t>상대 레이아웃에서 사용할 수 있는 속성들</a:t>
            </a:r>
          </a:p>
        </p:txBody>
      </p:sp>
      <p:sp>
        <p:nvSpPr>
          <p:cNvPr id="74792" name="TextBox 8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kumimoji="0" lang="en-US" altLang="ko-KR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3. </a:t>
            </a:r>
            <a:r>
              <a:rPr kumimoji="0" lang="ko-KR" altLang="en-US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상대 레이아웃 사용하기</a:t>
            </a:r>
            <a:endParaRPr kumimoji="0" lang="en-US" altLang="ko-KR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ransition>
    <p:dissolve/>
  </p:transition>
</p:sld>
</file>

<file path=ppt/theme/theme1.xml><?xml version="1.0" encoding="utf-8"?>
<a:theme xmlns:a="http://schemas.openxmlformats.org/drawingml/2006/main" name="SMC_mCare_Flow_Screen_Rev.1.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SMC_mCare_Flow_Screen_Rev.1.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39095</TotalTime>
  <Words>1863</Words>
  <Application>Microsoft Office PowerPoint</Application>
  <PresentationFormat>35mm 슬라이드</PresentationFormat>
  <Paragraphs>347</Paragraphs>
  <Slides>52</Slides>
  <Notes>42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52</vt:i4>
      </vt:variant>
    </vt:vector>
  </HeadingPairs>
  <TitlesOfParts>
    <vt:vector size="65" baseType="lpstr">
      <vt:lpstr>MS Mincho</vt:lpstr>
      <vt:lpstr>굴림</vt:lpstr>
      <vt:lpstr>나눔고딕</vt:lpstr>
      <vt:lpstr>나눔고딕 ExtraBold</vt:lpstr>
      <vt:lpstr>맑은 고딕</vt:lpstr>
      <vt:lpstr>새굴림</vt:lpstr>
      <vt:lpstr>Arial</vt:lpstr>
      <vt:lpstr>Calibri</vt:lpstr>
      <vt:lpstr>Tahoma</vt:lpstr>
      <vt:lpstr>Times New Roman</vt:lpstr>
      <vt:lpstr>Verdana</vt:lpstr>
      <vt:lpstr>SMC_mCare_Flow_Screen_Rev.1.2</vt:lpstr>
      <vt:lpstr>1_SMC_mCare_Flow_Screen_Rev.1.2</vt:lpstr>
      <vt:lpstr>PowerPoint 프레젠테이션</vt:lpstr>
      <vt:lpstr>상대 레이아웃</vt:lpstr>
      <vt:lpstr>상대 레이아웃 화면 배치</vt:lpstr>
      <vt:lpstr>상대 레이아웃의 속성 사용</vt:lpstr>
      <vt:lpstr>상대 레이아웃의 속성 사용</vt:lpstr>
      <vt:lpstr>상대 레이아웃의 속성 사용 (계속)</vt:lpstr>
      <vt:lpstr>상대 레이아웃 화면 배치</vt:lpstr>
      <vt:lpstr>상대 레이아웃에서 사용할 수 있는 속성들</vt:lpstr>
      <vt:lpstr>상대 레이아웃에서 사용할 수 있는 속성들</vt:lpstr>
      <vt:lpstr>상대레이아웃</vt:lpstr>
      <vt:lpstr>상대 레이아웃</vt:lpstr>
      <vt:lpstr>PowerPoint 프레젠테이션</vt:lpstr>
      <vt:lpstr>PowerPoint 프레젠테이션</vt:lpstr>
      <vt:lpstr>테이블 레이아웃</vt:lpstr>
      <vt:lpstr>테이블 레이아웃</vt:lpstr>
      <vt:lpstr>테이블 레이아웃</vt:lpstr>
      <vt:lpstr>테이블 레이아웃</vt:lpstr>
      <vt:lpstr>stretchColumns 속성 – 여유공간 꽉 채우기</vt:lpstr>
      <vt:lpstr>layout_span과 layout_column 속성의 사용</vt:lpstr>
      <vt:lpstr>layout_span과 layout_column 속성의 사용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연결선으로 만드는 제약조건</vt:lpstr>
      <vt:lpstr>새로운 프로젝트 생성</vt:lpstr>
      <vt:lpstr>연결선 생성</vt:lpstr>
      <vt:lpstr>버튼 하나 더 추가하고 연결선 생성</vt:lpstr>
      <vt:lpstr>화면 가운데에 뷰 배치하기</vt:lpstr>
      <vt:lpstr>바이어스 사용하기</vt:lpstr>
      <vt:lpstr>뷰의 크기 조정</vt:lpstr>
      <vt:lpstr>뷰가 차지할 수 있는 여유공간</vt:lpstr>
      <vt:lpstr>가이드라인 사용하기</vt:lpstr>
      <vt:lpstr>XML 코드로 만들어지는 가이드라인</vt:lpstr>
      <vt:lpstr>가이드라인에 맞추어 버튼 추가하기</vt:lpstr>
      <vt:lpstr>가이드라인의 원본 코드 살펴보기</vt:lpstr>
      <vt:lpstr>XML 코드의 접두어 의미</vt:lpstr>
      <vt:lpstr>연결선이 만들어내는 XML 속성의 형식</vt:lpstr>
      <vt:lpstr>PowerPoint 프레젠테이션</vt:lpstr>
      <vt:lpstr>프레임 레이아웃과 뷰의 전환</vt:lpstr>
      <vt:lpstr>가시성 속성 사용하기</vt:lpstr>
      <vt:lpstr>프레임 레이아웃과 뷰의 전환</vt:lpstr>
      <vt:lpstr>프레임 레이아웃과 뷰의 전환 – XML 레이아웃</vt:lpstr>
      <vt:lpstr>프레임 레이아웃과 뷰의 전환 – XML 레이아웃</vt:lpstr>
      <vt:lpstr>프레임 레이아웃과 뷰의 전환 – 메인 액티비티 코드</vt:lpstr>
      <vt:lpstr>프레임 레이아웃과 뷰의 전환 – xml화면</vt:lpstr>
      <vt:lpstr>프레임 레이아웃과 뷰의 전환 – xml화면</vt:lpstr>
      <vt:lpstr>프레임 레이아웃과 뷰의 전환 – 자바코드</vt:lpstr>
    </vt:vector>
  </TitlesOfParts>
  <Manager>Mike</Manager>
  <Company>UbiWare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DoItAndroidAppProgramming</dc:title>
  <dc:subject>Lecture Notes</dc:subject>
  <dc:creator>Mike</dc:creator>
  <cp:lastModifiedBy>소프트웨어과</cp:lastModifiedBy>
  <cp:revision>3345</cp:revision>
  <dcterms:modified xsi:type="dcterms:W3CDTF">2018-03-12T01:15:43Z</dcterms:modified>
</cp:coreProperties>
</file>