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19"/>
  </p:notesMasterIdLst>
  <p:sldIdLst>
    <p:sldId id="256" r:id="rId5"/>
    <p:sldId id="258" r:id="rId6"/>
    <p:sldId id="259" r:id="rId7"/>
    <p:sldId id="263" r:id="rId8"/>
    <p:sldId id="284" r:id="rId9"/>
    <p:sldId id="272" r:id="rId10"/>
    <p:sldId id="262" r:id="rId11"/>
    <p:sldId id="265" r:id="rId12"/>
    <p:sldId id="260" r:id="rId13"/>
    <p:sldId id="270" r:id="rId14"/>
    <p:sldId id="271" r:id="rId15"/>
    <p:sldId id="273" r:id="rId16"/>
    <p:sldId id="282" r:id="rId17"/>
    <p:sldId id="283" r:id="rId18"/>
  </p:sldIdLst>
  <p:sldSz cx="16256000" cy="9144000"/>
  <p:notesSz cx="6858000" cy="9144000"/>
  <p:embeddedFontLst>
    <p:embeddedFont>
      <p:font typeface="Cabin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573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57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98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99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978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46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8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91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43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63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8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43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26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리스트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4" y="2330826"/>
            <a:ext cx="10525025" cy="6493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3" y="172758"/>
            <a:ext cx="10525025" cy="2760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35" y="1957105"/>
            <a:ext cx="13999135" cy="5296133"/>
          </a:xfrm>
          <a:prstGeom prst="rect">
            <a:avLst/>
          </a:prstGeom>
        </p:spPr>
      </p:pic>
      <p:sp>
        <p:nvSpPr>
          <p:cNvPr id="8" name="Shape 292"/>
          <p:cNvSpPr txBox="1">
            <a:spLocks noGrp="1"/>
          </p:cNvSpPr>
          <p:nvPr>
            <p:ph type="body" idx="1"/>
          </p:nvPr>
        </p:nvSpPr>
        <p:spPr>
          <a:xfrm>
            <a:off x="816535" y="179294"/>
            <a:ext cx="7124700" cy="22343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Exercise 8.4</a:t>
            </a:r>
            <a:endParaRPr lang="en-US" sz="34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-278646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실습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17" y="1603615"/>
            <a:ext cx="10386265" cy="7309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in jars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79" y="241300"/>
            <a:ext cx="12382500" cy="86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82" y="2124493"/>
            <a:ext cx="12762938" cy="6495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0" y="422851"/>
            <a:ext cx="162560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리스트형은 변경가능한</a:t>
            </a:r>
            <a:r>
              <a:rPr lang="en-US" altLang="ko-KR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(Mutable) </a:t>
            </a: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자료형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5" y="2632822"/>
            <a:ext cx="11162556" cy="6152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75" y="5199529"/>
            <a:ext cx="9074756" cy="320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89"/>
          <p:cNvSpPr txBox="1">
            <a:spLocks noGrp="1"/>
          </p:cNvSpPr>
          <p:nvPr>
            <p:ph type="title"/>
          </p:nvPr>
        </p:nvSpPr>
        <p:spPr>
          <a:xfrm>
            <a:off x="1155700" y="-971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객체와 값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03" y="1832441"/>
            <a:ext cx="12473094" cy="65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7" y="2114548"/>
            <a:ext cx="8701929" cy="2994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67" y="4620882"/>
            <a:ext cx="4878523" cy="1226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48" y="2675017"/>
            <a:ext cx="8876735" cy="6094249"/>
          </a:xfrm>
          <a:prstGeom prst="rect">
            <a:avLst/>
          </a:prstGeom>
        </p:spPr>
      </p:pic>
      <p:sp>
        <p:nvSpPr>
          <p:cNvPr id="10" name="Shape 189"/>
          <p:cNvSpPr txBox="1">
            <a:spLocks noGrp="1"/>
          </p:cNvSpPr>
          <p:nvPr>
            <p:ph type="title"/>
          </p:nvPr>
        </p:nvSpPr>
        <p:spPr>
          <a:xfrm>
            <a:off x="1155700" y="-971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객체와 값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67" y="5681840"/>
            <a:ext cx="7997387" cy="346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133726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리스트자르기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" y="1957881"/>
            <a:ext cx="8157882" cy="291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8" y="5095034"/>
            <a:ext cx="8111843" cy="3062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667" y="4869537"/>
            <a:ext cx="10799016" cy="4108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-296579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ko-KR" altLang="en-US" sz="7600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반복문 사용하기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lang="en-US" sz="34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lang="en-US" sz="34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lang="en-US" sz="34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1" y="1553134"/>
            <a:ext cx="11561799" cy="7214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788" y="5257443"/>
            <a:ext cx="9335915" cy="2966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55700" y="8219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ko-KR" altLang="en-US" sz="7600" b="0" i="0" u="none" strike="noStrike" cap="none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리스트 내장함수</a:t>
            </a:r>
            <a:endParaRPr lang="en-US" sz="7600" b="0" i="0" u="none" strike="noStrike" cap="none" dirty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4" y="1834180"/>
            <a:ext cx="11094099" cy="4459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556" y="4132879"/>
            <a:ext cx="11464529" cy="4230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253</Words>
  <Application>Microsoft Office PowerPoint</Application>
  <PresentationFormat>Custom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Cabin</vt:lpstr>
      <vt:lpstr>Title &amp; Subtitle</vt:lpstr>
      <vt:lpstr>Title &amp; Bullets</vt:lpstr>
      <vt:lpstr>1_Title &amp; Bullets</vt:lpstr>
      <vt:lpstr>Title &amp; Bullets - 2 Column</vt:lpstr>
      <vt:lpstr>리스트</vt:lpstr>
      <vt:lpstr>PowerPoint Presentation</vt:lpstr>
      <vt:lpstr>List Constants</vt:lpstr>
      <vt:lpstr>리스트형은 변경가능한(Mutable) 자료형</vt:lpstr>
      <vt:lpstr>객체와 값</vt:lpstr>
      <vt:lpstr>객체와 값</vt:lpstr>
      <vt:lpstr>리스트자르기</vt:lpstr>
      <vt:lpstr>반복문 사용하기</vt:lpstr>
      <vt:lpstr>리스트 내장함수</vt:lpstr>
      <vt:lpstr>PowerPoint Presentation</vt:lpstr>
      <vt:lpstr>PowerPoint Presentation</vt:lpstr>
      <vt:lpstr>실습</vt:lpstr>
      <vt:lpstr>List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리스트</dc:title>
  <dc:creator>BAE</dc:creator>
  <cp:lastModifiedBy>Windows User</cp:lastModifiedBy>
  <cp:revision>16</cp:revision>
  <dcterms:modified xsi:type="dcterms:W3CDTF">2017-05-14T12:09:45Z</dcterms:modified>
</cp:coreProperties>
</file>