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6AC72-84CD-422C-891D-E1CC1306E279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5A9D-400A-4F0C-8C50-38FA98E6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3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6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6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76A9-F681-4F64-A3A2-7AC3E778C9C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86C0-DE4D-4025-9CD7-CBE220509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7488" y="2018849"/>
            <a:ext cx="7557025" cy="17938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탈출 </a:t>
            </a:r>
            <a:r>
              <a:rPr lang="en-US" altLang="ko-KR" sz="5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5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endParaRPr lang="ko-KR" altLang="en-US" sz="5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7488" y="3957820"/>
            <a:ext cx="7557025" cy="1243998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20503 </a:t>
            </a:r>
            <a:r>
              <a:rPr lang="ko-KR" altLang="en-US" sz="1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김민정</a:t>
            </a:r>
            <a:endParaRPr lang="en-US" altLang="ko-KR" sz="1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20504 </a:t>
            </a:r>
            <a:r>
              <a:rPr lang="ko-KR" altLang="en-US" sz="1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김시현</a:t>
            </a:r>
            <a:endParaRPr lang="en-US" altLang="ko-KR" sz="1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20506 </a:t>
            </a:r>
            <a:r>
              <a:rPr lang="ko-KR" altLang="en-US" sz="18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이서영</a:t>
            </a:r>
            <a:endParaRPr lang="en-US" altLang="ko-KR" sz="1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94052" y="1782085"/>
            <a:ext cx="4003897" cy="36399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238" y="794475"/>
            <a:ext cx="3246786" cy="5035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</a:p>
          <a:p>
            <a:endParaRPr lang="en-US" altLang="ko-KR" sz="4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왜 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탈출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’?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게임 진행 방식</a:t>
            </a:r>
            <a:endParaRPr lang="en-US" altLang="ko-KR" sz="3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</a:t>
            </a: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예시</a:t>
            </a:r>
            <a:endParaRPr lang="en-US" altLang="ko-KR" sz="3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주요 코드 설명</a:t>
            </a:r>
            <a:endParaRPr lang="en-US" altLang="ko-KR" sz="3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Q &amp; A</a:t>
            </a:r>
          </a:p>
        </p:txBody>
      </p:sp>
    </p:spTree>
    <p:extLst>
      <p:ext uri="{BB962C8B-B14F-4D97-AF65-F5344CB8AC3E}">
        <p14:creationId xmlns:p14="http://schemas.microsoft.com/office/powerpoint/2010/main" val="18748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55161"/>
            <a:ext cx="10515600" cy="1205057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탈출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’?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6179" y="2410353"/>
            <a:ext cx="4459643" cy="29720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국민게임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 (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두둥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우앙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재미따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&gt;&lt;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요즘 대세임 ★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민정이가 좋아함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중☆요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77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755161"/>
            <a:ext cx="10515600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 방식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2015331"/>
            <a:ext cx="3933825" cy="3971925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755161"/>
            <a:ext cx="10515600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 방식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755161"/>
            <a:ext cx="10515600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코드 설명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0" y="1882775"/>
            <a:ext cx="5526060" cy="4351338"/>
          </a:xfrm>
        </p:spPr>
      </p:pic>
    </p:spTree>
    <p:extLst>
      <p:ext uri="{BB962C8B-B14F-4D97-AF65-F5344CB8AC3E}">
        <p14:creationId xmlns:p14="http://schemas.microsoft.com/office/powerpoint/2010/main" val="31597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755161"/>
            <a:ext cx="10515600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코드 설명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07" y="1882775"/>
            <a:ext cx="5457385" cy="4351338"/>
          </a:xfrm>
        </p:spPr>
      </p:pic>
      <p:sp>
        <p:nvSpPr>
          <p:cNvPr id="2" name="직사각형 1"/>
          <p:cNvSpPr/>
          <p:nvPr/>
        </p:nvSpPr>
        <p:spPr>
          <a:xfrm>
            <a:off x="4522124" y="4372495"/>
            <a:ext cx="68164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3092334"/>
            <a:ext cx="166255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1338" y="3217026"/>
            <a:ext cx="166255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9650" y="3360696"/>
            <a:ext cx="166255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19650" y="3512679"/>
            <a:ext cx="166255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44341" y="3664662"/>
            <a:ext cx="166255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755161"/>
            <a:ext cx="10515600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코드 설명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07" y="1959428"/>
            <a:ext cx="4234987" cy="4142921"/>
          </a:xfrm>
        </p:spPr>
      </p:pic>
    </p:spTree>
    <p:extLst>
      <p:ext uri="{BB962C8B-B14F-4D97-AF65-F5344CB8AC3E}">
        <p14:creationId xmlns:p14="http://schemas.microsoft.com/office/powerpoint/2010/main" val="35675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684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755161"/>
            <a:ext cx="10515600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32" y="2398368"/>
            <a:ext cx="7307536" cy="3640482"/>
          </a:xfrm>
        </p:spPr>
      </p:pic>
    </p:spTree>
    <p:extLst>
      <p:ext uri="{BB962C8B-B14F-4D97-AF65-F5344CB8AC3E}">
        <p14:creationId xmlns:p14="http://schemas.microsoft.com/office/powerpoint/2010/main" val="27164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72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주아</vt:lpstr>
      <vt:lpstr>Arial</vt:lpstr>
      <vt:lpstr>Office 테마</vt:lpstr>
      <vt:lpstr>방 탈출  게임</vt:lpstr>
      <vt:lpstr>PowerPoint 프레젠테이션</vt:lpstr>
      <vt:lpstr>왜 ’방 탈출’?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 탈출 게임</dc:title>
  <dc:creator>Windows 사용자</dc:creator>
  <cp:lastModifiedBy>Windows 사용자</cp:lastModifiedBy>
  <cp:revision>66</cp:revision>
  <dcterms:created xsi:type="dcterms:W3CDTF">2017-03-15T01:20:01Z</dcterms:created>
  <dcterms:modified xsi:type="dcterms:W3CDTF">2017-03-15T02:16:24Z</dcterms:modified>
</cp:coreProperties>
</file>