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0EE9C-7ADC-46F8-9319-A88B2F2F0A69}" type="datetimeFigureOut">
              <a:rPr lang="ko-KR" altLang="en-US" smtClean="0"/>
              <a:t>2018-04-19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0905-E76C-4797-8860-505C89C2B3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59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0EE9C-7ADC-46F8-9319-A88B2F2F0A69}" type="datetimeFigureOut">
              <a:rPr lang="ko-KR" altLang="en-US" smtClean="0"/>
              <a:t>2018-04-19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0905-E76C-4797-8860-505C89C2B3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8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0EE9C-7ADC-46F8-9319-A88B2F2F0A69}" type="datetimeFigureOut">
              <a:rPr lang="ko-KR" altLang="en-US" smtClean="0"/>
              <a:t>2018-04-19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0905-E76C-4797-8860-505C89C2B3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905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0EE9C-7ADC-46F8-9319-A88B2F2F0A69}" type="datetimeFigureOut">
              <a:rPr lang="ko-KR" altLang="en-US" smtClean="0"/>
              <a:t>2018-04-19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0905-E76C-4797-8860-505C89C2B3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532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0EE9C-7ADC-46F8-9319-A88B2F2F0A69}" type="datetimeFigureOut">
              <a:rPr lang="ko-KR" altLang="en-US" smtClean="0"/>
              <a:t>2018-04-19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0905-E76C-4797-8860-505C89C2B3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68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0EE9C-7ADC-46F8-9319-A88B2F2F0A69}" type="datetimeFigureOut">
              <a:rPr lang="ko-KR" altLang="en-US" smtClean="0"/>
              <a:t>2018-04-19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0905-E76C-4797-8860-505C89C2B3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552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0EE9C-7ADC-46F8-9319-A88B2F2F0A69}" type="datetimeFigureOut">
              <a:rPr lang="ko-KR" altLang="en-US" smtClean="0"/>
              <a:t>2018-04-19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0905-E76C-4797-8860-505C89C2B3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047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0EE9C-7ADC-46F8-9319-A88B2F2F0A69}" type="datetimeFigureOut">
              <a:rPr lang="ko-KR" altLang="en-US" smtClean="0"/>
              <a:t>2018-04-19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0905-E76C-4797-8860-505C89C2B3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654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0EE9C-7ADC-46F8-9319-A88B2F2F0A69}" type="datetimeFigureOut">
              <a:rPr lang="ko-KR" altLang="en-US" smtClean="0"/>
              <a:t>2018-04-19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0905-E76C-4797-8860-505C89C2B3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168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0EE9C-7ADC-46F8-9319-A88B2F2F0A69}" type="datetimeFigureOut">
              <a:rPr lang="ko-KR" altLang="en-US" smtClean="0"/>
              <a:t>2018-04-19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0905-E76C-4797-8860-505C89C2B3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082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0EE9C-7ADC-46F8-9319-A88B2F2F0A69}" type="datetimeFigureOut">
              <a:rPr lang="ko-KR" altLang="en-US" smtClean="0"/>
              <a:t>2018-04-19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0905-E76C-4797-8860-505C89C2B3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397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0EE9C-7ADC-46F8-9319-A88B2F2F0A69}" type="datetimeFigureOut">
              <a:rPr lang="ko-KR" altLang="en-US" smtClean="0"/>
              <a:t>2018-04-19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40905-E76C-4797-8860-505C89C2B3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902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b="29173"/>
          <a:stretch/>
        </p:blipFill>
        <p:spPr>
          <a:xfrm>
            <a:off x="2616568" y="2429341"/>
            <a:ext cx="2592288" cy="308789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1524000" y="-27384"/>
            <a:ext cx="92525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&lt;</a:t>
            </a:r>
            <a:r>
              <a:rPr lang="ko-KR" altLang="en-US" b="1" dirty="0" smtClean="0"/>
              <a:t>연습문제</a:t>
            </a:r>
            <a:r>
              <a:rPr lang="en-US" altLang="ko-KR" b="1" dirty="0" smtClean="0"/>
              <a:t>9&gt; </a:t>
            </a:r>
            <a:r>
              <a:rPr lang="ko-KR" altLang="en-US" b="1" dirty="0"/>
              <a:t>스마트폰의 환경설정 화면 및 설정 데이터 저장</a:t>
            </a:r>
            <a:endParaRPr lang="en-US" altLang="ko-KR" b="1" dirty="0"/>
          </a:p>
          <a:p>
            <a:r>
              <a:rPr lang="en-US" altLang="ko-KR" dirty="0"/>
              <a:t>1. </a:t>
            </a:r>
            <a:r>
              <a:rPr lang="ko-KR" altLang="en-US" dirty="0"/>
              <a:t>사용자 인터페이스</a:t>
            </a:r>
            <a:endParaRPr lang="en-US" altLang="ko-KR" dirty="0"/>
          </a:p>
          <a:p>
            <a:r>
              <a:rPr lang="en-US" altLang="ko-KR" dirty="0"/>
              <a:t>   </a:t>
            </a:r>
            <a:r>
              <a:rPr lang="ko-KR" altLang="en-US" dirty="0"/>
              <a:t>기본 설정 화면은 다음처럼 구현한다</a:t>
            </a:r>
            <a:r>
              <a:rPr lang="en-US" altLang="ko-KR" dirty="0"/>
              <a:t>. 5</a:t>
            </a:r>
            <a:r>
              <a:rPr lang="ko-KR" altLang="en-US" dirty="0"/>
              <a:t>개의 설정을 제공하며 데이터 로딩</a:t>
            </a:r>
            <a:r>
              <a:rPr lang="en-US" altLang="ko-KR" dirty="0"/>
              <a:t>, </a:t>
            </a:r>
            <a:r>
              <a:rPr lang="ko-KR" altLang="en-US" dirty="0"/>
              <a:t>향상된 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en-US" altLang="ko-KR" dirty="0"/>
              <a:t>  4G LTE</a:t>
            </a:r>
            <a:r>
              <a:rPr lang="ko-KR" altLang="en-US" dirty="0"/>
              <a:t>모드 설정은 </a:t>
            </a:r>
            <a:r>
              <a:rPr lang="en-US" altLang="ko-KR" dirty="0"/>
              <a:t>switch</a:t>
            </a:r>
            <a:r>
              <a:rPr lang="ko-KR" altLang="en-US" dirty="0"/>
              <a:t>로 제공한다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2. </a:t>
            </a:r>
            <a:r>
              <a:rPr lang="ko-KR" altLang="en-US" dirty="0"/>
              <a:t>기본 네트워크 유형 설정은 사용자가 클릭 시 목록 화면을 띄워 설정되게 한다</a:t>
            </a:r>
            <a:endParaRPr lang="en-US" altLang="ko-KR" dirty="0"/>
          </a:p>
          <a:p>
            <a:r>
              <a:rPr lang="en-US" altLang="ko-KR" dirty="0"/>
              <a:t>3. APN </a:t>
            </a:r>
            <a:r>
              <a:rPr lang="ko-KR" altLang="en-US" dirty="0"/>
              <a:t>설정은 사용자 클릭 시 화면이 </a:t>
            </a:r>
            <a:r>
              <a:rPr lang="ko-KR" altLang="en-US" dirty="0" err="1"/>
              <a:t>전환되는지만</a:t>
            </a:r>
            <a:r>
              <a:rPr lang="ko-KR" altLang="en-US" dirty="0"/>
              <a:t> 확인한다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4. </a:t>
            </a:r>
            <a:r>
              <a:rPr lang="ko-KR" altLang="en-US" dirty="0"/>
              <a:t>네트워크 운영자 설정을 사용자가 선택하면 새로운 </a:t>
            </a:r>
            <a:r>
              <a:rPr lang="ko-KR" altLang="en-US" dirty="0" err="1"/>
              <a:t>액티비티를</a:t>
            </a:r>
            <a:r>
              <a:rPr lang="ko-KR" altLang="en-US" dirty="0"/>
              <a:t> 만들고 그 </a:t>
            </a:r>
            <a:r>
              <a:rPr lang="ko-KR" altLang="en-US" dirty="0" err="1"/>
              <a:t>액티비티가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en-US" altLang="ko-KR" dirty="0"/>
              <a:t>  </a:t>
            </a:r>
            <a:r>
              <a:rPr lang="ko-KR" altLang="en-US" dirty="0"/>
              <a:t>출력되게 한다</a:t>
            </a:r>
            <a:r>
              <a:rPr lang="en-US" altLang="ko-KR" dirty="0"/>
              <a:t>. (</a:t>
            </a:r>
            <a:r>
              <a:rPr lang="en-US" altLang="ko-KR" dirty="0" err="1"/>
              <a:t>SubActivity.class</a:t>
            </a:r>
            <a:r>
              <a:rPr lang="en-US" altLang="ko-KR" dirty="0"/>
              <a:t>)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7910" r="7910"/>
          <a:stretch/>
        </p:blipFill>
        <p:spPr>
          <a:xfrm>
            <a:off x="8814971" y="2280940"/>
            <a:ext cx="1803166" cy="376123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9275" y="2270477"/>
            <a:ext cx="2160240" cy="1137573"/>
          </a:xfrm>
          <a:prstGeom prst="rect">
            <a:avLst/>
          </a:prstGeom>
        </p:spPr>
      </p:pic>
      <p:cxnSp>
        <p:nvCxnSpPr>
          <p:cNvPr id="7" name="직선 화살표 연결선 6"/>
          <p:cNvCxnSpPr>
            <a:endCxn id="6" idx="1"/>
          </p:cNvCxnSpPr>
          <p:nvPr/>
        </p:nvCxnSpPr>
        <p:spPr>
          <a:xfrm flipV="1">
            <a:off x="5050327" y="2839263"/>
            <a:ext cx="1298949" cy="1864930"/>
          </a:xfrm>
          <a:prstGeom prst="straightConnector1">
            <a:avLst/>
          </a:prstGeom>
          <a:ln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4963644" y="3616328"/>
            <a:ext cx="3801465" cy="60314"/>
          </a:xfrm>
          <a:prstGeom prst="straightConnector1">
            <a:avLst/>
          </a:prstGeom>
          <a:ln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5"/>
          <a:srcRect b="41130"/>
          <a:stretch/>
        </p:blipFill>
        <p:spPr>
          <a:xfrm>
            <a:off x="6486135" y="4194813"/>
            <a:ext cx="1886521" cy="1104769"/>
          </a:xfrm>
          <a:prstGeom prst="rect">
            <a:avLst/>
          </a:prstGeom>
        </p:spPr>
      </p:pic>
      <p:cxnSp>
        <p:nvCxnSpPr>
          <p:cNvPr id="10" name="직선 화살표 연결선 9"/>
          <p:cNvCxnSpPr/>
          <p:nvPr/>
        </p:nvCxnSpPr>
        <p:spPr>
          <a:xfrm flipV="1">
            <a:off x="5050327" y="4863629"/>
            <a:ext cx="1385945" cy="329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flipH="1">
            <a:off x="1714830" y="2850391"/>
            <a:ext cx="901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roaming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 flipH="1">
            <a:off x="1714830" y="3488540"/>
            <a:ext cx="901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network</a:t>
            </a:r>
            <a:endParaRPr lang="ko-KR" altLang="en-US" sz="1400" dirty="0"/>
          </a:p>
        </p:txBody>
      </p:sp>
      <p:sp>
        <p:nvSpPr>
          <p:cNvPr id="13" name="TextBox 12"/>
          <p:cNvSpPr txBox="1"/>
          <p:nvPr/>
        </p:nvSpPr>
        <p:spPr>
          <a:xfrm flipH="1">
            <a:off x="1626940" y="4077073"/>
            <a:ext cx="938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l</a:t>
            </a:r>
            <a:r>
              <a:rPr lang="en-US" altLang="ko-KR" sz="1400" dirty="0" err="1"/>
              <a:t>te_mode</a:t>
            </a:r>
            <a:endParaRPr lang="ko-KR" altLang="en-US" sz="1400" dirty="0"/>
          </a:p>
        </p:txBody>
      </p:sp>
      <p:sp>
        <p:nvSpPr>
          <p:cNvPr id="14" name="TextBox 13"/>
          <p:cNvSpPr txBox="1"/>
          <p:nvPr/>
        </p:nvSpPr>
        <p:spPr>
          <a:xfrm flipH="1">
            <a:off x="2072976" y="4509121"/>
            <a:ext cx="634085" cy="319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apn</a:t>
            </a:r>
            <a:endParaRPr lang="ko-KR" altLang="en-US" sz="1400" dirty="0"/>
          </a:p>
        </p:txBody>
      </p:sp>
      <p:sp>
        <p:nvSpPr>
          <p:cNvPr id="15" name="TextBox 14"/>
          <p:cNvSpPr txBox="1"/>
          <p:nvPr/>
        </p:nvSpPr>
        <p:spPr>
          <a:xfrm flipH="1">
            <a:off x="1715208" y="4990424"/>
            <a:ext cx="901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manager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2500250" y="5517233"/>
            <a:ext cx="6260047" cy="13849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&lt;</a:t>
            </a:r>
            <a:r>
              <a:rPr lang="en-US" altLang="ko-KR" sz="1400" dirty="0" err="1"/>
              <a:t>PreferenceScreen</a:t>
            </a:r>
            <a:endParaRPr lang="en-US" altLang="ko-KR" sz="1400" dirty="0"/>
          </a:p>
          <a:p>
            <a:r>
              <a:rPr lang="en-US" altLang="ko-KR" sz="1400" dirty="0"/>
              <a:t> </a:t>
            </a:r>
            <a:r>
              <a:rPr lang="en-US" altLang="ko-KR" sz="1400" dirty="0"/>
              <a:t>  </a:t>
            </a:r>
            <a:r>
              <a:rPr lang="en-US" altLang="ko-KR" sz="1400" dirty="0" err="1"/>
              <a:t>android:key</a:t>
            </a:r>
            <a:r>
              <a:rPr lang="en-US" altLang="ko-KR" sz="1400" dirty="0"/>
              <a:t>=“manager”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/>
              <a:t>  </a:t>
            </a:r>
            <a:r>
              <a:rPr lang="en-US" altLang="ko-KR" sz="1400" dirty="0" err="1"/>
              <a:t>android:title</a:t>
            </a:r>
            <a:r>
              <a:rPr lang="en-US" altLang="ko-KR" sz="1400" dirty="0"/>
              <a:t>=“</a:t>
            </a:r>
            <a:r>
              <a:rPr lang="ko-KR" altLang="en-US" sz="1400" dirty="0"/>
              <a:t>네트워크 운영자</a:t>
            </a:r>
            <a:r>
              <a:rPr lang="en-US" altLang="ko-KR" sz="1400" dirty="0"/>
              <a:t>“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/>
              <a:t>  </a:t>
            </a:r>
            <a:r>
              <a:rPr lang="en-US" altLang="ko-KR" sz="1400" dirty="0" err="1"/>
              <a:t>android:summary</a:t>
            </a:r>
            <a:r>
              <a:rPr lang="en-US" altLang="ko-KR" sz="1400" dirty="0"/>
              <a:t>=“</a:t>
            </a:r>
            <a:r>
              <a:rPr lang="ko-KR" altLang="en-US" sz="1400" dirty="0"/>
              <a:t>네트워크 운영자 선택</a:t>
            </a:r>
            <a:r>
              <a:rPr lang="en-US" altLang="ko-KR" sz="1400" dirty="0"/>
              <a:t>”&gt;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/>
              <a:t>  &lt;Intent </a:t>
            </a:r>
            <a:r>
              <a:rPr lang="en-US" altLang="ko-KR" sz="1400" dirty="0" err="1"/>
              <a:t>android:targetPackage</a:t>
            </a:r>
            <a:r>
              <a:rPr lang="en-US" altLang="ko-KR" sz="1400" dirty="0"/>
              <a:t>=“com.example.mypreference2”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/>
              <a:t>            </a:t>
            </a:r>
            <a:r>
              <a:rPr lang="en-US" altLang="ko-KR" sz="1400" dirty="0" err="1"/>
              <a:t>android:targetClass</a:t>
            </a:r>
            <a:r>
              <a:rPr lang="en-US" altLang="ko-KR" sz="1400" dirty="0"/>
              <a:t>=“com.example.mypreference2.SubActivity”/&gt;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04773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420" y="2448886"/>
            <a:ext cx="4667250" cy="19621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2214464" y="2079554"/>
            <a:ext cx="122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</a:t>
            </a:r>
            <a:r>
              <a:rPr lang="en-US" altLang="ko-KR" dirty="0"/>
              <a:t>rrays.xml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65057" y="234072"/>
            <a:ext cx="51125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SubActivity.java, activity_sub.xml </a:t>
            </a:r>
            <a:r>
              <a:rPr lang="ko-KR" altLang="en-US" dirty="0"/>
              <a:t>복사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매니페스트</a:t>
            </a:r>
            <a:r>
              <a:rPr lang="ko-KR" altLang="en-US" dirty="0"/>
              <a:t> </a:t>
            </a:r>
            <a:r>
              <a:rPr lang="ko-KR" altLang="en-US" dirty="0"/>
              <a:t>파일에 </a:t>
            </a:r>
            <a:r>
              <a:rPr lang="en-US" altLang="ko-KR" dirty="0" err="1"/>
              <a:t>SubActivity</a:t>
            </a:r>
            <a:r>
              <a:rPr lang="en-US" altLang="ko-KR" dirty="0"/>
              <a:t> </a:t>
            </a:r>
            <a:r>
              <a:rPr lang="ko-KR" altLang="en-US" dirty="0"/>
              <a:t>추가</a:t>
            </a:r>
            <a:r>
              <a:rPr lang="en-US" altLang="ko-KR" dirty="0"/>
              <a:t> </a:t>
            </a:r>
            <a:endParaRPr lang="ko-KR" altLang="en-US" dirty="0"/>
          </a:p>
          <a:p>
            <a:pPr marL="342900" indent="-342900">
              <a:buAutoNum type="arabicPeriod"/>
            </a:pPr>
            <a:r>
              <a:rPr lang="en-US" altLang="ko-KR" dirty="0"/>
              <a:t>value/arrays.xml </a:t>
            </a:r>
            <a:r>
              <a:rPr lang="ko-KR" altLang="en-US" dirty="0"/>
              <a:t>작성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xml/preferences.xml </a:t>
            </a:r>
            <a:r>
              <a:rPr lang="ko-KR" altLang="en-US" dirty="0"/>
              <a:t>작성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MyPreferenceFragment.java</a:t>
            </a:r>
            <a:r>
              <a:rPr lang="ko-KR" altLang="en-US" dirty="0"/>
              <a:t>작성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activity_main.xml </a:t>
            </a:r>
            <a:r>
              <a:rPr lang="ko-KR" altLang="en-US" dirty="0"/>
              <a:t>에 </a:t>
            </a:r>
            <a:r>
              <a:rPr lang="en-US" altLang="ko-KR" dirty="0"/>
              <a:t>&lt;fragment&gt; </a:t>
            </a:r>
            <a:r>
              <a:rPr lang="ko-KR" altLang="en-US" dirty="0"/>
              <a:t>추가</a:t>
            </a:r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b="15277"/>
          <a:stretch/>
        </p:blipFill>
        <p:spPr>
          <a:xfrm>
            <a:off x="2214465" y="4895003"/>
            <a:ext cx="7419975" cy="187220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2214008" y="4527647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</a:t>
            </a:r>
            <a:r>
              <a:rPr lang="en-US" altLang="ko-KR" dirty="0"/>
              <a:t>ctivity_main.xml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6979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</Words>
  <Application>Microsoft Office PowerPoint</Application>
  <PresentationFormat>와이드스크린</PresentationFormat>
  <Paragraphs>27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1</cp:revision>
  <dcterms:created xsi:type="dcterms:W3CDTF">2018-04-19T00:05:40Z</dcterms:created>
  <dcterms:modified xsi:type="dcterms:W3CDTF">2018-04-19T00:06:00Z</dcterms:modified>
</cp:coreProperties>
</file>