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55"/>
  </p:notesMasterIdLst>
  <p:handoutMasterIdLst>
    <p:handoutMasterId r:id="rId56"/>
  </p:handoutMasterIdLst>
  <p:sldIdLst>
    <p:sldId id="964" r:id="rId3"/>
    <p:sldId id="1266" r:id="rId4"/>
    <p:sldId id="1318" r:id="rId5"/>
    <p:sldId id="1317" r:id="rId6"/>
    <p:sldId id="1319" r:id="rId7"/>
    <p:sldId id="1316" r:id="rId8"/>
    <p:sldId id="1293" r:id="rId9"/>
    <p:sldId id="1294" r:id="rId10"/>
    <p:sldId id="1295" r:id="rId11"/>
    <p:sldId id="1296" r:id="rId12"/>
    <p:sldId id="1299" r:id="rId13"/>
    <p:sldId id="1300" r:id="rId14"/>
    <p:sldId id="1301" r:id="rId15"/>
    <p:sldId id="1324" r:id="rId16"/>
    <p:sldId id="1328" r:id="rId17"/>
    <p:sldId id="1333" r:id="rId18"/>
    <p:sldId id="1329" r:id="rId19"/>
    <p:sldId id="1330" r:id="rId20"/>
    <p:sldId id="1331" r:id="rId21"/>
    <p:sldId id="1332" r:id="rId22"/>
    <p:sldId id="1320" r:id="rId23"/>
    <p:sldId id="1321" r:id="rId24"/>
    <p:sldId id="1327" r:id="rId25"/>
    <p:sldId id="1340" r:id="rId26"/>
    <p:sldId id="1322" r:id="rId27"/>
    <p:sldId id="1303" r:id="rId28"/>
    <p:sldId id="1304" r:id="rId29"/>
    <p:sldId id="1335" r:id="rId30"/>
    <p:sldId id="1336" r:id="rId31"/>
    <p:sldId id="1337" r:id="rId32"/>
    <p:sldId id="1338" r:id="rId33"/>
    <p:sldId id="1339" r:id="rId34"/>
    <p:sldId id="1346" r:id="rId35"/>
    <p:sldId id="1347" r:id="rId36"/>
    <p:sldId id="1348" r:id="rId37"/>
    <p:sldId id="1305" r:id="rId38"/>
    <p:sldId id="1306" r:id="rId39"/>
    <p:sldId id="1307" r:id="rId40"/>
    <p:sldId id="1308" r:id="rId41"/>
    <p:sldId id="1309" r:id="rId42"/>
    <p:sldId id="1310" r:id="rId43"/>
    <p:sldId id="1311" r:id="rId44"/>
    <p:sldId id="1312" r:id="rId45"/>
    <p:sldId id="1313" r:id="rId46"/>
    <p:sldId id="1350" r:id="rId47"/>
    <p:sldId id="1351" r:id="rId48"/>
    <p:sldId id="1341" r:id="rId49"/>
    <p:sldId id="1342" r:id="rId50"/>
    <p:sldId id="1343" r:id="rId51"/>
    <p:sldId id="1344" r:id="rId52"/>
    <p:sldId id="1349" r:id="rId53"/>
    <p:sldId id="1345" r:id="rId54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4" autoAdjust="0"/>
    <p:restoredTop sz="89778" autoAdjust="0"/>
  </p:normalViewPr>
  <p:slideViewPr>
    <p:cSldViewPr>
      <p:cViewPr varScale="1">
        <p:scale>
          <a:sx n="103" d="100"/>
          <a:sy n="103" d="100"/>
        </p:scale>
        <p:origin x="1950" y="78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5C86BCD8-FBF2-4A34-A454-A2166769BC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798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4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80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0388" y="981075"/>
            <a:ext cx="6000750" cy="40005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61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7994FC9D-2150-4946-83C6-299A86766EB7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9.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582416"/>
            <a:ext cx="564515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파일 및 </a:t>
            </a:r>
            <a:r>
              <a:rPr lang="en-US" altLang="ko-KR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SharedPreference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를 이용한 데이터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영속화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27322" cy="369332"/>
          </a:xfrm>
        </p:spPr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9.1.1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퍼미션이란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99" y="1196752"/>
            <a:ext cx="10129961" cy="50922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/>
          <p:cNvSpPr/>
          <p:nvPr/>
        </p:nvSpPr>
        <p:spPr>
          <a:xfrm>
            <a:off x="390972" y="1124744"/>
            <a:ext cx="2232248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0972" y="3068959"/>
            <a:ext cx="2808312" cy="50405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950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4" y="201613"/>
            <a:ext cx="4441922" cy="492443"/>
          </a:xfrm>
        </p:spPr>
        <p:txBody>
          <a:bodyPr/>
          <a:lstStyle/>
          <a:p>
            <a:r>
              <a:rPr lang="en-US" altLang="ko-KR" sz="3200" dirty="0"/>
              <a:t>9.1 </a:t>
            </a:r>
            <a:r>
              <a:rPr lang="ko-KR" altLang="en-US" sz="3200" dirty="0"/>
              <a:t>외부 저장 공간 이용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9044" y="836712"/>
            <a:ext cx="6936630" cy="5742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11279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34246" cy="369332"/>
          </a:xfrm>
        </p:spPr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외부 저장 공간 이용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956" y="1556792"/>
            <a:ext cx="9866882" cy="36513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12898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34246" cy="369332"/>
          </a:xfrm>
        </p:spPr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외부 저장 공간 이용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/>
          <a:srcRect b="25663"/>
          <a:stretch/>
        </p:blipFill>
        <p:spPr>
          <a:xfrm>
            <a:off x="679004" y="980728"/>
            <a:ext cx="801161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284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9.1 </a:t>
            </a:r>
            <a:r>
              <a:rPr lang="ko-KR" altLang="en-US"/>
              <a:t>외부 저장 공간 이용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012" y="764704"/>
            <a:ext cx="8578924" cy="59194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26130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34246" cy="369332"/>
          </a:xfrm>
        </p:spPr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외부 저장 공간 이용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9284" y="1025302"/>
            <a:ext cx="6827019" cy="4375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484" y="1025302"/>
            <a:ext cx="29718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64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49517" cy="369332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ctivity_read.xml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48" y="1052736"/>
            <a:ext cx="2943225" cy="5305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1292" y="1988840"/>
            <a:ext cx="6869063" cy="25167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33521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외부 저장 공간 이용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64" y="980728"/>
            <a:ext cx="9503990" cy="543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78095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956" y="908720"/>
            <a:ext cx="9543169" cy="3401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956" y="4005064"/>
            <a:ext cx="9617525" cy="2546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45705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012" y="559607"/>
            <a:ext cx="7964393" cy="57340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036" y="6237312"/>
            <a:ext cx="7488832" cy="7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920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72444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 방법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18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17464" y="980728"/>
            <a:ext cx="9433048" cy="56217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b="1" dirty="0"/>
              <a:t>데이터베이스</a:t>
            </a:r>
            <a:r>
              <a:rPr kumimoji="0" lang="en-US" altLang="ko-KR" b="1" dirty="0"/>
              <a:t>(SQLite Databases)</a:t>
            </a:r>
            <a:endParaRPr kumimoji="0" lang="ko-KR" altLang="en-US" dirty="0"/>
          </a:p>
          <a:p>
            <a:pPr lvl="1"/>
            <a:r>
              <a:rPr kumimoji="0" lang="ko-KR" altLang="en-US" dirty="0"/>
              <a:t>구조화된 데이터를 사적인 데이터베이스에 저장한다</a:t>
            </a:r>
            <a:r>
              <a:rPr kumimoji="0" lang="en-US" altLang="ko-KR" dirty="0"/>
              <a:t>. </a:t>
            </a:r>
          </a:p>
          <a:p>
            <a:pPr lvl="1"/>
            <a:endParaRPr kumimoji="0" lang="ko-KR" altLang="en-US" sz="2600" dirty="0" smtClean="0"/>
          </a:p>
          <a:p>
            <a:r>
              <a:rPr kumimoji="0" lang="ko-KR" altLang="en-US" b="1" dirty="0" smtClean="0"/>
              <a:t>파일 저장</a:t>
            </a:r>
            <a:endParaRPr kumimoji="0" lang="en-US" altLang="ko-KR" b="1" dirty="0" smtClean="0"/>
          </a:p>
          <a:p>
            <a:pPr lvl="1"/>
            <a:r>
              <a:rPr kumimoji="0" lang="ko-KR" altLang="en-US" b="1" dirty="0"/>
              <a:t>외부 저장</a:t>
            </a:r>
            <a:r>
              <a:rPr kumimoji="0" lang="en-US" altLang="ko-KR" b="1" dirty="0"/>
              <a:t>(External Storage)</a:t>
            </a:r>
            <a:endParaRPr kumimoji="0" lang="ko-KR" altLang="en-US" dirty="0"/>
          </a:p>
          <a:p>
            <a:pPr lvl="2"/>
            <a:r>
              <a:rPr kumimoji="0" lang="ko-KR" altLang="en-US" sz="2200" dirty="0"/>
              <a:t>공유 데이터를 공유 외부 저장소에 저장한다</a:t>
            </a:r>
            <a:r>
              <a:rPr kumimoji="0" lang="en-US" altLang="ko-KR" sz="2200" dirty="0"/>
              <a:t>. </a:t>
            </a:r>
            <a:endParaRPr kumimoji="0" lang="en-US" altLang="ko-KR" b="1" dirty="0" smtClean="0"/>
          </a:p>
          <a:p>
            <a:pPr lvl="1"/>
            <a:r>
              <a:rPr kumimoji="0" lang="ko-KR" altLang="en-US" b="1" dirty="0" smtClean="0"/>
              <a:t>내부 저장</a:t>
            </a:r>
            <a:r>
              <a:rPr kumimoji="0" lang="en-US" altLang="ko-KR" b="1" dirty="0" smtClean="0"/>
              <a:t>(Internal Storage)</a:t>
            </a:r>
            <a:endParaRPr kumimoji="0" lang="ko-KR" altLang="en-US" dirty="0" smtClean="0"/>
          </a:p>
          <a:p>
            <a:pPr lvl="2"/>
            <a:r>
              <a:rPr kumimoji="0" lang="ko-KR" altLang="en-US" sz="2200" dirty="0" smtClean="0"/>
              <a:t>사적인 데이터를 장치 메모리에 저장한다</a:t>
            </a:r>
            <a:r>
              <a:rPr kumimoji="0" lang="en-US" altLang="ko-KR" sz="2200" dirty="0" smtClean="0"/>
              <a:t>. </a:t>
            </a:r>
          </a:p>
          <a:p>
            <a:pPr lvl="1"/>
            <a:endParaRPr kumimoji="0" lang="en-US" altLang="ko-KR" sz="2600" dirty="0"/>
          </a:p>
          <a:p>
            <a:r>
              <a:rPr kumimoji="0" lang="ko-KR" altLang="en-US" b="1" dirty="0"/>
              <a:t>공유 </a:t>
            </a:r>
            <a:r>
              <a:rPr kumimoji="0" lang="ko-KR" altLang="en-US" b="1" dirty="0" err="1"/>
              <a:t>프레퍼런스</a:t>
            </a:r>
            <a:r>
              <a:rPr kumimoji="0" lang="en-US" altLang="ko-KR" b="1" dirty="0"/>
              <a:t>(Shared Preferences)</a:t>
            </a:r>
            <a:endParaRPr kumimoji="0" lang="ko-KR" altLang="en-US" dirty="0"/>
          </a:p>
          <a:p>
            <a:pPr lvl="1"/>
            <a:r>
              <a:rPr kumimoji="0" lang="ko-KR" altLang="en-US" sz="2600" dirty="0"/>
              <a:t>키</a:t>
            </a:r>
            <a:r>
              <a:rPr kumimoji="0" lang="en-US" altLang="ko-KR" sz="2600" dirty="0"/>
              <a:t>-</a:t>
            </a:r>
            <a:r>
              <a:rPr kumimoji="0" lang="ko-KR" altLang="en-US" sz="2600" dirty="0"/>
              <a:t>값 쌍</a:t>
            </a:r>
            <a:r>
              <a:rPr kumimoji="0" lang="en-US" altLang="ko-KR" sz="2600" dirty="0"/>
              <a:t>(key-value pair)</a:t>
            </a:r>
            <a:r>
              <a:rPr kumimoji="0" lang="ko-KR" altLang="en-US" sz="2600" dirty="0"/>
              <a:t>으로 사적이고 기초적인 데이터를 저장한다</a:t>
            </a:r>
            <a:r>
              <a:rPr kumimoji="0" lang="en-US" altLang="ko-KR" sz="2600" dirty="0"/>
              <a:t>.</a:t>
            </a:r>
            <a:endParaRPr kumimoji="0" lang="en-US" altLang="ko-KR" sz="26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27039" cy="369332"/>
          </a:xfrm>
        </p:spPr>
        <p:txBody>
          <a:bodyPr/>
          <a:lstStyle/>
          <a:p>
            <a:r>
              <a:rPr lang="en-US" altLang="ko-KR" dirty="0" err="1" smtClean="0"/>
              <a:t>ReadActivity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48" y="980729"/>
            <a:ext cx="9924748" cy="54005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73658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34246" cy="369332"/>
          </a:xfrm>
        </p:spPr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내부 저장 공간 이용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4" y="1124744"/>
            <a:ext cx="98238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8310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/>
              <a:t>내부 저장 공간 이용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9438828" cy="4421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2800" dirty="0" smtClean="0"/>
              <a:t>애플리케이션은 장치의 내부 저장 공간에 파일을 저장할 수 있다</a:t>
            </a:r>
            <a:r>
              <a:rPr kumimoji="0" lang="en-US" altLang="ko-KR" sz="2800" dirty="0" smtClean="0"/>
              <a:t>. </a:t>
            </a:r>
          </a:p>
          <a:p>
            <a:endParaRPr kumimoji="0" lang="en-US" altLang="ko-KR" sz="2800" dirty="0" smtClean="0"/>
          </a:p>
          <a:p>
            <a:r>
              <a:rPr kumimoji="0" lang="ko-KR" altLang="en-US" sz="2800" dirty="0" smtClean="0"/>
              <a:t>내부 저장 공간에 저장되는 파일은 해당 애플리케이션만 접근이 가능하다</a:t>
            </a:r>
            <a:r>
              <a:rPr kumimoji="0" lang="en-US" altLang="ko-KR" sz="2800" dirty="0" smtClean="0"/>
              <a:t>. </a:t>
            </a:r>
          </a:p>
          <a:p>
            <a:endParaRPr kumimoji="0" lang="en-US" altLang="ko-KR" sz="2800" dirty="0" smtClean="0"/>
          </a:p>
          <a:p>
            <a:r>
              <a:rPr kumimoji="0" lang="ko-KR" altLang="en-US" sz="2800" dirty="0" smtClean="0"/>
              <a:t>사용자가 애플리케이션을 제거하면 이들 파일들도 제거된다</a:t>
            </a:r>
            <a:r>
              <a:rPr kumimoji="0" lang="en-US" altLang="ko-KR" sz="2800" dirty="0" smtClean="0"/>
              <a:t>. </a:t>
            </a:r>
            <a:endParaRPr kumimoji="0" lang="ko-KR" altLang="en-US" sz="2800" dirty="0" smtClean="0"/>
          </a:p>
          <a:p>
            <a:endParaRPr kumimoji="0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60299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34246" cy="369332"/>
          </a:xfrm>
        </p:spPr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내부 저장 공간 이용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3340" y="1412776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새로운 모듈을 만든다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err="1" smtClean="0"/>
              <a:t>MainActivity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ReadActivity.java </a:t>
            </a:r>
            <a:r>
              <a:rPr lang="ko-KR" altLang="en-US" sz="2400" dirty="0" smtClean="0"/>
              <a:t>복사하기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Xml </a:t>
            </a:r>
            <a:r>
              <a:rPr lang="ko-KR" altLang="en-US" sz="2400" dirty="0" smtClean="0"/>
              <a:t>파일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모두 복사하기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Manifest</a:t>
            </a:r>
            <a:r>
              <a:rPr lang="ko-KR" altLang="en-US" sz="2400" dirty="0" smtClean="0"/>
              <a:t>파일에 </a:t>
            </a:r>
            <a:r>
              <a:rPr lang="en-US" altLang="ko-KR" sz="2400" dirty="0" err="1" smtClean="0"/>
              <a:t>ReadActivity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등록하기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MainActivity.java </a:t>
            </a:r>
            <a:r>
              <a:rPr lang="ko-KR" altLang="en-US" sz="2400" dirty="0" smtClean="0"/>
              <a:t>수정하기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ReadActivity.java </a:t>
            </a:r>
            <a:r>
              <a:rPr lang="ko-KR" altLang="en-US" sz="2400" dirty="0" smtClean="0"/>
              <a:t>수정하기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실행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64" y="1105516"/>
            <a:ext cx="3069654" cy="5511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87516" y="4437112"/>
            <a:ext cx="43636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외부저장</a:t>
            </a:r>
            <a:r>
              <a:rPr lang="ko-KR" altLang="en-US" dirty="0" smtClean="0">
                <a:solidFill>
                  <a:srgbClr val="FF0000"/>
                </a:solidFill>
              </a:rPr>
              <a:t> 모듈과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내부저장</a:t>
            </a:r>
            <a:r>
              <a:rPr lang="ko-KR" altLang="en-US" dirty="0" smtClean="0">
                <a:solidFill>
                  <a:srgbClr val="FF0000"/>
                </a:solidFill>
              </a:rPr>
              <a:t> 모듈 삭제해 보기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=&gt;</a:t>
            </a:r>
            <a:r>
              <a:rPr lang="ko-KR" altLang="en-US" dirty="0" smtClean="0">
                <a:solidFill>
                  <a:srgbClr val="FF0000"/>
                </a:solidFill>
              </a:rPr>
              <a:t>외부 파일은 남아 있고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내부는 앱과 함께 삭제됨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894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34246" cy="369332"/>
          </a:xfrm>
        </p:spPr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내부 저장 공간 이용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100" y="4316697"/>
            <a:ext cx="7381875" cy="243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3100" y="692696"/>
            <a:ext cx="6394422" cy="35010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/>
          <p:cNvSpPr/>
          <p:nvPr/>
        </p:nvSpPr>
        <p:spPr>
          <a:xfrm>
            <a:off x="2146697" y="1468522"/>
            <a:ext cx="6021139" cy="79208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23467" y="6165304"/>
            <a:ext cx="6021139" cy="59261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758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62496" cy="369332"/>
          </a:xfrm>
        </p:spPr>
        <p:txBody>
          <a:bodyPr/>
          <a:lstStyle/>
          <a:p>
            <a:r>
              <a:rPr lang="en-US" altLang="ko-KR" dirty="0"/>
              <a:t>9.3 </a:t>
            </a:r>
            <a:r>
              <a:rPr lang="en-US" altLang="ko-KR" dirty="0" err="1"/>
              <a:t>SharedPreferences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62" y="980728"/>
            <a:ext cx="9323957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2800" dirty="0" smtClean="0"/>
              <a:t>앱의 데이터를 영속적으로 저장하기 위한 클래스</a:t>
            </a:r>
            <a:endParaRPr kumimoji="0" lang="en-US" altLang="ko-KR" sz="2800" dirty="0" smtClean="0"/>
          </a:p>
          <a:p>
            <a:endParaRPr kumimoji="0" lang="en-US" altLang="ko-KR" sz="2800" dirty="0" smtClean="0"/>
          </a:p>
          <a:p>
            <a:r>
              <a:rPr kumimoji="0" lang="ko-KR" altLang="en-US" sz="2800" dirty="0" smtClean="0"/>
              <a:t>애플리케이션의 환경 설정에 주로 이용</a:t>
            </a:r>
            <a:endParaRPr kumimoji="0" lang="en-US" altLang="ko-KR" sz="2800" dirty="0" smtClean="0"/>
          </a:p>
          <a:p>
            <a:endParaRPr kumimoji="0" lang="en-US" altLang="ko-KR" sz="2800" dirty="0" smtClean="0"/>
          </a:p>
          <a:p>
            <a:r>
              <a:rPr kumimoji="0" lang="ko-KR" altLang="en-US" sz="2800" dirty="0" smtClean="0"/>
              <a:t>기초적인 </a:t>
            </a:r>
            <a:r>
              <a:rPr kumimoji="0" lang="ko-KR" altLang="en-US" sz="2800" dirty="0" err="1" smtClean="0"/>
              <a:t>자료형을</a:t>
            </a:r>
            <a:r>
              <a:rPr kumimoji="0" lang="ko-KR" altLang="en-US" sz="2800" dirty="0" smtClean="0"/>
              <a:t> 키</a:t>
            </a:r>
            <a:r>
              <a:rPr kumimoji="0" lang="en-US" altLang="ko-KR" sz="2800" dirty="0" smtClean="0"/>
              <a:t>-</a:t>
            </a:r>
            <a:r>
              <a:rPr kumimoji="0" lang="ko-KR" altLang="en-US" sz="2800" dirty="0" smtClean="0"/>
              <a:t>값 쌍으로 저장하고 복원할 수 있는 방법</a:t>
            </a:r>
            <a:r>
              <a:rPr kumimoji="0" lang="en-US" altLang="ko-KR" sz="2800" dirty="0" smtClean="0"/>
              <a:t>(xml)</a:t>
            </a:r>
          </a:p>
          <a:p>
            <a:endParaRPr kumimoji="0" lang="en-US" altLang="ko-KR" sz="2800" dirty="0" smtClean="0"/>
          </a:p>
          <a:p>
            <a:r>
              <a:rPr kumimoji="0" lang="ko-KR" altLang="en-US" sz="2800" dirty="0" smtClean="0"/>
              <a:t>저장된 데이터는 사용자 애플리케이션이 종료되더라도 저장</a:t>
            </a:r>
            <a:endParaRPr kumimoji="0"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4535630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43945" cy="369332"/>
          </a:xfrm>
        </p:spPr>
        <p:txBody>
          <a:bodyPr/>
          <a:lstStyle/>
          <a:p>
            <a:r>
              <a:rPr lang="en-US" altLang="ko-KR" dirty="0" smtClean="0"/>
              <a:t>9.3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와 앱 설정 자동화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48" y="836712"/>
            <a:ext cx="8115300" cy="5886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 flipH="1">
            <a:off x="6079604" y="6021288"/>
            <a:ext cx="189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Deprecated</a:t>
            </a:r>
            <a:r>
              <a:rPr lang="ko-KR" altLang="en-US" dirty="0" smtClean="0">
                <a:solidFill>
                  <a:srgbClr val="FF0000"/>
                </a:solidFill>
              </a:rPr>
              <a:t>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007596" y="6309320"/>
            <a:ext cx="189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Deprecated</a:t>
            </a:r>
            <a:r>
              <a:rPr lang="ko-KR" altLang="en-US" dirty="0" smtClean="0">
                <a:solidFill>
                  <a:srgbClr val="FF0000"/>
                </a:solidFill>
              </a:rPr>
              <a:t>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7316" y="2728943"/>
            <a:ext cx="321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하나의 </a:t>
            </a:r>
            <a:r>
              <a:rPr lang="ko-KR" altLang="en-US" dirty="0" err="1" smtClean="0">
                <a:solidFill>
                  <a:srgbClr val="00B0F0"/>
                </a:solidFill>
              </a:rPr>
              <a:t>액티비티만을</a:t>
            </a:r>
            <a:r>
              <a:rPr lang="ko-KR" altLang="en-US" dirty="0" smtClean="0">
                <a:solidFill>
                  <a:srgbClr val="00B0F0"/>
                </a:solidFill>
              </a:rPr>
              <a:t> 위한 저장공간 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9523" y="3001443"/>
            <a:ext cx="522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해당 이름으로 </a:t>
            </a:r>
            <a:r>
              <a:rPr lang="en-US" altLang="ko-KR" dirty="0" smtClean="0">
                <a:solidFill>
                  <a:srgbClr val="00B0F0"/>
                </a:solidFill>
              </a:rPr>
              <a:t>xml</a:t>
            </a:r>
            <a:r>
              <a:rPr lang="ko-KR" altLang="en-US" dirty="0" smtClean="0">
                <a:solidFill>
                  <a:srgbClr val="00B0F0"/>
                </a:solidFill>
              </a:rPr>
              <a:t>파일 </a:t>
            </a:r>
            <a:r>
              <a:rPr lang="ko-KR" altLang="en-US" dirty="0" err="1" smtClean="0">
                <a:solidFill>
                  <a:srgbClr val="00B0F0"/>
                </a:solidFill>
              </a:rPr>
              <a:t>만듬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  <a:r>
              <a:rPr lang="ko-KR" altLang="en-US" dirty="0" smtClean="0">
                <a:solidFill>
                  <a:srgbClr val="00B0F0"/>
                </a:solidFill>
              </a:rPr>
              <a:t>다른 </a:t>
            </a:r>
            <a:r>
              <a:rPr lang="ko-KR" altLang="en-US" dirty="0" err="1" smtClean="0">
                <a:solidFill>
                  <a:srgbClr val="00B0F0"/>
                </a:solidFill>
              </a:rPr>
              <a:t>액티비티</a:t>
            </a:r>
            <a:r>
              <a:rPr lang="en-US" altLang="ko-KR" dirty="0" smtClean="0">
                <a:solidFill>
                  <a:srgbClr val="00B0F0"/>
                </a:solidFill>
              </a:rPr>
              <a:t>,</a:t>
            </a:r>
            <a:r>
              <a:rPr lang="ko-KR" altLang="en-US" dirty="0" smtClean="0">
                <a:solidFill>
                  <a:srgbClr val="00B0F0"/>
                </a:solidFill>
              </a:rPr>
              <a:t>컴포넌트와 공유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8" y="3499828"/>
            <a:ext cx="464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패키지명으로 </a:t>
            </a:r>
            <a:r>
              <a:rPr lang="en-US" altLang="ko-KR" dirty="0" smtClean="0">
                <a:solidFill>
                  <a:srgbClr val="00B0F0"/>
                </a:solidFill>
              </a:rPr>
              <a:t>xml</a:t>
            </a:r>
            <a:r>
              <a:rPr lang="ko-KR" altLang="en-US" dirty="0" smtClean="0">
                <a:solidFill>
                  <a:srgbClr val="00B0F0"/>
                </a:solidFill>
              </a:rPr>
              <a:t>파일을 </a:t>
            </a:r>
            <a:r>
              <a:rPr lang="ko-KR" altLang="en-US" dirty="0" err="1" smtClean="0">
                <a:solidFill>
                  <a:srgbClr val="00B0F0"/>
                </a:solidFill>
              </a:rPr>
              <a:t>만듬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  <a:r>
              <a:rPr lang="ko-KR" altLang="en-US" dirty="0" err="1" smtClean="0">
                <a:solidFill>
                  <a:srgbClr val="00B0F0"/>
                </a:solidFill>
              </a:rPr>
              <a:t>다른컴포넌트와</a:t>
            </a:r>
            <a:r>
              <a:rPr lang="ko-KR" altLang="en-US" dirty="0" smtClean="0">
                <a:solidFill>
                  <a:srgbClr val="00B0F0"/>
                </a:solidFill>
              </a:rPr>
              <a:t> 공유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930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9164" y="733425"/>
            <a:ext cx="6048375" cy="612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와 앱 설정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09620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906350" y="274638"/>
            <a:ext cx="7467600" cy="1143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예제</a:t>
            </a:r>
            <a:r>
              <a:rPr lang="en-US" altLang="ko-KR" smtClean="0"/>
              <a:t>: </a:t>
            </a:r>
            <a:r>
              <a:rPr lang="ko-KR" altLang="en-US" smtClean="0"/>
              <a:t>문자열을 프레퍼런스에 기록하고 읽는다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06350" y="1600200"/>
            <a:ext cx="7467600" cy="48737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mtClean="0"/>
              <a:t>문자열을 입력하고 </a:t>
            </a:r>
            <a:r>
              <a:rPr kumimoji="0" lang="en-US" altLang="ko-KR" smtClean="0"/>
              <a:t>BACK</a:t>
            </a:r>
            <a:r>
              <a:rPr kumimoji="0" lang="ko-KR" altLang="en-US" smtClean="0"/>
              <a:t>를 누르더라도 문자열이 없어지지 않는 예제</a:t>
            </a:r>
            <a:endParaRPr kumimoji="0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76" y="2708920"/>
            <a:ext cx="738814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385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19828" cy="369332"/>
          </a:xfrm>
        </p:spPr>
        <p:txBody>
          <a:bodyPr/>
          <a:lstStyle/>
          <a:p>
            <a:r>
              <a:rPr lang="en-US" altLang="ko-KR" smtClean="0"/>
              <a:t>9.3 SharedPreference</a:t>
            </a:r>
            <a:endParaRPr lang="ko-KR" altLang="en-US"/>
          </a:p>
        </p:txBody>
      </p:sp>
      <p:pic>
        <p:nvPicPr>
          <p:cNvPr id="3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76" y="260648"/>
            <a:ext cx="6918484" cy="63404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17787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4" y="201612"/>
            <a:ext cx="3161122" cy="492443"/>
          </a:xfrm>
        </p:spPr>
        <p:txBody>
          <a:bodyPr/>
          <a:lstStyle/>
          <a:p>
            <a:r>
              <a:rPr lang="ko-KR" altLang="en-US" sz="3200" dirty="0" smtClean="0"/>
              <a:t>파일에 읽고 쓰기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980" y="1268760"/>
            <a:ext cx="9248775" cy="3314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24343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19828" cy="369332"/>
          </a:xfrm>
        </p:spPr>
        <p:txBody>
          <a:bodyPr/>
          <a:lstStyle/>
          <a:p>
            <a:r>
              <a:rPr lang="en-US" altLang="ko-KR" smtClean="0"/>
              <a:t>9.3 SharedPreference</a:t>
            </a:r>
            <a:endParaRPr lang="ko-KR" altLang="en-US"/>
          </a:p>
        </p:txBody>
      </p:sp>
      <p:pic>
        <p:nvPicPr>
          <p:cNvPr id="3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36" y="908720"/>
            <a:ext cx="8017331" cy="53285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9759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19828" cy="369332"/>
          </a:xfrm>
        </p:spPr>
        <p:txBody>
          <a:bodyPr/>
          <a:lstStyle/>
          <a:p>
            <a:r>
              <a:rPr lang="en-US" altLang="ko-KR" smtClean="0"/>
              <a:t>9.3 SharedPreference</a:t>
            </a:r>
            <a:endParaRPr lang="ko-KR" altLang="en-US"/>
          </a:p>
        </p:txBody>
      </p:sp>
      <p:pic>
        <p:nvPicPr>
          <p:cNvPr id="3" name="내용 개체 틀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2" y="1556792"/>
            <a:ext cx="8201234" cy="3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43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828675" y="197768"/>
            <a:ext cx="7467600" cy="1143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6" y="1944157"/>
            <a:ext cx="820977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033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19828" cy="369332"/>
          </a:xfrm>
        </p:spPr>
        <p:txBody>
          <a:bodyPr/>
          <a:lstStyle/>
          <a:p>
            <a:r>
              <a:rPr lang="en-US" altLang="ko-KR" smtClean="0"/>
              <a:t>9.3 SharedPreference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1052736"/>
            <a:ext cx="6511826" cy="536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19828" cy="369332"/>
          </a:xfrm>
        </p:spPr>
        <p:txBody>
          <a:bodyPr/>
          <a:lstStyle/>
          <a:p>
            <a:r>
              <a:rPr lang="en-US" altLang="ko-KR" smtClean="0"/>
              <a:t>9.3 SharedPreference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7116" y="1052736"/>
            <a:ext cx="6343650" cy="5114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19828" cy="369332"/>
          </a:xfrm>
        </p:spPr>
        <p:txBody>
          <a:bodyPr/>
          <a:lstStyle/>
          <a:p>
            <a:r>
              <a:rPr lang="en-US" altLang="ko-KR" smtClean="0"/>
              <a:t>9.3 SharedPreference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1619250"/>
            <a:ext cx="8648700" cy="3619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471" y="662276"/>
            <a:ext cx="7858645" cy="61957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와 앱 설정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15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88" y="692696"/>
            <a:ext cx="9372600" cy="5876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와 앱 설정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550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88" y="736022"/>
            <a:ext cx="9375651" cy="5940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와 앱 설정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5704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996" y="692696"/>
            <a:ext cx="9544050" cy="6023704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와 앱 설정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858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663136" cy="430887"/>
          </a:xfrm>
        </p:spPr>
        <p:txBody>
          <a:bodyPr/>
          <a:lstStyle/>
          <a:p>
            <a:r>
              <a:rPr lang="en-US" altLang="ko-KR" sz="2800" dirty="0" smtClean="0"/>
              <a:t>9-1 </a:t>
            </a:r>
            <a:r>
              <a:rPr lang="ko-KR" altLang="en-US" sz="2800" dirty="0" smtClean="0"/>
              <a:t>외부 공간에 파일 만들기</a:t>
            </a:r>
            <a:endParaRPr lang="ko-KR" altLang="en-US" sz="2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0972" y="1052736"/>
            <a:ext cx="9510836" cy="5040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2400" dirty="0" smtClean="0"/>
              <a:t>외부 저장 공간은 </a:t>
            </a:r>
            <a:r>
              <a:rPr kumimoji="0" lang="ko-KR" altLang="en-US" sz="2400" dirty="0" err="1" smtClean="0"/>
              <a:t>착탈이</a:t>
            </a:r>
            <a:r>
              <a:rPr kumimoji="0" lang="ko-KR" altLang="en-US" sz="2400" dirty="0" smtClean="0"/>
              <a:t> 가능한 </a:t>
            </a:r>
            <a:r>
              <a:rPr kumimoji="0" lang="en-US" altLang="ko-KR" sz="2400" dirty="0" smtClean="0"/>
              <a:t>SD </a:t>
            </a:r>
            <a:r>
              <a:rPr kumimoji="0" lang="ko-KR" altLang="en-US" sz="2400" dirty="0" smtClean="0"/>
              <a:t>카드</a:t>
            </a:r>
            <a:endParaRPr kumimoji="0" lang="en-US" altLang="ko-KR" sz="2400" dirty="0" smtClean="0"/>
          </a:p>
          <a:p>
            <a:pPr marL="0" indent="0">
              <a:buNone/>
            </a:pPr>
            <a:r>
              <a:rPr kumimoji="0" lang="en-US" altLang="ko-KR" sz="2400" dirty="0" smtClean="0"/>
              <a:t> </a:t>
            </a:r>
            <a:r>
              <a:rPr kumimoji="0" lang="en-US" altLang="ko-KR" sz="1600" dirty="0" smtClean="0"/>
              <a:t>(</a:t>
            </a:r>
            <a:r>
              <a:rPr kumimoji="0" lang="ko-KR" altLang="en-US" sz="1600" dirty="0" smtClean="0"/>
              <a:t>기기에 따라 이동식 저장장치 없이 영구저장소에 내부</a:t>
            </a:r>
            <a:r>
              <a:rPr kumimoji="0" lang="en-US" altLang="ko-KR" sz="1600" dirty="0" smtClean="0"/>
              <a:t>, </a:t>
            </a:r>
            <a:r>
              <a:rPr kumimoji="0" lang="ko-KR" altLang="en-US" sz="1600" dirty="0" smtClean="0"/>
              <a:t>외부 파티션을 나누어 제공하는 경우도 있음</a:t>
            </a:r>
            <a:r>
              <a:rPr kumimoji="0" lang="en-US" altLang="ko-KR" sz="1600" dirty="0" smtClean="0"/>
              <a:t>)</a:t>
            </a:r>
            <a:endParaRPr kumimoji="0" lang="en-US" altLang="ko-KR" sz="1600" dirty="0"/>
          </a:p>
          <a:p>
            <a:endParaRPr kumimoji="0" lang="en-US" altLang="ko-KR" sz="2400" dirty="0" smtClean="0"/>
          </a:p>
          <a:p>
            <a:r>
              <a:rPr kumimoji="0" lang="ko-KR" altLang="en-US" sz="2400" dirty="0" smtClean="0"/>
              <a:t>외부 저장 공간에 저장된 파일들은 누구나 읽을 수 있으며 사용자에 의해서 변경될 수 있다</a:t>
            </a:r>
            <a:r>
              <a:rPr kumimoji="0" lang="en-US" altLang="ko-KR" sz="2400" dirty="0" smtClean="0"/>
              <a:t>.</a:t>
            </a:r>
          </a:p>
          <a:p>
            <a:endParaRPr kumimoji="0" lang="en-US" altLang="ko-KR" sz="2400" dirty="0" smtClean="0"/>
          </a:p>
          <a:p>
            <a:r>
              <a:rPr kumimoji="0" lang="ko-KR" altLang="en-US" sz="2400" dirty="0" smtClean="0"/>
              <a:t>데이터를 읽기 전에 외부</a:t>
            </a:r>
            <a:r>
              <a:rPr kumimoji="0" lang="en-US" altLang="ko-KR" sz="2400" dirty="0" smtClean="0"/>
              <a:t> </a:t>
            </a:r>
            <a:r>
              <a:rPr kumimoji="0" lang="ko-KR" altLang="en-US" sz="2400" dirty="0" smtClean="0"/>
              <a:t>미디어가 장착되어 있는지를 확인</a:t>
            </a:r>
            <a:r>
              <a:rPr kumimoji="0" lang="en-US" altLang="ko-KR" sz="2400" dirty="0" smtClean="0"/>
              <a:t> </a:t>
            </a:r>
            <a:endParaRPr kumimoji="0" lang="ko-KR" altLang="en-US" sz="2400" dirty="0" smtClean="0"/>
          </a:p>
          <a:p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6835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48" y="1124744"/>
            <a:ext cx="10004424" cy="5139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와 앱 설정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8464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88" y="764704"/>
            <a:ext cx="9377684" cy="581642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와 앱 설정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8393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996" y="692696"/>
            <a:ext cx="8591301" cy="59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452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9187" y="2124075"/>
            <a:ext cx="80486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46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" y="1114425"/>
            <a:ext cx="9696450" cy="4629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48116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95774" cy="369332"/>
          </a:xfrm>
        </p:spPr>
        <p:txBody>
          <a:bodyPr/>
          <a:lstStyle/>
          <a:p>
            <a:r>
              <a:rPr lang="en-US" altLang="ko-KR" dirty="0" smtClean="0"/>
              <a:t>xml/kakao_setting.xml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31" y="764704"/>
            <a:ext cx="7403355" cy="58951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553566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31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02581" cy="369332"/>
          </a:xfrm>
        </p:spPr>
        <p:txBody>
          <a:bodyPr/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alue/arrays.xml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036" y="1124744"/>
            <a:ext cx="4429125" cy="2162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19090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26488" cy="369332"/>
          </a:xfrm>
        </p:spPr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etting_preference.xml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40" y="908720"/>
            <a:ext cx="8448675" cy="537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7636" y="4216965"/>
            <a:ext cx="5857875" cy="2628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69154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57649" cy="369332"/>
          </a:xfrm>
        </p:spPr>
        <p:txBody>
          <a:bodyPr/>
          <a:lstStyle/>
          <a:p>
            <a:r>
              <a:rPr lang="en-US" altLang="ko-KR" dirty="0" smtClean="0"/>
              <a:t>SettingPreferenceFragment.java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64" y="630252"/>
            <a:ext cx="9676581" cy="62277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439774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34246" cy="369332"/>
          </a:xfrm>
        </p:spPr>
        <p:txBody>
          <a:bodyPr/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외부 저장 공간 이용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/>
          <a:srcRect t="10111"/>
          <a:stretch/>
        </p:blipFill>
        <p:spPr>
          <a:xfrm>
            <a:off x="1111052" y="908720"/>
            <a:ext cx="7539959" cy="56886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16458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672689" cy="369332"/>
          </a:xfrm>
        </p:spPr>
        <p:txBody>
          <a:bodyPr/>
          <a:lstStyle/>
          <a:p>
            <a:r>
              <a:rPr lang="en-US" altLang="ko-KR" dirty="0"/>
              <a:t>SettingPreferenceFragment.java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48" y="1412776"/>
            <a:ext cx="9910762" cy="37787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04139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96752"/>
            <a:ext cx="2609850" cy="4057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80" y="1254108"/>
            <a:ext cx="2619375" cy="124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748" y="854055"/>
            <a:ext cx="2638425" cy="440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506" y="3356992"/>
            <a:ext cx="2724150" cy="324802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endCxn id="4" idx="1"/>
          </p:cNvCxnSpPr>
          <p:nvPr/>
        </p:nvCxnSpPr>
        <p:spPr>
          <a:xfrm flipV="1">
            <a:off x="3271292" y="1877996"/>
            <a:ext cx="792088" cy="62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522872" y="2189939"/>
            <a:ext cx="852876" cy="15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99284" y="3429000"/>
            <a:ext cx="86409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9874" y="2775549"/>
            <a:ext cx="1765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Keyword_sound_list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69197" y="572440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sound_list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21187" y="2348880"/>
            <a:ext cx="1478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Keyword_screen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615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18044" cy="369332"/>
          </a:xfrm>
        </p:spPr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2568" y="2429340"/>
            <a:ext cx="2592288" cy="4359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819869"/>
            <a:ext cx="1028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인터페이스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기본 설정 화면은 다음처럼 구현한다</a:t>
            </a:r>
            <a:r>
              <a:rPr lang="en-US" altLang="ko-KR" dirty="0" smtClean="0"/>
              <a:t>. 5</a:t>
            </a:r>
            <a:r>
              <a:rPr lang="ko-KR" altLang="en-US" dirty="0" smtClean="0"/>
              <a:t>개의 설정을 제공하며 데이터 로딩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향상된 </a:t>
            </a:r>
            <a:r>
              <a:rPr lang="en-US" altLang="ko-KR" dirty="0" smtClean="0"/>
              <a:t>4G LTE</a:t>
            </a:r>
            <a:r>
              <a:rPr lang="ko-KR" altLang="en-US" dirty="0" smtClean="0"/>
              <a:t>모드 설정은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로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기본 네트워크 유형 설정은 사용자가 클릭 시 목록 화면을 띄워 설정되게 한다</a:t>
            </a:r>
            <a:endParaRPr lang="en-US" altLang="ko-KR" dirty="0" smtClean="0"/>
          </a:p>
          <a:p>
            <a:r>
              <a:rPr lang="en-US" altLang="ko-KR" dirty="0" smtClean="0"/>
              <a:t>3. APN </a:t>
            </a:r>
            <a:r>
              <a:rPr lang="ko-KR" altLang="en-US" dirty="0" smtClean="0"/>
              <a:t>설정은 사용자 클릭 시 화면 </a:t>
            </a:r>
            <a:r>
              <a:rPr lang="ko-KR" altLang="en-US" dirty="0" err="1" smtClean="0"/>
              <a:t>전화되어</a:t>
            </a:r>
            <a:r>
              <a:rPr lang="ko-KR" altLang="en-US" dirty="0" smtClean="0"/>
              <a:t> 다음의 화면이 출력되어야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화면에서의 추가 사항은 없으며 화면이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전환되는지만</a:t>
            </a:r>
            <a:r>
              <a:rPr lang="ko-KR" altLang="en-US" dirty="0" smtClean="0"/>
              <a:t>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운영자 설정을 사용자가 선택하면 새로운 </a:t>
            </a:r>
            <a:r>
              <a:rPr lang="ko-KR" altLang="en-US" dirty="0" err="1" smtClean="0"/>
              <a:t>액티비티를</a:t>
            </a:r>
            <a:r>
              <a:rPr lang="ko-KR" altLang="en-US" dirty="0" smtClean="0"/>
              <a:t> 만들고 그 </a:t>
            </a:r>
            <a:r>
              <a:rPr lang="ko-KR" altLang="en-US" dirty="0" err="1" smtClean="0"/>
              <a:t>액티비티가</a:t>
            </a:r>
            <a:r>
              <a:rPr lang="ko-KR" altLang="en-US" dirty="0" smtClean="0"/>
              <a:t> 출력되게 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SubActivity.class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/>
          <a:srcRect l="7910" r="7910"/>
          <a:stretch/>
        </p:blipFill>
        <p:spPr>
          <a:xfrm>
            <a:off x="7951021" y="2531846"/>
            <a:ext cx="1803166" cy="37612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25275" y="2270476"/>
            <a:ext cx="2160240" cy="1137573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endCxn id="6" idx="1"/>
          </p:cNvCxnSpPr>
          <p:nvPr/>
        </p:nvCxnSpPr>
        <p:spPr>
          <a:xfrm flipV="1">
            <a:off x="3526326" y="2839263"/>
            <a:ext cx="1298949" cy="1864930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439643" y="3616328"/>
            <a:ext cx="4514075" cy="52201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6231" y="4412463"/>
            <a:ext cx="1886521" cy="1876618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3526326" y="5192759"/>
            <a:ext cx="1324161" cy="8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190830" y="2850390"/>
            <a:ext cx="90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roaming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190830" y="3488539"/>
            <a:ext cx="90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102940" y="4077072"/>
            <a:ext cx="93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te_mode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548975" y="4509120"/>
            <a:ext cx="634085" cy="31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apn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191208" y="4990423"/>
            <a:ext cx="90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4652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27322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9.1.1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퍼미션이란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18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109" y="956472"/>
            <a:ext cx="8990781" cy="54856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11585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27322" cy="369332"/>
          </a:xfrm>
        </p:spPr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9.1.1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퍼미션이란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88" y="764704"/>
            <a:ext cx="9272339" cy="57887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354586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27322" cy="369332"/>
          </a:xfrm>
        </p:spPr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9.1.1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퍼미션이란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40" y="908720"/>
            <a:ext cx="9992513" cy="55229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54438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27322" cy="369332"/>
          </a:xfrm>
        </p:spPr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9.1.1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퍼미션이란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48" y="1268760"/>
            <a:ext cx="9970516" cy="4325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/>
          <p:cNvSpPr/>
          <p:nvPr/>
        </p:nvSpPr>
        <p:spPr>
          <a:xfrm>
            <a:off x="318964" y="2996952"/>
            <a:ext cx="2808312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35690</TotalTime>
  <Words>512</Words>
  <Application>Microsoft Office PowerPoint</Application>
  <PresentationFormat>35mm 슬라이드</PresentationFormat>
  <Paragraphs>110</Paragraphs>
  <Slides>52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64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데이터 저장 방법</vt:lpstr>
      <vt:lpstr>파일에 읽고 쓰기</vt:lpstr>
      <vt:lpstr>9-1 외부 공간에 파일 만들기</vt:lpstr>
      <vt:lpstr>9.1 외부 저장 공간 이용</vt:lpstr>
      <vt:lpstr>9.1.1 퍼미션이란?</vt:lpstr>
      <vt:lpstr>9.1.1 퍼미션이란?</vt:lpstr>
      <vt:lpstr>9.1.1 퍼미션이란?</vt:lpstr>
      <vt:lpstr>9.1.1 퍼미션이란?</vt:lpstr>
      <vt:lpstr>9.1.1 퍼미션이란?</vt:lpstr>
      <vt:lpstr>9.1 외부 저장 공간 이용</vt:lpstr>
      <vt:lpstr>9.1 외부 저장 공간 이용</vt:lpstr>
      <vt:lpstr>9.1 외부 저장 공간 이용</vt:lpstr>
      <vt:lpstr>9.1 외부 저장 공간 이용</vt:lpstr>
      <vt:lpstr>9.1 외부 저장 공간 이용</vt:lpstr>
      <vt:lpstr>activity_read.xml</vt:lpstr>
      <vt:lpstr>9.1 외부 저장 공간 이용</vt:lpstr>
      <vt:lpstr>MainActivity.java</vt:lpstr>
      <vt:lpstr>MainActivity.java</vt:lpstr>
      <vt:lpstr>ReadActivity</vt:lpstr>
      <vt:lpstr>9.2 내부 저장 공간 이용</vt:lpstr>
      <vt:lpstr>9.2 내부 저장 공간 이용</vt:lpstr>
      <vt:lpstr>9.2 내부 저장 공간 이용</vt:lpstr>
      <vt:lpstr>9.2 내부 저장 공간 이용</vt:lpstr>
      <vt:lpstr>9.3 SharedPreferences</vt:lpstr>
      <vt:lpstr>9.3 SharedPreferences와 앱 설정 자동화</vt:lpstr>
      <vt:lpstr>9.3 SharedPreferences와 앱 설정 자동화</vt:lpstr>
      <vt:lpstr>PowerPoint 프레젠테이션</vt:lpstr>
      <vt:lpstr>9.3 SharedPreference</vt:lpstr>
      <vt:lpstr>9.3 SharedPreference</vt:lpstr>
      <vt:lpstr>9.3 SharedPreference</vt:lpstr>
      <vt:lpstr>PowerPoint 프레젠테이션</vt:lpstr>
      <vt:lpstr>9.3 SharedPreference</vt:lpstr>
      <vt:lpstr>9.3 SharedPreference</vt:lpstr>
      <vt:lpstr>9.3 SharedPreference</vt:lpstr>
      <vt:lpstr>9.3 SharedPreferences와 앱 설정 자동화</vt:lpstr>
      <vt:lpstr>9.3 SharedPreferences와 앱 설정 자동화</vt:lpstr>
      <vt:lpstr>9.3 SharedPreferences와 앱 설정 자동화</vt:lpstr>
      <vt:lpstr>9.3 SharedPreferences와 앱 설정 자동화</vt:lpstr>
      <vt:lpstr>9.3 SharedPreferences와 앱 설정 자동화</vt:lpstr>
      <vt:lpstr>9.3 SharedPreferences와 앱 설정 자동화</vt:lpstr>
      <vt:lpstr>PowerPoint 프레젠테이션</vt:lpstr>
      <vt:lpstr>PowerPoint 프레젠테이션</vt:lpstr>
      <vt:lpstr>PowerPoint 프레젠테이션</vt:lpstr>
      <vt:lpstr>xml/kakao_setting.xml</vt:lpstr>
      <vt:lpstr>PowerPoint 프레젠테이션</vt:lpstr>
      <vt:lpstr>value/arrays.xml</vt:lpstr>
      <vt:lpstr>setting_preference.xml</vt:lpstr>
      <vt:lpstr>SettingPreferenceFragment.java</vt:lpstr>
      <vt:lpstr>SettingPreferenceFragment.java</vt:lpstr>
      <vt:lpstr>PowerPoint 프레젠테이션</vt:lpstr>
      <vt:lpstr>연습문제 9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3371</cp:revision>
  <dcterms:modified xsi:type="dcterms:W3CDTF">2018-04-19T01:16:01Z</dcterms:modified>
</cp:coreProperties>
</file>