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6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91" r:id="rId11"/>
    <p:sldId id="292" r:id="rId12"/>
    <p:sldId id="293" r:id="rId13"/>
    <p:sldId id="294" r:id="rId14"/>
    <p:sldId id="289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59041DB8-B66F-4DC8-A96E-33677E0F90FF}" type="datetimeFigureOut">
              <a:rPr lang="en-US" altLang="ko-KR" smtClean="0"/>
              <a:t>8/30/2017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1604A0D4-B89B-4ADD-AF9E-38636B40EE4E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DEB49C4A-65AC-492D-9701-81B46C3AD0E4}" type="datetimeFigureOut">
              <a:t>2017-08-30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2869989-EB00-4EE7-BCB5-25BDC5BB29F8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1">
              <a:lnSpc>
                <a:spcPct val="76000"/>
              </a:lnSpc>
              <a:defRPr lang="ko-KR" sz="8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FDA0-73A2-424D-8707-C9526E563F36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02B4-FA89-4A93-8233-9E93167DFC60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98A1-BB1C-4FA8-B78E-22CF54C535B0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1">
              <a:lnSpc>
                <a:spcPct val="85000"/>
              </a:lnSpc>
              <a:defRPr lang="ko-KR" sz="6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2CC0-CAF3-4A5E-8BEF-D4B98B5CAB1D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5A14-5B31-431E-B32E-9E5A010C642B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69E8-5A0E-49A1-A861-33B4377D4BB1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292E-3FC4-4FAC-8EC3-2AD329DC8259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E795-642F-45DC-919B-61332DEEC366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20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911AA3C-D319-4A91-9A9A-A2FF4B246419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9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6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 </a:t>
            </a:r>
            <a:r>
              <a:rPr lang="ko-KR" altLang="en-US" sz="6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유니티와</a:t>
            </a:r>
            <a:r>
              <a:rPr lang="ko-KR" altLang="en-US" sz="6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C#</a:t>
            </a:r>
            <a:r>
              <a:rPr lang="ko-KR" altLang="en-US" sz="6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의관계</a:t>
            </a:r>
            <a:endParaRPr lang="ko-KR" sz="6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컴퓨터게임프로그래밍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심희원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10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059"/>
            <a:ext cx="2331087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Cube</a:t>
            </a:r>
            <a:r>
              <a:rPr lang="ko-KR" altLang="en-US" sz="1100" dirty="0" smtClean="0"/>
              <a:t>를 오른쪽 왼쪽으로 </a:t>
            </a:r>
            <a:r>
              <a:rPr lang="ko-KR" altLang="en-US" sz="1100" dirty="0" err="1" smtClean="0"/>
              <a:t>왔다갔다</a:t>
            </a:r>
            <a:endParaRPr lang="ko-KR" altLang="en-US" sz="11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543" y="668914"/>
            <a:ext cx="9825439" cy="417324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246909" y="768927"/>
            <a:ext cx="2426707" cy="3844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320645" y="2421082"/>
            <a:ext cx="467591" cy="3344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56064" y="3075709"/>
            <a:ext cx="4322198" cy="13923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28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11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47" y="897946"/>
            <a:ext cx="6637019" cy="5463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501736" y="633845"/>
            <a:ext cx="2608119" cy="9767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63256" y="1708436"/>
            <a:ext cx="7631662" cy="230832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Time.deltaTime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매번 다르다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고사양</a:t>
            </a:r>
            <a:r>
              <a:rPr lang="ko-KR" altLang="en-US" dirty="0" smtClean="0"/>
              <a:t> 컴퓨터일수록 짧고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저사양</a:t>
            </a:r>
            <a:r>
              <a:rPr lang="ko-KR" altLang="en-US" dirty="0" smtClean="0"/>
              <a:t> 일수록 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 시차를 </a:t>
            </a:r>
            <a:r>
              <a:rPr lang="ko-KR" altLang="en-US" dirty="0" smtClean="0"/>
              <a:t>곱해 줌으로 </a:t>
            </a:r>
            <a:r>
              <a:rPr lang="ko-KR" altLang="en-US" dirty="0" smtClean="0"/>
              <a:t>같은 속도를 유지한다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앞으로 </a:t>
            </a:r>
            <a:r>
              <a:rPr lang="ko-KR" altLang="en-US" dirty="0" err="1" smtClean="0"/>
              <a:t>유니티에서</a:t>
            </a:r>
            <a:r>
              <a:rPr lang="ko-KR" altLang="en-US" dirty="0" smtClean="0"/>
              <a:t> 오브젝트를 </a:t>
            </a:r>
            <a:r>
              <a:rPr lang="ko-KR" altLang="en-US" dirty="0" smtClean="0"/>
              <a:t>이동 </a:t>
            </a:r>
            <a:r>
              <a:rPr lang="ko-KR" altLang="en-US" dirty="0" err="1" smtClean="0"/>
              <a:t>시킬때는</a:t>
            </a:r>
            <a:endParaRPr lang="en-US" altLang="ko-KR" dirty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내가 업데이트를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초에 </a:t>
            </a:r>
            <a:r>
              <a:rPr lang="ko-KR" altLang="en-US" dirty="0" smtClean="0"/>
              <a:t>몇 번을 </a:t>
            </a:r>
            <a:r>
              <a:rPr lang="ko-KR" altLang="en-US" dirty="0" smtClean="0"/>
              <a:t>부르느냐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몇 초의 </a:t>
            </a:r>
            <a:r>
              <a:rPr lang="ko-KR" altLang="en-US" dirty="0" smtClean="0"/>
              <a:t>시간이 흘러가느냐</a:t>
            </a:r>
            <a:r>
              <a:rPr lang="en-US" altLang="ko-KR" dirty="0" smtClean="0"/>
              <a:t>＂</a:t>
            </a:r>
            <a:r>
              <a:rPr lang="ko-KR" altLang="en-US" dirty="0" smtClean="0"/>
              <a:t>그 시간을 </a:t>
            </a:r>
            <a:r>
              <a:rPr lang="ko-KR" altLang="en-US" dirty="0" err="1" smtClean="0"/>
              <a:t>곱해줌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9125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12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059"/>
            <a:ext cx="1407758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Cube</a:t>
            </a:r>
            <a:r>
              <a:rPr lang="ko-KR" altLang="en-US" sz="1100" dirty="0" smtClean="0"/>
              <a:t>를 회전시키기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0100" y="555955"/>
            <a:ext cx="4844596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Project – Create – C# script – “</a:t>
            </a:r>
            <a:r>
              <a:rPr lang="en-US" altLang="ko-KR" dirty="0" err="1" smtClean="0"/>
              <a:t>CubeRotation</a:t>
            </a:r>
            <a:r>
              <a:rPr lang="en-US" altLang="ko-KR" dirty="0" smtClean="0"/>
              <a:t>”</a:t>
            </a:r>
            <a:endParaRPr lang="ko-KR" altLang="en-US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217573"/>
            <a:ext cx="5064350" cy="327478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644696" y="3166844"/>
            <a:ext cx="4074705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회전시키기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float </a:t>
            </a:r>
            <a:r>
              <a:rPr lang="en-US" altLang="ko-KR" dirty="0" err="1" smtClean="0"/>
              <a:t>xAngle</a:t>
            </a:r>
            <a:r>
              <a:rPr lang="en-US" altLang="ko-KR" dirty="0" smtClean="0"/>
              <a:t>, float </a:t>
            </a:r>
            <a:r>
              <a:rPr lang="en-US" altLang="ko-KR" dirty="0" err="1"/>
              <a:t>y</a:t>
            </a:r>
            <a:r>
              <a:rPr lang="en-US" altLang="ko-KR" dirty="0" err="1" smtClean="0"/>
              <a:t>Angle</a:t>
            </a:r>
            <a:r>
              <a:rPr lang="en-US" altLang="ko-KR" dirty="0" smtClean="0"/>
              <a:t>, float </a:t>
            </a:r>
            <a:r>
              <a:rPr lang="en-US" altLang="ko-KR" dirty="0" err="1" smtClean="0"/>
              <a:t>zAngle</a:t>
            </a:r>
            <a:endParaRPr lang="ko-KR" altLang="en-US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631373" y="3647977"/>
            <a:ext cx="3148445" cy="3693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</p:cNvCxnSpPr>
          <p:nvPr/>
        </p:nvCxnSpPr>
        <p:spPr>
          <a:xfrm flipV="1">
            <a:off x="4779818" y="3491427"/>
            <a:ext cx="758537" cy="3412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0100" y="4894118"/>
            <a:ext cx="4923143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Cube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script</a:t>
            </a:r>
            <a:r>
              <a:rPr lang="ko-KR" altLang="en-US" dirty="0" smtClean="0"/>
              <a:t>추가하고 실행</a:t>
            </a:r>
            <a:r>
              <a:rPr lang="en-US" altLang="ko-KR" dirty="0" smtClean="0"/>
              <a:t>! -&gt; cube</a:t>
            </a:r>
            <a:r>
              <a:rPr lang="ko-KR" altLang="en-US" dirty="0" smtClean="0"/>
              <a:t>가 회전함</a:t>
            </a:r>
          </a:p>
        </p:txBody>
      </p:sp>
    </p:spTree>
    <p:extLst>
      <p:ext uri="{BB962C8B-B14F-4D97-AF65-F5344CB8AC3E}">
        <p14:creationId xmlns:p14="http://schemas.microsoft.com/office/powerpoint/2010/main" val="289685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13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63" y="976746"/>
            <a:ext cx="7315200" cy="4572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187536" y="862444"/>
            <a:ext cx="3169228" cy="6234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818909" y="1485899"/>
            <a:ext cx="0" cy="3636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41718" y="1849581"/>
            <a:ext cx="2018501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초당 </a:t>
            </a:r>
            <a:r>
              <a:rPr lang="en-US" altLang="ko-KR" dirty="0" smtClean="0"/>
              <a:t>90</a:t>
            </a:r>
            <a:r>
              <a:rPr lang="ko-KR" altLang="en-US" dirty="0" smtClean="0"/>
              <a:t>도 돌아감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19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14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68" y="176645"/>
            <a:ext cx="2783645" cy="587096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09601" y="3906982"/>
            <a:ext cx="3699163" cy="113260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05845" y="3397827"/>
            <a:ext cx="5186035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하나의 오브젝트에 여러 개의 스크립트 추가 가능</a:t>
            </a:r>
            <a:endParaRPr lang="ko-KR" altLang="en-US" dirty="0" smtClean="0"/>
          </a:p>
        </p:txBody>
      </p:sp>
      <p:cxnSp>
        <p:nvCxnSpPr>
          <p:cNvPr id="8" name="직선 화살표 연결선 7"/>
          <p:cNvCxnSpPr>
            <a:stCxn id="5" idx="7"/>
          </p:cNvCxnSpPr>
          <p:nvPr/>
        </p:nvCxnSpPr>
        <p:spPr>
          <a:xfrm flipV="1">
            <a:off x="3767034" y="3667991"/>
            <a:ext cx="1251775" cy="4048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89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4791" y="976745"/>
            <a:ext cx="1819729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C# script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대본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924791" y="1652154"/>
            <a:ext cx="7237879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Hierarchy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 오브젝트 생성</a:t>
            </a:r>
            <a:endParaRPr lang="en-US" altLang="ko-KR" dirty="0" smtClean="0"/>
          </a:p>
          <a:p>
            <a:r>
              <a:rPr lang="en-US" altLang="ko-KR" dirty="0" smtClean="0"/>
              <a:t>Project </a:t>
            </a:r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Hierarchy</a:t>
            </a:r>
            <a:r>
              <a:rPr lang="ko-KR" altLang="en-US" dirty="0" smtClean="0"/>
              <a:t>에 들어가는 물체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오브젝트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한 부분을 생성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24791" y="2712027"/>
            <a:ext cx="8905130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유니티에서는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C#(Source)</a:t>
            </a:r>
            <a:r>
              <a:rPr lang="ko-KR" altLang="en-US" dirty="0" smtClean="0"/>
              <a:t>로 만들어진 정보의 단위를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컴포넌트</a:t>
            </a:r>
            <a:r>
              <a:rPr lang="en-US" altLang="ko-KR" dirty="0" smtClean="0"/>
              <a:t>(Component)</a:t>
            </a:r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Inspector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Transform, Mesh Filter, Box Collider… </a:t>
            </a:r>
            <a:r>
              <a:rPr lang="ko-KR" altLang="en-US" dirty="0" smtClean="0"/>
              <a:t>들도 미리 만들어진 </a:t>
            </a:r>
            <a:r>
              <a:rPr lang="en-US" altLang="ko-KR" dirty="0" smtClean="0"/>
              <a:t>Script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144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0163" y="254555"/>
            <a:ext cx="3031599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Assets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Create</a:t>
            </a:r>
            <a:r>
              <a:rPr lang="en-US" altLang="ko-KR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C# Script</a:t>
            </a:r>
            <a:endParaRPr lang="ko-KR" altLang="en-US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0" y="254555"/>
            <a:ext cx="4838700" cy="561022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2763982" y="758536"/>
            <a:ext cx="1184563" cy="4883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6198178" y="1521812"/>
            <a:ext cx="2774372" cy="307570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491845" y="3636818"/>
            <a:ext cx="1762021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수정할 수 없음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0" name="타원 9"/>
          <p:cNvSpPr/>
          <p:nvPr/>
        </p:nvSpPr>
        <p:spPr>
          <a:xfrm>
            <a:off x="5114926" y="3719945"/>
            <a:ext cx="872837" cy="1143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30139" y="4706062"/>
            <a:ext cx="4450898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Visual Studio </a:t>
            </a:r>
            <a:r>
              <a:rPr lang="ko-KR" altLang="en-US" dirty="0" smtClean="0"/>
              <a:t>등의 편집 도구로 수정 가능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117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4" y="450705"/>
            <a:ext cx="7394785" cy="483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33010" y="1604941"/>
            <a:ext cx="5929828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script</a:t>
            </a:r>
            <a:r>
              <a:rPr lang="ko-KR" altLang="en-US" dirty="0" smtClean="0"/>
              <a:t>의 이름</a:t>
            </a:r>
            <a:r>
              <a:rPr lang="en-US" altLang="ko-KR" dirty="0" smtClean="0"/>
              <a:t>! </a:t>
            </a:r>
            <a:r>
              <a:rPr lang="ko-KR" altLang="en-US" dirty="0" err="1" smtClean="0"/>
              <a:t>유니티에서</a:t>
            </a:r>
            <a:r>
              <a:rPr lang="ko-KR" altLang="en-US" dirty="0" smtClean="0"/>
              <a:t> 만든 이름과 항상 동일해야 함</a:t>
            </a:r>
            <a:r>
              <a:rPr lang="en-US" altLang="ko-KR" smtClean="0"/>
              <a:t>.</a:t>
            </a:r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034145" y="1974273"/>
            <a:ext cx="976746" cy="3636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  <a:endCxn id="5" idx="1"/>
          </p:cNvCxnSpPr>
          <p:nvPr/>
        </p:nvCxnSpPr>
        <p:spPr>
          <a:xfrm flipV="1">
            <a:off x="4010891" y="1789607"/>
            <a:ext cx="322119" cy="3665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00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569" y="434253"/>
            <a:ext cx="4924425" cy="5553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2110" y="820882"/>
            <a:ext cx="4752107" cy="147732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CubeMove</a:t>
            </a:r>
            <a:r>
              <a:rPr lang="en-US" altLang="ko-KR" dirty="0" smtClean="0"/>
              <a:t> script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Cube</a:t>
            </a:r>
            <a:r>
              <a:rPr lang="ko-KR" altLang="en-US" dirty="0" smtClean="0"/>
              <a:t>의 컴포넌트로 추가하는 방법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 </a:t>
            </a:r>
            <a:r>
              <a:rPr lang="en-US" altLang="ko-KR" dirty="0" smtClean="0"/>
              <a:t>Cube</a:t>
            </a:r>
            <a:r>
              <a:rPr lang="ko-KR" altLang="en-US" dirty="0" smtClean="0"/>
              <a:t>오브젝트에서 </a:t>
            </a:r>
            <a:r>
              <a:rPr lang="en-US" altLang="ko-KR" dirty="0" smtClean="0"/>
              <a:t>Add </a:t>
            </a:r>
            <a:r>
              <a:rPr lang="en-US" altLang="ko-KR" dirty="0" err="1" smtClean="0"/>
              <a:t>Componenet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New Script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CubeMove</a:t>
            </a:r>
            <a:endParaRPr lang="en-US" altLang="ko-KR" dirty="0"/>
          </a:p>
        </p:txBody>
      </p:sp>
      <p:sp>
        <p:nvSpPr>
          <p:cNvPr id="6" name="타원 5"/>
          <p:cNvSpPr/>
          <p:nvPr/>
        </p:nvSpPr>
        <p:spPr>
          <a:xfrm>
            <a:off x="7024255" y="3938155"/>
            <a:ext cx="862445" cy="105987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5"/>
          </p:cNvCxnSpPr>
          <p:nvPr/>
        </p:nvCxnSpPr>
        <p:spPr>
          <a:xfrm>
            <a:off x="7760398" y="4842812"/>
            <a:ext cx="1581029" cy="581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88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57901" y="551628"/>
            <a:ext cx="1787669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Console</a:t>
            </a:r>
            <a:r>
              <a:rPr lang="ko-KR" altLang="en-US" dirty="0" smtClean="0"/>
              <a:t>에 출력</a:t>
            </a:r>
            <a:endParaRPr lang="ko-KR" altLang="en-US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20" y="587541"/>
            <a:ext cx="4095317" cy="1099521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4" idx="1"/>
            <a:endCxn id="5" idx="3"/>
          </p:cNvCxnSpPr>
          <p:nvPr/>
        </p:nvCxnSpPr>
        <p:spPr>
          <a:xfrm flipH="1">
            <a:off x="5330537" y="736294"/>
            <a:ext cx="727364" cy="4010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19645" y="1963882"/>
            <a:ext cx="336502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저장 후 </a:t>
            </a:r>
            <a:r>
              <a:rPr lang="ko-KR" altLang="en-US" dirty="0" err="1" smtClean="0"/>
              <a:t>유니티에서</a:t>
            </a:r>
            <a:r>
              <a:rPr lang="ko-KR" altLang="en-US" dirty="0" smtClean="0"/>
              <a:t> 게임 실행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95" y="2610034"/>
            <a:ext cx="4663106" cy="3129885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1235220" y="5299364"/>
            <a:ext cx="1206644" cy="63384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66222" y="3262922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클릭</a:t>
            </a:r>
            <a:endParaRPr lang="ko-KR" altLang="en-US" dirty="0" smtClean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6180234" y="3713490"/>
            <a:ext cx="101830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874" y="2624256"/>
            <a:ext cx="38862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9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51" y="206086"/>
            <a:ext cx="4080924" cy="25371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26827" y="2558534"/>
            <a:ext cx="336502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저장 후 </a:t>
            </a:r>
            <a:r>
              <a:rPr lang="ko-KR" altLang="en-US" dirty="0" err="1" smtClean="0"/>
              <a:t>유니티에서</a:t>
            </a:r>
            <a:r>
              <a:rPr lang="ko-KR" altLang="en-US" dirty="0" smtClean="0"/>
              <a:t> 게임 실행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643" y="3040178"/>
            <a:ext cx="3848100" cy="282892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865418" y="2743200"/>
            <a:ext cx="3127664" cy="12053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5131" y="5141814"/>
            <a:ext cx="3788217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Start</a:t>
            </a:r>
            <a:r>
              <a:rPr lang="ko-KR" altLang="en-US" dirty="0" smtClean="0"/>
              <a:t>는 </a:t>
            </a:r>
            <a:r>
              <a:rPr lang="ko-KR" altLang="en-US" dirty="0" smtClean="0"/>
              <a:t>시작할 때 한번 실행</a:t>
            </a:r>
            <a:endParaRPr lang="en-US" altLang="ko-KR" dirty="0" smtClean="0"/>
          </a:p>
          <a:p>
            <a:r>
              <a:rPr lang="en-US" altLang="ko-KR" dirty="0" smtClean="0"/>
              <a:t>Update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 </a:t>
            </a:r>
            <a:r>
              <a:rPr lang="ko-KR" altLang="en-US" dirty="0" smtClean="0"/>
              <a:t>업데이트 할 때마다 실행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1799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367155" y="525471"/>
            <a:ext cx="4557658" cy="92333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GetComponent</a:t>
            </a:r>
            <a:endParaRPr lang="en-US" altLang="ko-KR" dirty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가져오고 싶은 컴포넌트를 가져오는 함수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못가져오는것도</a:t>
            </a:r>
            <a:r>
              <a:rPr lang="ko-KR" altLang="en-US" dirty="0"/>
              <a:t> </a:t>
            </a:r>
            <a:r>
              <a:rPr lang="ko-KR" altLang="en-US" dirty="0" smtClean="0"/>
              <a:t>가끔 있음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8" y="368444"/>
            <a:ext cx="6188015" cy="180325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23554" y="1270072"/>
            <a:ext cx="4873337" cy="48599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6681354" y="987136"/>
            <a:ext cx="581891" cy="51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068291" y="2337955"/>
            <a:ext cx="0" cy="3636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413" y="3038332"/>
            <a:ext cx="3867150" cy="29146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68291" y="4920449"/>
            <a:ext cx="3927680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 후 </a:t>
            </a:r>
            <a:r>
              <a:rPr lang="en-US" altLang="ko-KR" dirty="0" smtClean="0"/>
              <a:t>Cube</a:t>
            </a:r>
            <a:r>
              <a:rPr lang="ko-KR" altLang="en-US" dirty="0" smtClean="0"/>
              <a:t>를 이동시키면</a:t>
            </a:r>
            <a:endParaRPr lang="en-US" altLang="ko-KR" dirty="0" smtClean="0"/>
          </a:p>
          <a:p>
            <a:r>
              <a:rPr lang="ko-KR" altLang="en-US" dirty="0" smtClean="0"/>
              <a:t>변경된 </a:t>
            </a:r>
            <a:r>
              <a:rPr lang="en-US" altLang="ko-KR" dirty="0" smtClean="0"/>
              <a:t>position</a:t>
            </a:r>
            <a:r>
              <a:rPr lang="ko-KR" altLang="en-US" dirty="0" smtClean="0"/>
              <a:t>의 값이 출력됨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059"/>
            <a:ext cx="1766830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Cube</a:t>
            </a:r>
            <a:r>
              <a:rPr lang="ko-KR" altLang="en-US" sz="1100" dirty="0" smtClean="0"/>
              <a:t>의 위치 값 출력하기</a:t>
            </a:r>
          </a:p>
        </p:txBody>
      </p:sp>
    </p:spTree>
    <p:extLst>
      <p:ext uri="{BB962C8B-B14F-4D97-AF65-F5344CB8AC3E}">
        <p14:creationId xmlns:p14="http://schemas.microsoft.com/office/powerpoint/2010/main" val="136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73" y="305233"/>
            <a:ext cx="7682278" cy="15131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타원 8"/>
          <p:cNvSpPr/>
          <p:nvPr/>
        </p:nvSpPr>
        <p:spPr>
          <a:xfrm>
            <a:off x="6660572" y="1153390"/>
            <a:ext cx="675410" cy="30133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474" y="4728293"/>
            <a:ext cx="1800000" cy="10718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998" y="4728293"/>
            <a:ext cx="1800000" cy="108979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1522" y="4728293"/>
            <a:ext cx="1800000" cy="111212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8047" y="4728293"/>
            <a:ext cx="1800000" cy="109636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9326" y="2574348"/>
            <a:ext cx="10053983" cy="13326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6" name="직선 화살표 연결선 15"/>
          <p:cNvCxnSpPr/>
          <p:nvPr/>
        </p:nvCxnSpPr>
        <p:spPr>
          <a:xfrm>
            <a:off x="6004998" y="1932709"/>
            <a:ext cx="0" cy="484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053019" y="4031673"/>
            <a:ext cx="0" cy="484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3"/>
            <a:endCxn id="11" idx="1"/>
          </p:cNvCxnSpPr>
          <p:nvPr/>
        </p:nvCxnSpPr>
        <p:spPr>
          <a:xfrm>
            <a:off x="3808474" y="5264202"/>
            <a:ext cx="396524" cy="89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004998" y="5313225"/>
            <a:ext cx="396524" cy="89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201522" y="5322214"/>
            <a:ext cx="396524" cy="89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335982" y="3240665"/>
            <a:ext cx="3788770" cy="3441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053019" y="4221509"/>
            <a:ext cx="16209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저장 후 실행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0" y="2059"/>
            <a:ext cx="2151551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Cube</a:t>
            </a:r>
            <a:r>
              <a:rPr lang="ko-KR" altLang="en-US" sz="1100" dirty="0" smtClean="0"/>
              <a:t>를 오른쪽으로 이동시키기</a:t>
            </a:r>
          </a:p>
        </p:txBody>
      </p:sp>
    </p:spTree>
    <p:extLst>
      <p:ext uri="{BB962C8B-B14F-4D97-AF65-F5344CB8AC3E}">
        <p14:creationId xmlns:p14="http://schemas.microsoft.com/office/powerpoint/2010/main" val="32726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ln>
          <a:solidFill>
            <a:srgbClr val="C00000"/>
          </a:solidFill>
        </a:ln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FC589-B728-4532-88A7-60E2B861FC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다이아몬드 눈금 프레젠테이션(와이드스크린)</Template>
  <TotalTime>0</TotalTime>
  <Words>356</Words>
  <Application>Microsoft Office PowerPoint</Application>
  <PresentationFormat>와이드스크린</PresentationFormat>
  <Paragraphs>70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HY중고딕</vt:lpstr>
      <vt:lpstr>맑은 고딕</vt:lpstr>
      <vt:lpstr>Arial</vt:lpstr>
      <vt:lpstr>Diamond Grid 16x9</vt:lpstr>
      <vt:lpstr>2강 유니티와 C#의관계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2017-08-27T06:39:09Z</dcterms:created>
  <dcterms:modified xsi:type="dcterms:W3CDTF">2017-08-30T02:25:14Z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