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4DA2E-3B26-4A19-981B-FA4B6FD33F58}" v="17" dt="2023-09-26T09:44:08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 Liu" userId="755465ea-a681-4840-afaf-3106d4ded39d" providerId="ADAL" clId="{26A4DA2E-3B26-4A19-981B-FA4B6FD33F58}"/>
    <pc:docChg chg="undo custSel addSld modSld addMainMaster delMainMaster">
      <pc:chgData name="Roy Liu" userId="755465ea-a681-4840-afaf-3106d4ded39d" providerId="ADAL" clId="{26A4DA2E-3B26-4A19-981B-FA4B6FD33F58}" dt="2023-09-26T09:44:02.538" v="257" actId="20577"/>
      <pc:docMkLst>
        <pc:docMk/>
      </pc:docMkLst>
      <pc:sldChg chg="addSp delSp modSp new mod modTransition modMedia setBg modClrScheme addAnim delAnim modAnim chgLayout">
        <pc:chgData name="Roy Liu" userId="755465ea-a681-4840-afaf-3106d4ded39d" providerId="ADAL" clId="{26A4DA2E-3B26-4A19-981B-FA4B6FD33F58}" dt="2023-09-26T09:44:02.538" v="257" actId="20577"/>
        <pc:sldMkLst>
          <pc:docMk/>
          <pc:sldMk cId="4059361716" sldId="256"/>
        </pc:sldMkLst>
        <pc:spChg chg="mod">
          <ac:chgData name="Roy Liu" userId="755465ea-a681-4840-afaf-3106d4ded39d" providerId="ADAL" clId="{26A4DA2E-3B26-4A19-981B-FA4B6FD33F58}" dt="2023-09-20T11:44:14.964" v="163"/>
          <ac:spMkLst>
            <pc:docMk/>
            <pc:sldMk cId="4059361716" sldId="256"/>
            <ac:spMk id="2" creationId="{FB1621ED-E470-38C9-3C00-E64A512B7968}"/>
          </ac:spMkLst>
        </pc:spChg>
        <pc:spChg chg="mod">
          <ac:chgData name="Roy Liu" userId="755465ea-a681-4840-afaf-3106d4ded39d" providerId="ADAL" clId="{26A4DA2E-3B26-4A19-981B-FA4B6FD33F58}" dt="2023-09-26T09:44:02.538" v="257" actId="20577"/>
          <ac:spMkLst>
            <pc:docMk/>
            <pc:sldMk cId="4059361716" sldId="256"/>
            <ac:spMk id="3" creationId="{A1373B98-8ED3-37B9-5EB5-687324157D0A}"/>
          </ac:spMkLst>
        </pc:spChg>
        <pc:spChg chg="add del">
          <ac:chgData name="Roy Liu" userId="755465ea-a681-4840-afaf-3106d4ded39d" providerId="ADAL" clId="{26A4DA2E-3B26-4A19-981B-FA4B6FD33F58}" dt="2023-09-20T11:39:00.334" v="135" actId="26606"/>
          <ac:spMkLst>
            <pc:docMk/>
            <pc:sldMk cId="4059361716" sldId="256"/>
            <ac:spMk id="9" creationId="{1E644DE9-8D09-43E2-BA69-F57482CFC93A}"/>
          </ac:spMkLst>
        </pc:spChg>
        <pc:spChg chg="add del">
          <ac:chgData name="Roy Liu" userId="755465ea-a681-4840-afaf-3106d4ded39d" providerId="ADAL" clId="{26A4DA2E-3B26-4A19-981B-FA4B6FD33F58}" dt="2023-09-20T11:39:00.334" v="135" actId="26606"/>
          <ac:spMkLst>
            <pc:docMk/>
            <pc:sldMk cId="4059361716" sldId="256"/>
            <ac:spMk id="11" creationId="{6C23C919-B32E-40FF-B3D8-631316E84E3E}"/>
          </ac:spMkLst>
        </pc:spChg>
        <pc:spChg chg="add del">
          <ac:chgData name="Roy Liu" userId="755465ea-a681-4840-afaf-3106d4ded39d" providerId="ADAL" clId="{26A4DA2E-3B26-4A19-981B-FA4B6FD33F58}" dt="2023-09-20T11:39:10.769" v="139" actId="26606"/>
          <ac:spMkLst>
            <pc:docMk/>
            <pc:sldMk cId="4059361716" sldId="256"/>
            <ac:spMk id="13" creationId="{3768F94E-2BF1-56A5-87AC-0C427079334B}"/>
          </ac:spMkLst>
        </pc:spChg>
        <pc:spChg chg="add del">
          <ac:chgData name="Roy Liu" userId="755465ea-a681-4840-afaf-3106d4ded39d" providerId="ADAL" clId="{26A4DA2E-3B26-4A19-981B-FA4B6FD33F58}" dt="2023-09-20T11:39:10.769" v="139" actId="26606"/>
          <ac:spMkLst>
            <pc:docMk/>
            <pc:sldMk cId="4059361716" sldId="256"/>
            <ac:spMk id="15" creationId="{393D8CD4-7FBE-9118-0CEB-9C1A2FA6AE5A}"/>
          </ac:spMkLst>
        </pc:spChg>
        <pc:spChg chg="add del">
          <ac:chgData name="Roy Liu" userId="755465ea-a681-4840-afaf-3106d4ded39d" providerId="ADAL" clId="{26A4DA2E-3B26-4A19-981B-FA4B6FD33F58}" dt="2023-09-20T11:39:47.178" v="143" actId="26606"/>
          <ac:spMkLst>
            <pc:docMk/>
            <pc:sldMk cId="4059361716" sldId="256"/>
            <ac:spMk id="17" creationId="{1E644DE9-8D09-43E2-BA69-F57482CFC93A}"/>
          </ac:spMkLst>
        </pc:spChg>
        <pc:spChg chg="add del">
          <ac:chgData name="Roy Liu" userId="755465ea-a681-4840-afaf-3106d4ded39d" providerId="ADAL" clId="{26A4DA2E-3B26-4A19-981B-FA4B6FD33F58}" dt="2023-09-20T11:39:47.178" v="143" actId="26606"/>
          <ac:spMkLst>
            <pc:docMk/>
            <pc:sldMk cId="4059361716" sldId="256"/>
            <ac:spMk id="18" creationId="{6C23C919-B32E-40FF-B3D8-631316E84E3E}"/>
          </ac:spMkLst>
        </pc:spChg>
        <pc:spChg chg="add del">
          <ac:chgData name="Roy Liu" userId="755465ea-a681-4840-afaf-3106d4ded39d" providerId="ADAL" clId="{26A4DA2E-3B26-4A19-981B-FA4B6FD33F58}" dt="2023-09-20T11:39:49.982" v="145" actId="26606"/>
          <ac:spMkLst>
            <pc:docMk/>
            <pc:sldMk cId="4059361716" sldId="256"/>
            <ac:spMk id="21" creationId="{0623FB3B-24E7-5304-70D8-3CA402902220}"/>
          </ac:spMkLst>
        </pc:spChg>
        <pc:spChg chg="add del">
          <ac:chgData name="Roy Liu" userId="755465ea-a681-4840-afaf-3106d4ded39d" providerId="ADAL" clId="{26A4DA2E-3B26-4A19-981B-FA4B6FD33F58}" dt="2023-09-20T11:39:49.982" v="145" actId="26606"/>
          <ac:spMkLst>
            <pc:docMk/>
            <pc:sldMk cId="4059361716" sldId="256"/>
            <ac:spMk id="22" creationId="{97081EE3-B6BE-9584-F5AF-E5F6484DA7A1}"/>
          </ac:spMkLst>
        </pc:spChg>
        <pc:spChg chg="add del">
          <ac:chgData name="Roy Liu" userId="755465ea-a681-4840-afaf-3106d4ded39d" providerId="ADAL" clId="{26A4DA2E-3B26-4A19-981B-FA4B6FD33F58}" dt="2023-09-20T11:39:49.982" v="145" actId="26606"/>
          <ac:spMkLst>
            <pc:docMk/>
            <pc:sldMk cId="4059361716" sldId="256"/>
            <ac:spMk id="24" creationId="{4711BF64-C99B-2F90-ADA1-0C08F9BE8392}"/>
          </ac:spMkLst>
        </pc:spChg>
        <pc:spChg chg="add del">
          <ac:chgData name="Roy Liu" userId="755465ea-a681-4840-afaf-3106d4ded39d" providerId="ADAL" clId="{26A4DA2E-3B26-4A19-981B-FA4B6FD33F58}" dt="2023-09-20T11:39:52.314" v="147" actId="26606"/>
          <ac:spMkLst>
            <pc:docMk/>
            <pc:sldMk cId="4059361716" sldId="256"/>
            <ac:spMk id="26" creationId="{733E0473-C315-42D8-A82A-A2FE49DC67DA}"/>
          </ac:spMkLst>
        </pc:spChg>
        <pc:spChg chg="add del">
          <ac:chgData name="Roy Liu" userId="755465ea-a681-4840-afaf-3106d4ded39d" providerId="ADAL" clId="{26A4DA2E-3B26-4A19-981B-FA4B6FD33F58}" dt="2023-09-20T11:39:52.314" v="147" actId="26606"/>
          <ac:spMkLst>
            <pc:docMk/>
            <pc:sldMk cId="4059361716" sldId="256"/>
            <ac:spMk id="27" creationId="{AD23A251-68F2-43E5-812B-4BBAE1AF535E}"/>
          </ac:spMkLst>
        </pc:spChg>
        <pc:spChg chg="add">
          <ac:chgData name="Roy Liu" userId="755465ea-a681-4840-afaf-3106d4ded39d" providerId="ADAL" clId="{26A4DA2E-3B26-4A19-981B-FA4B6FD33F58}" dt="2023-09-20T11:39:52.354" v="148" actId="26606"/>
          <ac:spMkLst>
            <pc:docMk/>
            <pc:sldMk cId="4059361716" sldId="256"/>
            <ac:spMk id="37" creationId="{1E644DE9-8D09-43E2-BA69-F57482CFC93A}"/>
          </ac:spMkLst>
        </pc:spChg>
        <pc:spChg chg="add">
          <ac:chgData name="Roy Liu" userId="755465ea-a681-4840-afaf-3106d4ded39d" providerId="ADAL" clId="{26A4DA2E-3B26-4A19-981B-FA4B6FD33F58}" dt="2023-09-20T11:39:52.354" v="148" actId="26606"/>
          <ac:spMkLst>
            <pc:docMk/>
            <pc:sldMk cId="4059361716" sldId="256"/>
            <ac:spMk id="38" creationId="{6C23C919-B32E-40FF-B3D8-631316E84E3E}"/>
          </ac:spMkLst>
        </pc:spChg>
        <pc:grpChg chg="add del">
          <ac:chgData name="Roy Liu" userId="755465ea-a681-4840-afaf-3106d4ded39d" providerId="ADAL" clId="{26A4DA2E-3B26-4A19-981B-FA4B6FD33F58}" dt="2023-09-20T11:39:52.314" v="147" actId="26606"/>
          <ac:grpSpMkLst>
            <pc:docMk/>
            <pc:sldMk cId="4059361716" sldId="256"/>
            <ac:grpSpMk id="29" creationId="{0350AF23-2606-421F-AB7B-23D9B48F3E9B}"/>
          </ac:grpSpMkLst>
        </pc:grpChg>
        <pc:picChg chg="add del">
          <ac:chgData name="Roy Liu" userId="755465ea-a681-4840-afaf-3106d4ded39d" providerId="ADAL" clId="{26A4DA2E-3B26-4A19-981B-FA4B6FD33F58}" dt="2023-09-20T11:39:00.334" v="135" actId="26606"/>
          <ac:picMkLst>
            <pc:docMk/>
            <pc:sldMk cId="4059361716" sldId="256"/>
            <ac:picMk id="4" creationId="{B80152C7-DADA-79AF-671F-ED9DFFAEEDA7}"/>
          </ac:picMkLst>
        </pc:picChg>
        <pc:picChg chg="add del mod">
          <ac:chgData name="Roy Liu" userId="755465ea-a681-4840-afaf-3106d4ded39d" providerId="ADAL" clId="{26A4DA2E-3B26-4A19-981B-FA4B6FD33F58}" dt="2023-09-20T11:39:10.769" v="139" actId="26606"/>
          <ac:picMkLst>
            <pc:docMk/>
            <pc:sldMk cId="4059361716" sldId="256"/>
            <ac:picMk id="14" creationId="{896F5DF2-BCFC-2FB4-5329-B94F5C89D821}"/>
          </ac:picMkLst>
        </pc:picChg>
        <pc:picChg chg="add del">
          <ac:chgData name="Roy Liu" userId="755465ea-a681-4840-afaf-3106d4ded39d" providerId="ADAL" clId="{26A4DA2E-3B26-4A19-981B-FA4B6FD33F58}" dt="2023-09-20T11:39:47.178" v="143" actId="26606"/>
          <ac:picMkLst>
            <pc:docMk/>
            <pc:sldMk cId="4059361716" sldId="256"/>
            <ac:picMk id="19" creationId="{B80152C7-DADA-79AF-671F-ED9DFFAEEDA7}"/>
          </ac:picMkLst>
        </pc:picChg>
        <pc:picChg chg="add del">
          <ac:chgData name="Roy Liu" userId="755465ea-a681-4840-afaf-3106d4ded39d" providerId="ADAL" clId="{26A4DA2E-3B26-4A19-981B-FA4B6FD33F58}" dt="2023-09-20T11:39:49.982" v="145" actId="26606"/>
          <ac:picMkLst>
            <pc:docMk/>
            <pc:sldMk cId="4059361716" sldId="256"/>
            <ac:picMk id="23" creationId="{063B0685-32E7-D1F1-01AE-972466F1B3F9}"/>
          </ac:picMkLst>
        </pc:picChg>
        <pc:picChg chg="add del">
          <ac:chgData name="Roy Liu" userId="755465ea-a681-4840-afaf-3106d4ded39d" providerId="ADAL" clId="{26A4DA2E-3B26-4A19-981B-FA4B6FD33F58}" dt="2023-09-20T11:39:52.314" v="147" actId="26606"/>
          <ac:picMkLst>
            <pc:docMk/>
            <pc:sldMk cId="4059361716" sldId="256"/>
            <ac:picMk id="28" creationId="{B3EE9219-1F6E-EC8E-1308-4E7893ED0E74}"/>
          </ac:picMkLst>
        </pc:picChg>
        <pc:picChg chg="add">
          <ac:chgData name="Roy Liu" userId="755465ea-a681-4840-afaf-3106d4ded39d" providerId="ADAL" clId="{26A4DA2E-3B26-4A19-981B-FA4B6FD33F58}" dt="2023-09-20T11:39:52.354" v="148" actId="26606"/>
          <ac:picMkLst>
            <pc:docMk/>
            <pc:sldMk cId="4059361716" sldId="256"/>
            <ac:picMk id="39" creationId="{B80152C7-DADA-79AF-671F-ED9DFFAEEDA7}"/>
          </ac:picMkLst>
        </pc:picChg>
      </pc:sldChg>
      <pc:sldChg chg="modSp new mod">
        <pc:chgData name="Roy Liu" userId="755465ea-a681-4840-afaf-3106d4ded39d" providerId="ADAL" clId="{26A4DA2E-3B26-4A19-981B-FA4B6FD33F58}" dt="2023-09-26T09:42:09.074" v="190" actId="20577"/>
        <pc:sldMkLst>
          <pc:docMk/>
          <pc:sldMk cId="1499829321" sldId="257"/>
        </pc:sldMkLst>
        <pc:spChg chg="mod">
          <ac:chgData name="Roy Liu" userId="755465ea-a681-4840-afaf-3106d4ded39d" providerId="ADAL" clId="{26A4DA2E-3B26-4A19-981B-FA4B6FD33F58}" dt="2023-09-26T09:42:09.074" v="190" actId="20577"/>
          <ac:spMkLst>
            <pc:docMk/>
            <pc:sldMk cId="1499829321" sldId="257"/>
            <ac:spMk id="2" creationId="{6E7FAB23-3BBF-1A08-4ADC-40F67AE0A9F3}"/>
          </ac:spMkLst>
        </pc:spChg>
      </pc:sldChg>
      <pc:sldChg chg="modSp new mod">
        <pc:chgData name="Roy Liu" userId="755465ea-a681-4840-afaf-3106d4ded39d" providerId="ADAL" clId="{26A4DA2E-3B26-4A19-981B-FA4B6FD33F58}" dt="2023-09-26T09:42:21.876" v="214" actId="20577"/>
        <pc:sldMkLst>
          <pc:docMk/>
          <pc:sldMk cId="3596416156" sldId="258"/>
        </pc:sldMkLst>
        <pc:spChg chg="mod">
          <ac:chgData name="Roy Liu" userId="755465ea-a681-4840-afaf-3106d4ded39d" providerId="ADAL" clId="{26A4DA2E-3B26-4A19-981B-FA4B6FD33F58}" dt="2023-09-26T09:42:21.876" v="214" actId="20577"/>
          <ac:spMkLst>
            <pc:docMk/>
            <pc:sldMk cId="3596416156" sldId="258"/>
            <ac:spMk id="2" creationId="{027F2EE5-1AEC-892A-0F33-1DAF05804E15}"/>
          </ac:spMkLst>
        </pc:spChg>
      </pc:sldChg>
      <pc:sldChg chg="modSp new mod">
        <pc:chgData name="Roy Liu" userId="755465ea-a681-4840-afaf-3106d4ded39d" providerId="ADAL" clId="{26A4DA2E-3B26-4A19-981B-FA4B6FD33F58}" dt="2023-09-26T09:42:57.288" v="247" actId="20577"/>
        <pc:sldMkLst>
          <pc:docMk/>
          <pc:sldMk cId="2063800821" sldId="259"/>
        </pc:sldMkLst>
        <pc:spChg chg="mod">
          <ac:chgData name="Roy Liu" userId="755465ea-a681-4840-afaf-3106d4ded39d" providerId="ADAL" clId="{26A4DA2E-3B26-4A19-981B-FA4B6FD33F58}" dt="2023-09-26T09:42:57.288" v="247" actId="20577"/>
          <ac:spMkLst>
            <pc:docMk/>
            <pc:sldMk cId="2063800821" sldId="259"/>
            <ac:spMk id="2" creationId="{9DA16EE9-A1C6-5746-186A-A83C444481EE}"/>
          </ac:spMkLst>
        </pc:spChg>
      </pc:sldChg>
      <pc:sldMasterChg chg="add del addSldLayout delSldLayout">
        <pc:chgData name="Roy Liu" userId="755465ea-a681-4840-afaf-3106d4ded39d" providerId="ADAL" clId="{26A4DA2E-3B26-4A19-981B-FA4B6FD33F58}" dt="2023-09-20T11:39:52.354" v="148" actId="26606"/>
        <pc:sldMasterMkLst>
          <pc:docMk/>
          <pc:sldMasterMk cId="789219319" sldId="2147483660"/>
        </pc:sldMasterMkLst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789219319" sldId="2147483660"/>
            <pc:sldLayoutMk cId="1809636922" sldId="2147483661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789219319" sldId="2147483660"/>
            <pc:sldLayoutMk cId="2101453903" sldId="2147483662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789219319" sldId="2147483660"/>
            <pc:sldLayoutMk cId="1251068635" sldId="2147483663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789219319" sldId="2147483660"/>
            <pc:sldLayoutMk cId="2552483535" sldId="2147483664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789219319" sldId="2147483660"/>
            <pc:sldLayoutMk cId="2033678604" sldId="2147483665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789219319" sldId="2147483660"/>
            <pc:sldLayoutMk cId="1859807123" sldId="2147483666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789219319" sldId="2147483660"/>
            <pc:sldLayoutMk cId="883036279" sldId="2147483667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789219319" sldId="2147483660"/>
            <pc:sldLayoutMk cId="728350495" sldId="2147483668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789219319" sldId="2147483660"/>
            <pc:sldLayoutMk cId="2132223704" sldId="2147483669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789219319" sldId="2147483660"/>
            <pc:sldLayoutMk cId="173961049" sldId="2147483670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789219319" sldId="2147483660"/>
            <pc:sldLayoutMk cId="2950409454" sldId="2147483671"/>
          </pc:sldLayoutMkLst>
        </pc:sldLayoutChg>
      </pc:sldMasterChg>
      <pc:sldMasterChg chg="add del replId addSldLayout delSldLayout">
        <pc:chgData name="Roy Liu" userId="755465ea-a681-4840-afaf-3106d4ded39d" providerId="ADAL" clId="{26A4DA2E-3B26-4A19-981B-FA4B6FD33F58}" dt="2023-09-20T11:39:10.769" v="139" actId="26606"/>
        <pc:sldMasterMkLst>
          <pc:docMk/>
          <pc:sldMasterMk cId="4127245905" sldId="2147483672"/>
        </pc:sldMasterMkLst>
        <pc:sldLayoutChg chg="add del">
          <pc:chgData name="Roy Liu" userId="755465ea-a681-4840-afaf-3106d4ded39d" providerId="ADAL" clId="{26A4DA2E-3B26-4A19-981B-FA4B6FD33F58}" dt="2023-09-20T11:39:10.769" v="139" actId="26606"/>
          <pc:sldLayoutMkLst>
            <pc:docMk/>
            <pc:sldMasterMk cId="4127245905" sldId="2147483672"/>
            <pc:sldLayoutMk cId="1429118868" sldId="2147483673"/>
          </pc:sldLayoutMkLst>
        </pc:sldLayoutChg>
        <pc:sldLayoutChg chg="add del replId">
          <pc:chgData name="Roy Liu" userId="755465ea-a681-4840-afaf-3106d4ded39d" providerId="ADAL" clId="{26A4DA2E-3B26-4A19-981B-FA4B6FD33F58}" dt="2023-09-20T11:39:10.769" v="139" actId="26606"/>
          <pc:sldLayoutMkLst>
            <pc:docMk/>
            <pc:sldMasterMk cId="4127245905" sldId="2147483672"/>
            <pc:sldLayoutMk cId="1612413609" sldId="2147483674"/>
          </pc:sldLayoutMkLst>
        </pc:sldLayoutChg>
        <pc:sldLayoutChg chg="add del replId">
          <pc:chgData name="Roy Liu" userId="755465ea-a681-4840-afaf-3106d4ded39d" providerId="ADAL" clId="{26A4DA2E-3B26-4A19-981B-FA4B6FD33F58}" dt="2023-09-20T11:39:10.769" v="139" actId="26606"/>
          <pc:sldLayoutMkLst>
            <pc:docMk/>
            <pc:sldMasterMk cId="4127245905" sldId="2147483672"/>
            <pc:sldLayoutMk cId="838334733" sldId="2147483675"/>
          </pc:sldLayoutMkLst>
        </pc:sldLayoutChg>
        <pc:sldLayoutChg chg="add del replId">
          <pc:chgData name="Roy Liu" userId="755465ea-a681-4840-afaf-3106d4ded39d" providerId="ADAL" clId="{26A4DA2E-3B26-4A19-981B-FA4B6FD33F58}" dt="2023-09-20T11:39:10.769" v="139" actId="26606"/>
          <pc:sldLayoutMkLst>
            <pc:docMk/>
            <pc:sldMasterMk cId="4127245905" sldId="2147483672"/>
            <pc:sldLayoutMk cId="3846711166" sldId="2147483676"/>
          </pc:sldLayoutMkLst>
        </pc:sldLayoutChg>
        <pc:sldLayoutChg chg="add del replId">
          <pc:chgData name="Roy Liu" userId="755465ea-a681-4840-afaf-3106d4ded39d" providerId="ADAL" clId="{26A4DA2E-3B26-4A19-981B-FA4B6FD33F58}" dt="2023-09-20T11:39:10.769" v="139" actId="26606"/>
          <pc:sldLayoutMkLst>
            <pc:docMk/>
            <pc:sldMasterMk cId="4127245905" sldId="2147483672"/>
            <pc:sldLayoutMk cId="2652795275" sldId="2147483677"/>
          </pc:sldLayoutMkLst>
        </pc:sldLayoutChg>
        <pc:sldLayoutChg chg="add del replId">
          <pc:chgData name="Roy Liu" userId="755465ea-a681-4840-afaf-3106d4ded39d" providerId="ADAL" clId="{26A4DA2E-3B26-4A19-981B-FA4B6FD33F58}" dt="2023-09-20T11:39:10.769" v="139" actId="26606"/>
          <pc:sldLayoutMkLst>
            <pc:docMk/>
            <pc:sldMasterMk cId="4127245905" sldId="2147483672"/>
            <pc:sldLayoutMk cId="4201483436" sldId="2147483678"/>
          </pc:sldLayoutMkLst>
        </pc:sldLayoutChg>
        <pc:sldLayoutChg chg="add del replId">
          <pc:chgData name="Roy Liu" userId="755465ea-a681-4840-afaf-3106d4ded39d" providerId="ADAL" clId="{26A4DA2E-3B26-4A19-981B-FA4B6FD33F58}" dt="2023-09-20T11:39:10.769" v="139" actId="26606"/>
          <pc:sldLayoutMkLst>
            <pc:docMk/>
            <pc:sldMasterMk cId="4127245905" sldId="2147483672"/>
            <pc:sldLayoutMk cId="3069532564" sldId="2147483679"/>
          </pc:sldLayoutMkLst>
        </pc:sldLayoutChg>
        <pc:sldLayoutChg chg="add del replId">
          <pc:chgData name="Roy Liu" userId="755465ea-a681-4840-afaf-3106d4ded39d" providerId="ADAL" clId="{26A4DA2E-3B26-4A19-981B-FA4B6FD33F58}" dt="2023-09-20T11:39:10.769" v="139" actId="26606"/>
          <pc:sldLayoutMkLst>
            <pc:docMk/>
            <pc:sldMasterMk cId="4127245905" sldId="2147483672"/>
            <pc:sldLayoutMk cId="1984730009" sldId="2147483680"/>
          </pc:sldLayoutMkLst>
        </pc:sldLayoutChg>
        <pc:sldLayoutChg chg="add del replId">
          <pc:chgData name="Roy Liu" userId="755465ea-a681-4840-afaf-3106d4ded39d" providerId="ADAL" clId="{26A4DA2E-3B26-4A19-981B-FA4B6FD33F58}" dt="2023-09-20T11:39:10.769" v="139" actId="26606"/>
          <pc:sldLayoutMkLst>
            <pc:docMk/>
            <pc:sldMasterMk cId="4127245905" sldId="2147483672"/>
            <pc:sldLayoutMk cId="1973024183" sldId="2147483681"/>
          </pc:sldLayoutMkLst>
        </pc:sldLayoutChg>
        <pc:sldLayoutChg chg="add del replId">
          <pc:chgData name="Roy Liu" userId="755465ea-a681-4840-afaf-3106d4ded39d" providerId="ADAL" clId="{26A4DA2E-3B26-4A19-981B-FA4B6FD33F58}" dt="2023-09-20T11:39:10.769" v="139" actId="26606"/>
          <pc:sldLayoutMkLst>
            <pc:docMk/>
            <pc:sldMasterMk cId="4127245905" sldId="2147483672"/>
            <pc:sldLayoutMk cId="3356146414" sldId="2147483682"/>
          </pc:sldLayoutMkLst>
        </pc:sldLayoutChg>
        <pc:sldLayoutChg chg="add del replId">
          <pc:chgData name="Roy Liu" userId="755465ea-a681-4840-afaf-3106d4ded39d" providerId="ADAL" clId="{26A4DA2E-3B26-4A19-981B-FA4B6FD33F58}" dt="2023-09-20T11:39:10.769" v="139" actId="26606"/>
          <pc:sldLayoutMkLst>
            <pc:docMk/>
            <pc:sldMasterMk cId="4127245905" sldId="2147483672"/>
            <pc:sldLayoutMk cId="4135450878" sldId="2147483683"/>
          </pc:sldLayoutMkLst>
        </pc:sldLayoutChg>
      </pc:sldMasterChg>
      <pc:sldMasterChg chg="add del addSldLayout delSldLayout">
        <pc:chgData name="Roy Liu" userId="755465ea-a681-4840-afaf-3106d4ded39d" providerId="ADAL" clId="{26A4DA2E-3B26-4A19-981B-FA4B6FD33F58}" dt="2023-09-20T11:39:52.354" v="148" actId="26606"/>
        <pc:sldMasterMkLst>
          <pc:docMk/>
          <pc:sldMasterMk cId="3139187229" sldId="2147483698"/>
        </pc:sldMasterMkLst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3139187229" sldId="2147483698"/>
            <pc:sldLayoutMk cId="356345958" sldId="2147483687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3139187229" sldId="2147483698"/>
            <pc:sldLayoutMk cId="2704023781" sldId="2147483688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3139187229" sldId="2147483698"/>
            <pc:sldLayoutMk cId="395939718" sldId="2147483689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3139187229" sldId="2147483698"/>
            <pc:sldLayoutMk cId="2278752544" sldId="2147483690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3139187229" sldId="2147483698"/>
            <pc:sldLayoutMk cId="1225069123" sldId="2147483691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3139187229" sldId="2147483698"/>
            <pc:sldLayoutMk cId="1946154289" sldId="2147483692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3139187229" sldId="2147483698"/>
            <pc:sldLayoutMk cId="84961155" sldId="2147483693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3139187229" sldId="2147483698"/>
            <pc:sldLayoutMk cId="2385091365" sldId="2147483694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3139187229" sldId="2147483698"/>
            <pc:sldLayoutMk cId="1982246214" sldId="2147483695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3139187229" sldId="2147483698"/>
            <pc:sldLayoutMk cId="2416492150" sldId="2147483696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3139187229" sldId="2147483698"/>
            <pc:sldLayoutMk cId="378628906" sldId="2147483697"/>
          </pc:sldLayoutMkLst>
        </pc:sldLayoutChg>
      </pc:sldMasterChg>
      <pc:sldMasterChg chg="add del addSldLayout delSldLayout">
        <pc:chgData name="Roy Liu" userId="755465ea-a681-4840-afaf-3106d4ded39d" providerId="ADAL" clId="{26A4DA2E-3B26-4A19-981B-FA4B6FD33F58}" dt="2023-09-20T11:39:49.982" v="145" actId="26606"/>
        <pc:sldMasterMkLst>
          <pc:docMk/>
          <pc:sldMasterMk cId="4137531801" sldId="2147483750"/>
        </pc:sldMasterMkLst>
        <pc:sldLayoutChg chg="add del">
          <pc:chgData name="Roy Liu" userId="755465ea-a681-4840-afaf-3106d4ded39d" providerId="ADAL" clId="{26A4DA2E-3B26-4A19-981B-FA4B6FD33F58}" dt="2023-09-20T11:39:49.982" v="145" actId="26606"/>
          <pc:sldLayoutMkLst>
            <pc:docMk/>
            <pc:sldMasterMk cId="4137531801" sldId="2147483750"/>
            <pc:sldLayoutMk cId="132888358" sldId="2147483739"/>
          </pc:sldLayoutMkLst>
        </pc:sldLayoutChg>
        <pc:sldLayoutChg chg="add del">
          <pc:chgData name="Roy Liu" userId="755465ea-a681-4840-afaf-3106d4ded39d" providerId="ADAL" clId="{26A4DA2E-3B26-4A19-981B-FA4B6FD33F58}" dt="2023-09-20T11:39:49.982" v="145" actId="26606"/>
          <pc:sldLayoutMkLst>
            <pc:docMk/>
            <pc:sldMasterMk cId="4137531801" sldId="2147483750"/>
            <pc:sldLayoutMk cId="3453804309" sldId="2147483740"/>
          </pc:sldLayoutMkLst>
        </pc:sldLayoutChg>
        <pc:sldLayoutChg chg="add del">
          <pc:chgData name="Roy Liu" userId="755465ea-a681-4840-afaf-3106d4ded39d" providerId="ADAL" clId="{26A4DA2E-3B26-4A19-981B-FA4B6FD33F58}" dt="2023-09-20T11:39:49.982" v="145" actId="26606"/>
          <pc:sldLayoutMkLst>
            <pc:docMk/>
            <pc:sldMasterMk cId="4137531801" sldId="2147483750"/>
            <pc:sldLayoutMk cId="76274929" sldId="2147483741"/>
          </pc:sldLayoutMkLst>
        </pc:sldLayoutChg>
        <pc:sldLayoutChg chg="add del">
          <pc:chgData name="Roy Liu" userId="755465ea-a681-4840-afaf-3106d4ded39d" providerId="ADAL" clId="{26A4DA2E-3B26-4A19-981B-FA4B6FD33F58}" dt="2023-09-20T11:39:49.982" v="145" actId="26606"/>
          <pc:sldLayoutMkLst>
            <pc:docMk/>
            <pc:sldMasterMk cId="4137531801" sldId="2147483750"/>
            <pc:sldLayoutMk cId="3044339433" sldId="2147483742"/>
          </pc:sldLayoutMkLst>
        </pc:sldLayoutChg>
        <pc:sldLayoutChg chg="add del">
          <pc:chgData name="Roy Liu" userId="755465ea-a681-4840-afaf-3106d4ded39d" providerId="ADAL" clId="{26A4DA2E-3B26-4A19-981B-FA4B6FD33F58}" dt="2023-09-20T11:39:49.982" v="145" actId="26606"/>
          <pc:sldLayoutMkLst>
            <pc:docMk/>
            <pc:sldMasterMk cId="4137531801" sldId="2147483750"/>
            <pc:sldLayoutMk cId="1908676235" sldId="2147483743"/>
          </pc:sldLayoutMkLst>
        </pc:sldLayoutChg>
        <pc:sldLayoutChg chg="add del">
          <pc:chgData name="Roy Liu" userId="755465ea-a681-4840-afaf-3106d4ded39d" providerId="ADAL" clId="{26A4DA2E-3B26-4A19-981B-FA4B6FD33F58}" dt="2023-09-20T11:39:49.982" v="145" actId="26606"/>
          <pc:sldLayoutMkLst>
            <pc:docMk/>
            <pc:sldMasterMk cId="4137531801" sldId="2147483750"/>
            <pc:sldLayoutMk cId="314010309" sldId="2147483744"/>
          </pc:sldLayoutMkLst>
        </pc:sldLayoutChg>
        <pc:sldLayoutChg chg="add del">
          <pc:chgData name="Roy Liu" userId="755465ea-a681-4840-afaf-3106d4ded39d" providerId="ADAL" clId="{26A4DA2E-3B26-4A19-981B-FA4B6FD33F58}" dt="2023-09-20T11:39:49.982" v="145" actId="26606"/>
          <pc:sldLayoutMkLst>
            <pc:docMk/>
            <pc:sldMasterMk cId="4137531801" sldId="2147483750"/>
            <pc:sldLayoutMk cId="4185690392" sldId="2147483745"/>
          </pc:sldLayoutMkLst>
        </pc:sldLayoutChg>
        <pc:sldLayoutChg chg="add del">
          <pc:chgData name="Roy Liu" userId="755465ea-a681-4840-afaf-3106d4ded39d" providerId="ADAL" clId="{26A4DA2E-3B26-4A19-981B-FA4B6FD33F58}" dt="2023-09-20T11:39:49.982" v="145" actId="26606"/>
          <pc:sldLayoutMkLst>
            <pc:docMk/>
            <pc:sldMasterMk cId="4137531801" sldId="2147483750"/>
            <pc:sldLayoutMk cId="280367108" sldId="2147483746"/>
          </pc:sldLayoutMkLst>
        </pc:sldLayoutChg>
        <pc:sldLayoutChg chg="add del">
          <pc:chgData name="Roy Liu" userId="755465ea-a681-4840-afaf-3106d4ded39d" providerId="ADAL" clId="{26A4DA2E-3B26-4A19-981B-FA4B6FD33F58}" dt="2023-09-20T11:39:49.982" v="145" actId="26606"/>
          <pc:sldLayoutMkLst>
            <pc:docMk/>
            <pc:sldMasterMk cId="4137531801" sldId="2147483750"/>
            <pc:sldLayoutMk cId="4260407630" sldId="2147483747"/>
          </pc:sldLayoutMkLst>
        </pc:sldLayoutChg>
        <pc:sldLayoutChg chg="add del">
          <pc:chgData name="Roy Liu" userId="755465ea-a681-4840-afaf-3106d4ded39d" providerId="ADAL" clId="{26A4DA2E-3B26-4A19-981B-FA4B6FD33F58}" dt="2023-09-20T11:39:49.982" v="145" actId="26606"/>
          <pc:sldLayoutMkLst>
            <pc:docMk/>
            <pc:sldMasterMk cId="4137531801" sldId="2147483750"/>
            <pc:sldLayoutMk cId="3749109380" sldId="2147483748"/>
          </pc:sldLayoutMkLst>
        </pc:sldLayoutChg>
        <pc:sldLayoutChg chg="add del">
          <pc:chgData name="Roy Liu" userId="755465ea-a681-4840-afaf-3106d4ded39d" providerId="ADAL" clId="{26A4DA2E-3B26-4A19-981B-FA4B6FD33F58}" dt="2023-09-20T11:39:49.982" v="145" actId="26606"/>
          <pc:sldLayoutMkLst>
            <pc:docMk/>
            <pc:sldMasterMk cId="4137531801" sldId="2147483750"/>
            <pc:sldLayoutMk cId="3923863840" sldId="2147483749"/>
          </pc:sldLayoutMkLst>
        </pc:sldLayoutChg>
      </pc:sldMasterChg>
      <pc:sldMasterChg chg="add del addSldLayout delSldLayout">
        <pc:chgData name="Roy Liu" userId="755465ea-a681-4840-afaf-3106d4ded39d" providerId="ADAL" clId="{26A4DA2E-3B26-4A19-981B-FA4B6FD33F58}" dt="2023-09-20T11:39:52.314" v="147" actId="26606"/>
        <pc:sldMasterMkLst>
          <pc:docMk/>
          <pc:sldMasterMk cId="2396023725" sldId="2147483763"/>
        </pc:sldMasterMkLst>
        <pc:sldLayoutChg chg="add del">
          <pc:chgData name="Roy Liu" userId="755465ea-a681-4840-afaf-3106d4ded39d" providerId="ADAL" clId="{26A4DA2E-3B26-4A19-981B-FA4B6FD33F58}" dt="2023-09-20T11:39:52.314" v="147" actId="26606"/>
          <pc:sldLayoutMkLst>
            <pc:docMk/>
            <pc:sldMasterMk cId="2396023725" sldId="2147483763"/>
            <pc:sldLayoutMk cId="958344890" sldId="2147483752"/>
          </pc:sldLayoutMkLst>
        </pc:sldLayoutChg>
        <pc:sldLayoutChg chg="add del">
          <pc:chgData name="Roy Liu" userId="755465ea-a681-4840-afaf-3106d4ded39d" providerId="ADAL" clId="{26A4DA2E-3B26-4A19-981B-FA4B6FD33F58}" dt="2023-09-20T11:39:52.314" v="147" actId="26606"/>
          <pc:sldLayoutMkLst>
            <pc:docMk/>
            <pc:sldMasterMk cId="2396023725" sldId="2147483763"/>
            <pc:sldLayoutMk cId="4270449318" sldId="2147483753"/>
          </pc:sldLayoutMkLst>
        </pc:sldLayoutChg>
        <pc:sldLayoutChg chg="add del">
          <pc:chgData name="Roy Liu" userId="755465ea-a681-4840-afaf-3106d4ded39d" providerId="ADAL" clId="{26A4DA2E-3B26-4A19-981B-FA4B6FD33F58}" dt="2023-09-20T11:39:52.314" v="147" actId="26606"/>
          <pc:sldLayoutMkLst>
            <pc:docMk/>
            <pc:sldMasterMk cId="2396023725" sldId="2147483763"/>
            <pc:sldLayoutMk cId="2399139964" sldId="2147483754"/>
          </pc:sldLayoutMkLst>
        </pc:sldLayoutChg>
        <pc:sldLayoutChg chg="add del">
          <pc:chgData name="Roy Liu" userId="755465ea-a681-4840-afaf-3106d4ded39d" providerId="ADAL" clId="{26A4DA2E-3B26-4A19-981B-FA4B6FD33F58}" dt="2023-09-20T11:39:52.314" v="147" actId="26606"/>
          <pc:sldLayoutMkLst>
            <pc:docMk/>
            <pc:sldMasterMk cId="2396023725" sldId="2147483763"/>
            <pc:sldLayoutMk cId="1693984252" sldId="2147483755"/>
          </pc:sldLayoutMkLst>
        </pc:sldLayoutChg>
        <pc:sldLayoutChg chg="add del">
          <pc:chgData name="Roy Liu" userId="755465ea-a681-4840-afaf-3106d4ded39d" providerId="ADAL" clId="{26A4DA2E-3B26-4A19-981B-FA4B6FD33F58}" dt="2023-09-20T11:39:52.314" v="147" actId="26606"/>
          <pc:sldLayoutMkLst>
            <pc:docMk/>
            <pc:sldMasterMk cId="2396023725" sldId="2147483763"/>
            <pc:sldLayoutMk cId="4543520" sldId="2147483756"/>
          </pc:sldLayoutMkLst>
        </pc:sldLayoutChg>
        <pc:sldLayoutChg chg="add del">
          <pc:chgData name="Roy Liu" userId="755465ea-a681-4840-afaf-3106d4ded39d" providerId="ADAL" clId="{26A4DA2E-3B26-4A19-981B-FA4B6FD33F58}" dt="2023-09-20T11:39:52.314" v="147" actId="26606"/>
          <pc:sldLayoutMkLst>
            <pc:docMk/>
            <pc:sldMasterMk cId="2396023725" sldId="2147483763"/>
            <pc:sldLayoutMk cId="3396188322" sldId="2147483757"/>
          </pc:sldLayoutMkLst>
        </pc:sldLayoutChg>
        <pc:sldLayoutChg chg="add del">
          <pc:chgData name="Roy Liu" userId="755465ea-a681-4840-afaf-3106d4ded39d" providerId="ADAL" clId="{26A4DA2E-3B26-4A19-981B-FA4B6FD33F58}" dt="2023-09-20T11:39:52.314" v="147" actId="26606"/>
          <pc:sldLayoutMkLst>
            <pc:docMk/>
            <pc:sldMasterMk cId="2396023725" sldId="2147483763"/>
            <pc:sldLayoutMk cId="2637560780" sldId="2147483758"/>
          </pc:sldLayoutMkLst>
        </pc:sldLayoutChg>
        <pc:sldLayoutChg chg="add del">
          <pc:chgData name="Roy Liu" userId="755465ea-a681-4840-afaf-3106d4ded39d" providerId="ADAL" clId="{26A4DA2E-3B26-4A19-981B-FA4B6FD33F58}" dt="2023-09-20T11:39:52.314" v="147" actId="26606"/>
          <pc:sldLayoutMkLst>
            <pc:docMk/>
            <pc:sldMasterMk cId="2396023725" sldId="2147483763"/>
            <pc:sldLayoutMk cId="2863320743" sldId="2147483759"/>
          </pc:sldLayoutMkLst>
        </pc:sldLayoutChg>
        <pc:sldLayoutChg chg="add del">
          <pc:chgData name="Roy Liu" userId="755465ea-a681-4840-afaf-3106d4ded39d" providerId="ADAL" clId="{26A4DA2E-3B26-4A19-981B-FA4B6FD33F58}" dt="2023-09-20T11:39:52.314" v="147" actId="26606"/>
          <pc:sldLayoutMkLst>
            <pc:docMk/>
            <pc:sldMasterMk cId="2396023725" sldId="2147483763"/>
            <pc:sldLayoutMk cId="2427292896" sldId="2147483760"/>
          </pc:sldLayoutMkLst>
        </pc:sldLayoutChg>
        <pc:sldLayoutChg chg="add del">
          <pc:chgData name="Roy Liu" userId="755465ea-a681-4840-afaf-3106d4ded39d" providerId="ADAL" clId="{26A4DA2E-3B26-4A19-981B-FA4B6FD33F58}" dt="2023-09-20T11:39:52.314" v="147" actId="26606"/>
          <pc:sldLayoutMkLst>
            <pc:docMk/>
            <pc:sldMasterMk cId="2396023725" sldId="2147483763"/>
            <pc:sldLayoutMk cId="1431543505" sldId="2147483761"/>
          </pc:sldLayoutMkLst>
        </pc:sldLayoutChg>
        <pc:sldLayoutChg chg="add del">
          <pc:chgData name="Roy Liu" userId="755465ea-a681-4840-afaf-3106d4ded39d" providerId="ADAL" clId="{26A4DA2E-3B26-4A19-981B-FA4B6FD33F58}" dt="2023-09-20T11:39:52.314" v="147" actId="26606"/>
          <pc:sldLayoutMkLst>
            <pc:docMk/>
            <pc:sldMasterMk cId="2396023725" sldId="2147483763"/>
            <pc:sldLayoutMk cId="2371968821" sldId="214748376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9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9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2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6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8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5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9" name="Picture 3" descr="Calculator, pen, compass, money and a paper with graphs printed on it">
            <a:extLst>
              <a:ext uri="{FF2B5EF4-FFF2-40B4-BE49-F238E27FC236}">
                <a16:creationId xmlns:a16="http://schemas.microsoft.com/office/drawing/2014/main" id="{B80152C7-DADA-79AF-671F-ED9DFFAEE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6658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1621ED-E470-38C9-3C00-E64A512B7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fi-FI" sz="5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</a:t>
            </a:r>
            <a:r>
              <a:rPr lang="en-US" sz="5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reports</a:t>
            </a:r>
            <a:r>
              <a:rPr lang="fi-FI" sz="5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</a:t>
            </a:r>
            <a:endParaRPr lang="LID4096" sz="5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73B98-8ED3-37B9-5EB5-687324157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Workplace satisfaction survey</a:t>
            </a:r>
          </a:p>
          <a:p>
            <a:pPr algn="l">
              <a:lnSpc>
                <a:spcPct val="100000"/>
              </a:lnSpc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Keita Brudere, Viktória Szabó, Roy Liu</a:t>
            </a:r>
          </a:p>
        </p:txBody>
      </p:sp>
    </p:spTree>
    <p:extLst>
      <p:ext uri="{BB962C8B-B14F-4D97-AF65-F5344CB8AC3E}">
        <p14:creationId xmlns:p14="http://schemas.microsoft.com/office/powerpoint/2010/main" val="405936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AB23-3BBF-1A08-4ADC-40F67AE0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Background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survey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0FD4-D46A-B9D5-23AC-6C0D8D962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982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2EE5-1AEC-892A-0F33-1DAF0580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Variables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survey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D0D9-1F3E-B448-0B80-6863AE3EC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641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6EE9-A1C6-5746-186A-A83C4444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Background</a:t>
            </a:r>
            <a:r>
              <a:rPr lang="fi-FI" dirty="0"/>
              <a:t> </a:t>
            </a:r>
            <a:r>
              <a:rPr lang="fi-FI" dirty="0" err="1"/>
              <a:t>analysis</a:t>
            </a:r>
            <a:r>
              <a:rPr lang="fi-FI" dirty="0"/>
              <a:t> (</a:t>
            </a:r>
            <a:r>
              <a:rPr lang="fi-FI" dirty="0" err="1"/>
              <a:t>Education</a:t>
            </a:r>
            <a:r>
              <a:rPr lang="fi-FI" dirty="0"/>
              <a:t>)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99B2-0AA5-82F2-5810-A5951B38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380082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</TotalTime>
  <Words>27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AvenirNext LT Pro Medium</vt:lpstr>
      <vt:lpstr>Arial</vt:lpstr>
      <vt:lpstr>Avenir Next LT Pro</vt:lpstr>
      <vt:lpstr>Sabon Next LT</vt:lpstr>
      <vt:lpstr>DappledVTI</vt:lpstr>
      <vt:lpstr>Analysis reports for</vt:lpstr>
      <vt:lpstr>Background of the survey</vt:lpstr>
      <vt:lpstr>Variables of the survey</vt:lpstr>
      <vt:lpstr>Background analysis (Education)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reports for</dc:title>
  <dc:creator>Roy Liu</dc:creator>
  <cp:lastModifiedBy>Roy Liu</cp:lastModifiedBy>
  <cp:revision>1</cp:revision>
  <dcterms:created xsi:type="dcterms:W3CDTF">2023-09-20T11:36:11Z</dcterms:created>
  <dcterms:modified xsi:type="dcterms:W3CDTF">2023-09-26T09:44:13Z</dcterms:modified>
</cp:coreProperties>
</file>