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DA2E-3B26-4A19-981B-FA4B6FD33F58}" v="5" dt="2023-09-20T11:40:20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Liu" userId="755465ea-a681-4840-afaf-3106d4ded39d" providerId="ADAL" clId="{26A4DA2E-3B26-4A19-981B-FA4B6FD33F58}"/>
    <pc:docChg chg="undo custSel addSld modSld addMainMaster delMainMaster">
      <pc:chgData name="Roy Liu" userId="755465ea-a681-4840-afaf-3106d4ded39d" providerId="ADAL" clId="{26A4DA2E-3B26-4A19-981B-FA4B6FD33F58}" dt="2023-09-20T11:40:20.233" v="154"/>
      <pc:docMkLst>
        <pc:docMk/>
      </pc:docMkLst>
      <pc:sldChg chg="addSp delSp modSp new mod modTransition modMedia setBg modClrScheme addAnim delAnim modAnim chgLayout">
        <pc:chgData name="Roy Liu" userId="755465ea-a681-4840-afaf-3106d4ded39d" providerId="ADAL" clId="{26A4DA2E-3B26-4A19-981B-FA4B6FD33F58}" dt="2023-09-20T11:40:20.233" v="154"/>
        <pc:sldMkLst>
          <pc:docMk/>
          <pc:sldMk cId="4059361716" sldId="256"/>
        </pc:sldMkLst>
        <pc:spChg chg="mod">
          <ac:chgData name="Roy Liu" userId="755465ea-a681-4840-afaf-3106d4ded39d" providerId="ADAL" clId="{26A4DA2E-3B26-4A19-981B-FA4B6FD33F58}" dt="2023-09-20T11:39:52.354" v="148" actId="26606"/>
          <ac:spMkLst>
            <pc:docMk/>
            <pc:sldMk cId="4059361716" sldId="256"/>
            <ac:spMk id="2" creationId="{FB1621ED-E470-38C9-3C00-E64A512B7968}"/>
          </ac:spMkLst>
        </pc:spChg>
        <pc:spChg chg="mod">
          <ac:chgData name="Roy Liu" userId="755465ea-a681-4840-afaf-3106d4ded39d" providerId="ADAL" clId="{26A4DA2E-3B26-4A19-981B-FA4B6FD33F58}" dt="2023-09-20T11:39:52.354" v="148" actId="26606"/>
          <ac:spMkLst>
            <pc:docMk/>
            <pc:sldMk cId="4059361716" sldId="256"/>
            <ac:spMk id="3" creationId="{A1373B98-8ED3-37B9-5EB5-687324157D0A}"/>
          </ac:spMkLst>
        </pc:spChg>
        <pc:spChg chg="add del">
          <ac:chgData name="Roy Liu" userId="755465ea-a681-4840-afaf-3106d4ded39d" providerId="ADAL" clId="{26A4DA2E-3B26-4A19-981B-FA4B6FD33F58}" dt="2023-09-20T11:39:00.334" v="135" actId="26606"/>
          <ac:spMkLst>
            <pc:docMk/>
            <pc:sldMk cId="4059361716" sldId="256"/>
            <ac:spMk id="9" creationId="{1E644DE9-8D09-43E2-BA69-F57482CFC93A}"/>
          </ac:spMkLst>
        </pc:spChg>
        <pc:spChg chg="add del">
          <ac:chgData name="Roy Liu" userId="755465ea-a681-4840-afaf-3106d4ded39d" providerId="ADAL" clId="{26A4DA2E-3B26-4A19-981B-FA4B6FD33F58}" dt="2023-09-20T11:39:00.334" v="135" actId="26606"/>
          <ac:spMkLst>
            <pc:docMk/>
            <pc:sldMk cId="4059361716" sldId="256"/>
            <ac:spMk id="11" creationId="{6C23C919-B32E-40FF-B3D8-631316E84E3E}"/>
          </ac:spMkLst>
        </pc:spChg>
        <pc:spChg chg="add del">
          <ac:chgData name="Roy Liu" userId="755465ea-a681-4840-afaf-3106d4ded39d" providerId="ADAL" clId="{26A4DA2E-3B26-4A19-981B-FA4B6FD33F58}" dt="2023-09-20T11:39:10.769" v="139" actId="26606"/>
          <ac:spMkLst>
            <pc:docMk/>
            <pc:sldMk cId="4059361716" sldId="256"/>
            <ac:spMk id="13" creationId="{3768F94E-2BF1-56A5-87AC-0C427079334B}"/>
          </ac:spMkLst>
        </pc:spChg>
        <pc:spChg chg="add del">
          <ac:chgData name="Roy Liu" userId="755465ea-a681-4840-afaf-3106d4ded39d" providerId="ADAL" clId="{26A4DA2E-3B26-4A19-981B-FA4B6FD33F58}" dt="2023-09-20T11:39:10.769" v="139" actId="26606"/>
          <ac:spMkLst>
            <pc:docMk/>
            <pc:sldMk cId="4059361716" sldId="256"/>
            <ac:spMk id="15" creationId="{393D8CD4-7FBE-9118-0CEB-9C1A2FA6AE5A}"/>
          </ac:spMkLst>
        </pc:spChg>
        <pc:spChg chg="add del">
          <ac:chgData name="Roy Liu" userId="755465ea-a681-4840-afaf-3106d4ded39d" providerId="ADAL" clId="{26A4DA2E-3B26-4A19-981B-FA4B6FD33F58}" dt="2023-09-20T11:39:47.178" v="143" actId="26606"/>
          <ac:spMkLst>
            <pc:docMk/>
            <pc:sldMk cId="4059361716" sldId="256"/>
            <ac:spMk id="17" creationId="{1E644DE9-8D09-43E2-BA69-F57482CFC93A}"/>
          </ac:spMkLst>
        </pc:spChg>
        <pc:spChg chg="add del">
          <ac:chgData name="Roy Liu" userId="755465ea-a681-4840-afaf-3106d4ded39d" providerId="ADAL" clId="{26A4DA2E-3B26-4A19-981B-FA4B6FD33F58}" dt="2023-09-20T11:39:47.178" v="143" actId="26606"/>
          <ac:spMkLst>
            <pc:docMk/>
            <pc:sldMk cId="4059361716" sldId="256"/>
            <ac:spMk id="18" creationId="{6C23C919-B32E-40FF-B3D8-631316E84E3E}"/>
          </ac:spMkLst>
        </pc:spChg>
        <pc:spChg chg="add del">
          <ac:chgData name="Roy Liu" userId="755465ea-a681-4840-afaf-3106d4ded39d" providerId="ADAL" clId="{26A4DA2E-3B26-4A19-981B-FA4B6FD33F58}" dt="2023-09-20T11:39:49.982" v="145" actId="26606"/>
          <ac:spMkLst>
            <pc:docMk/>
            <pc:sldMk cId="4059361716" sldId="256"/>
            <ac:spMk id="21" creationId="{0623FB3B-24E7-5304-70D8-3CA402902220}"/>
          </ac:spMkLst>
        </pc:spChg>
        <pc:spChg chg="add del">
          <ac:chgData name="Roy Liu" userId="755465ea-a681-4840-afaf-3106d4ded39d" providerId="ADAL" clId="{26A4DA2E-3B26-4A19-981B-FA4B6FD33F58}" dt="2023-09-20T11:39:49.982" v="145" actId="26606"/>
          <ac:spMkLst>
            <pc:docMk/>
            <pc:sldMk cId="4059361716" sldId="256"/>
            <ac:spMk id="22" creationId="{97081EE3-B6BE-9584-F5AF-E5F6484DA7A1}"/>
          </ac:spMkLst>
        </pc:spChg>
        <pc:spChg chg="add del">
          <ac:chgData name="Roy Liu" userId="755465ea-a681-4840-afaf-3106d4ded39d" providerId="ADAL" clId="{26A4DA2E-3B26-4A19-981B-FA4B6FD33F58}" dt="2023-09-20T11:39:49.982" v="145" actId="26606"/>
          <ac:spMkLst>
            <pc:docMk/>
            <pc:sldMk cId="4059361716" sldId="256"/>
            <ac:spMk id="24" creationId="{4711BF64-C99B-2F90-ADA1-0C08F9BE8392}"/>
          </ac:spMkLst>
        </pc:spChg>
        <pc:spChg chg="add del">
          <ac:chgData name="Roy Liu" userId="755465ea-a681-4840-afaf-3106d4ded39d" providerId="ADAL" clId="{26A4DA2E-3B26-4A19-981B-FA4B6FD33F58}" dt="2023-09-20T11:39:52.314" v="147" actId="26606"/>
          <ac:spMkLst>
            <pc:docMk/>
            <pc:sldMk cId="4059361716" sldId="256"/>
            <ac:spMk id="26" creationId="{733E0473-C315-42D8-A82A-A2FE49DC67DA}"/>
          </ac:spMkLst>
        </pc:spChg>
        <pc:spChg chg="add del">
          <ac:chgData name="Roy Liu" userId="755465ea-a681-4840-afaf-3106d4ded39d" providerId="ADAL" clId="{26A4DA2E-3B26-4A19-981B-FA4B6FD33F58}" dt="2023-09-20T11:39:52.314" v="147" actId="26606"/>
          <ac:spMkLst>
            <pc:docMk/>
            <pc:sldMk cId="4059361716" sldId="256"/>
            <ac:spMk id="27" creationId="{AD23A251-68F2-43E5-812B-4BBAE1AF535E}"/>
          </ac:spMkLst>
        </pc:spChg>
        <pc:spChg chg="add">
          <ac:chgData name="Roy Liu" userId="755465ea-a681-4840-afaf-3106d4ded39d" providerId="ADAL" clId="{26A4DA2E-3B26-4A19-981B-FA4B6FD33F58}" dt="2023-09-20T11:39:52.354" v="148" actId="26606"/>
          <ac:spMkLst>
            <pc:docMk/>
            <pc:sldMk cId="4059361716" sldId="256"/>
            <ac:spMk id="37" creationId="{1E644DE9-8D09-43E2-BA69-F57482CFC93A}"/>
          </ac:spMkLst>
        </pc:spChg>
        <pc:spChg chg="add">
          <ac:chgData name="Roy Liu" userId="755465ea-a681-4840-afaf-3106d4ded39d" providerId="ADAL" clId="{26A4DA2E-3B26-4A19-981B-FA4B6FD33F58}" dt="2023-09-20T11:39:52.354" v="148" actId="26606"/>
          <ac:spMkLst>
            <pc:docMk/>
            <pc:sldMk cId="4059361716" sldId="256"/>
            <ac:spMk id="38" creationId="{6C23C919-B32E-40FF-B3D8-631316E84E3E}"/>
          </ac:spMkLst>
        </pc:spChg>
        <pc:grpChg chg="add del">
          <ac:chgData name="Roy Liu" userId="755465ea-a681-4840-afaf-3106d4ded39d" providerId="ADAL" clId="{26A4DA2E-3B26-4A19-981B-FA4B6FD33F58}" dt="2023-09-20T11:39:52.314" v="147" actId="26606"/>
          <ac:grpSpMkLst>
            <pc:docMk/>
            <pc:sldMk cId="4059361716" sldId="256"/>
            <ac:grpSpMk id="29" creationId="{0350AF23-2606-421F-AB7B-23D9B48F3E9B}"/>
          </ac:grpSpMkLst>
        </pc:grpChg>
        <pc:picChg chg="add del">
          <ac:chgData name="Roy Liu" userId="755465ea-a681-4840-afaf-3106d4ded39d" providerId="ADAL" clId="{26A4DA2E-3B26-4A19-981B-FA4B6FD33F58}" dt="2023-09-20T11:39:00.334" v="135" actId="26606"/>
          <ac:picMkLst>
            <pc:docMk/>
            <pc:sldMk cId="4059361716" sldId="256"/>
            <ac:picMk id="4" creationId="{B80152C7-DADA-79AF-671F-ED9DFFAEEDA7}"/>
          </ac:picMkLst>
        </pc:picChg>
        <pc:picChg chg="add del mod">
          <ac:chgData name="Roy Liu" userId="755465ea-a681-4840-afaf-3106d4ded39d" providerId="ADAL" clId="{26A4DA2E-3B26-4A19-981B-FA4B6FD33F58}" dt="2023-09-20T11:39:10.769" v="139" actId="26606"/>
          <ac:picMkLst>
            <pc:docMk/>
            <pc:sldMk cId="4059361716" sldId="256"/>
            <ac:picMk id="14" creationId="{896F5DF2-BCFC-2FB4-5329-B94F5C89D821}"/>
          </ac:picMkLst>
        </pc:picChg>
        <pc:picChg chg="add del">
          <ac:chgData name="Roy Liu" userId="755465ea-a681-4840-afaf-3106d4ded39d" providerId="ADAL" clId="{26A4DA2E-3B26-4A19-981B-FA4B6FD33F58}" dt="2023-09-20T11:39:47.178" v="143" actId="26606"/>
          <ac:picMkLst>
            <pc:docMk/>
            <pc:sldMk cId="4059361716" sldId="256"/>
            <ac:picMk id="19" creationId="{B80152C7-DADA-79AF-671F-ED9DFFAEEDA7}"/>
          </ac:picMkLst>
        </pc:picChg>
        <pc:picChg chg="add del">
          <ac:chgData name="Roy Liu" userId="755465ea-a681-4840-afaf-3106d4ded39d" providerId="ADAL" clId="{26A4DA2E-3B26-4A19-981B-FA4B6FD33F58}" dt="2023-09-20T11:39:49.982" v="145" actId="26606"/>
          <ac:picMkLst>
            <pc:docMk/>
            <pc:sldMk cId="4059361716" sldId="256"/>
            <ac:picMk id="23" creationId="{063B0685-32E7-D1F1-01AE-972466F1B3F9}"/>
          </ac:picMkLst>
        </pc:picChg>
        <pc:picChg chg="add del">
          <ac:chgData name="Roy Liu" userId="755465ea-a681-4840-afaf-3106d4ded39d" providerId="ADAL" clId="{26A4DA2E-3B26-4A19-981B-FA4B6FD33F58}" dt="2023-09-20T11:39:52.314" v="147" actId="26606"/>
          <ac:picMkLst>
            <pc:docMk/>
            <pc:sldMk cId="4059361716" sldId="256"/>
            <ac:picMk id="28" creationId="{B3EE9219-1F6E-EC8E-1308-4E7893ED0E74}"/>
          </ac:picMkLst>
        </pc:picChg>
        <pc:picChg chg="add">
          <ac:chgData name="Roy Liu" userId="755465ea-a681-4840-afaf-3106d4ded39d" providerId="ADAL" clId="{26A4DA2E-3B26-4A19-981B-FA4B6FD33F58}" dt="2023-09-20T11:39:52.354" v="148" actId="26606"/>
          <ac:picMkLst>
            <pc:docMk/>
            <pc:sldMk cId="4059361716" sldId="256"/>
            <ac:picMk id="39" creationId="{B80152C7-DADA-79AF-671F-ED9DFFAEEDA7}"/>
          </ac:picMkLst>
        </pc:picChg>
      </pc:sldChg>
      <pc:sldMasterChg chg="add del addSldLayout delSldLayout">
        <pc:chgData name="Roy Liu" userId="755465ea-a681-4840-afaf-3106d4ded39d" providerId="ADAL" clId="{26A4DA2E-3B26-4A19-981B-FA4B6FD33F58}" dt="2023-09-20T11:39:52.354" v="148" actId="26606"/>
        <pc:sldMasterMkLst>
          <pc:docMk/>
          <pc:sldMasterMk cId="789219319" sldId="2147483660"/>
        </pc:sldMasterMkLst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809636922" sldId="2147483661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101453903" sldId="2147483662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251068635" sldId="2147483663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552483535" sldId="2147483664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033678604" sldId="2147483665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859807123" sldId="2147483666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883036279" sldId="2147483667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728350495" sldId="2147483668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132223704" sldId="2147483669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173961049" sldId="2147483670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789219319" sldId="2147483660"/>
            <pc:sldLayoutMk cId="2950409454" sldId="2147483671"/>
          </pc:sldLayoutMkLst>
        </pc:sldLayoutChg>
      </pc:sldMasterChg>
      <pc:sldMasterChg chg="add del replId addSldLayout delSldLayout">
        <pc:chgData name="Roy Liu" userId="755465ea-a681-4840-afaf-3106d4ded39d" providerId="ADAL" clId="{26A4DA2E-3B26-4A19-981B-FA4B6FD33F58}" dt="2023-09-20T11:39:10.769" v="139" actId="26606"/>
        <pc:sldMasterMkLst>
          <pc:docMk/>
          <pc:sldMasterMk cId="4127245905" sldId="2147483672"/>
        </pc:sldMasterMkLst>
        <pc:sldLayoutChg chg="add del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429118868" sldId="2147483673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612413609" sldId="2147483674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838334733" sldId="2147483675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3846711166" sldId="2147483676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2652795275" sldId="2147483677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4201483436" sldId="2147483678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3069532564" sldId="2147483679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984730009" sldId="2147483680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1973024183" sldId="2147483681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3356146414" sldId="2147483682"/>
          </pc:sldLayoutMkLst>
        </pc:sldLayoutChg>
        <pc:sldLayoutChg chg="add del replId">
          <pc:chgData name="Roy Liu" userId="755465ea-a681-4840-afaf-3106d4ded39d" providerId="ADAL" clId="{26A4DA2E-3B26-4A19-981B-FA4B6FD33F58}" dt="2023-09-20T11:39:10.769" v="139" actId="26606"/>
          <pc:sldLayoutMkLst>
            <pc:docMk/>
            <pc:sldMasterMk cId="4127245905" sldId="2147483672"/>
            <pc:sldLayoutMk cId="4135450878" sldId="2147483683"/>
          </pc:sldLayoutMkLst>
        </pc:sldLayoutChg>
      </pc:sldMasterChg>
      <pc:sldMasterChg chg="add del addSldLayout delSldLayout">
        <pc:chgData name="Roy Liu" userId="755465ea-a681-4840-afaf-3106d4ded39d" providerId="ADAL" clId="{26A4DA2E-3B26-4A19-981B-FA4B6FD33F58}" dt="2023-09-20T11:39:52.354" v="148" actId="26606"/>
        <pc:sldMasterMkLst>
          <pc:docMk/>
          <pc:sldMasterMk cId="3139187229" sldId="2147483698"/>
        </pc:sldMasterMkLst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356345958" sldId="2147483687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704023781" sldId="2147483688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395939718" sldId="2147483689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278752544" sldId="2147483690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1225069123" sldId="2147483691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1946154289" sldId="2147483692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84961155" sldId="2147483693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385091365" sldId="2147483694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1982246214" sldId="2147483695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2416492150" sldId="2147483696"/>
          </pc:sldLayoutMkLst>
        </pc:sldLayoutChg>
        <pc:sldLayoutChg chg="add del">
          <pc:chgData name="Roy Liu" userId="755465ea-a681-4840-afaf-3106d4ded39d" providerId="ADAL" clId="{26A4DA2E-3B26-4A19-981B-FA4B6FD33F58}" dt="2023-09-20T11:39:52.354" v="148" actId="26606"/>
          <pc:sldLayoutMkLst>
            <pc:docMk/>
            <pc:sldMasterMk cId="3139187229" sldId="2147483698"/>
            <pc:sldLayoutMk cId="378628906" sldId="2147483697"/>
          </pc:sldLayoutMkLst>
        </pc:sldLayoutChg>
      </pc:sldMasterChg>
      <pc:sldMasterChg chg="add del addSldLayout delSldLayout">
        <pc:chgData name="Roy Liu" userId="755465ea-a681-4840-afaf-3106d4ded39d" providerId="ADAL" clId="{26A4DA2E-3B26-4A19-981B-FA4B6FD33F58}" dt="2023-09-20T11:39:49.982" v="145" actId="26606"/>
        <pc:sldMasterMkLst>
          <pc:docMk/>
          <pc:sldMasterMk cId="4137531801" sldId="2147483750"/>
        </pc:sldMasterMkLst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132888358" sldId="2147483739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453804309" sldId="2147483740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76274929" sldId="2147483741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044339433" sldId="2147483742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1908676235" sldId="2147483743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14010309" sldId="2147483744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4185690392" sldId="2147483745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280367108" sldId="2147483746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4260407630" sldId="2147483747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749109380" sldId="2147483748"/>
          </pc:sldLayoutMkLst>
        </pc:sldLayoutChg>
        <pc:sldLayoutChg chg="add del">
          <pc:chgData name="Roy Liu" userId="755465ea-a681-4840-afaf-3106d4ded39d" providerId="ADAL" clId="{26A4DA2E-3B26-4A19-981B-FA4B6FD33F58}" dt="2023-09-20T11:39:49.982" v="145" actId="26606"/>
          <pc:sldLayoutMkLst>
            <pc:docMk/>
            <pc:sldMasterMk cId="4137531801" sldId="2147483750"/>
            <pc:sldLayoutMk cId="3923863840" sldId="2147483749"/>
          </pc:sldLayoutMkLst>
        </pc:sldLayoutChg>
      </pc:sldMasterChg>
      <pc:sldMasterChg chg="add del addSldLayout delSldLayout">
        <pc:chgData name="Roy Liu" userId="755465ea-a681-4840-afaf-3106d4ded39d" providerId="ADAL" clId="{26A4DA2E-3B26-4A19-981B-FA4B6FD33F58}" dt="2023-09-20T11:39:52.314" v="147" actId="26606"/>
        <pc:sldMasterMkLst>
          <pc:docMk/>
          <pc:sldMasterMk cId="2396023725" sldId="2147483763"/>
        </pc:sldMasterMkLst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958344890" sldId="2147483752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4270449318" sldId="2147483753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399139964" sldId="2147483754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1693984252" sldId="2147483755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4543520" sldId="2147483756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3396188322" sldId="2147483757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637560780" sldId="2147483758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863320743" sldId="2147483759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427292896" sldId="2147483760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1431543505" sldId="2147483761"/>
          </pc:sldLayoutMkLst>
        </pc:sldLayoutChg>
        <pc:sldLayoutChg chg="add del">
          <pc:chgData name="Roy Liu" userId="755465ea-a681-4840-afaf-3106d4ded39d" providerId="ADAL" clId="{26A4DA2E-3B26-4A19-981B-FA4B6FD33F58}" dt="2023-09-20T11:39:52.314" v="147" actId="26606"/>
          <pc:sldLayoutMkLst>
            <pc:docMk/>
            <pc:sldMasterMk cId="2396023725" sldId="2147483763"/>
            <pc:sldLayoutMk cId="2371968821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8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9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B80152C7-DADA-79AF-671F-ED9DFFAE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665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621ED-E470-38C9-3C00-E64A512B7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i-FI" sz="5200" dirty="0">
                <a:solidFill>
                  <a:srgbClr val="FFFFFF"/>
                </a:solidFill>
              </a:rPr>
              <a:t>Analysis </a:t>
            </a:r>
            <a:r>
              <a:rPr lang="en-US" sz="5200" dirty="0">
                <a:solidFill>
                  <a:srgbClr val="FFFFFF"/>
                </a:solidFill>
              </a:rPr>
              <a:t>reports</a:t>
            </a:r>
            <a:r>
              <a:rPr lang="fi-FI" sz="5200" dirty="0">
                <a:solidFill>
                  <a:srgbClr val="FFFFFF"/>
                </a:solidFill>
              </a:rPr>
              <a:t> for</a:t>
            </a:r>
            <a:endParaRPr lang="LID4096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73B98-8ED3-37B9-5EB5-687324157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Shop satisfaction survey dataset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Keita </a:t>
            </a:r>
            <a:r>
              <a:rPr lang="en-US" dirty="0" err="1">
                <a:solidFill>
                  <a:srgbClr val="FFFFFF"/>
                </a:solidFill>
              </a:rPr>
              <a:t>Brudere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Viktória</a:t>
            </a:r>
            <a:r>
              <a:rPr lang="en-US" dirty="0">
                <a:solidFill>
                  <a:srgbClr val="FFFFFF"/>
                </a:solidFill>
              </a:rPr>
              <a:t> Szabó, Roy Liu</a:t>
            </a:r>
          </a:p>
        </p:txBody>
      </p:sp>
    </p:spTree>
    <p:extLst>
      <p:ext uri="{BB962C8B-B14F-4D97-AF65-F5344CB8AC3E}">
        <p14:creationId xmlns:p14="http://schemas.microsoft.com/office/powerpoint/2010/main" val="405936171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AvenirNext LT Pro Medium</vt:lpstr>
      <vt:lpstr>Arial</vt:lpstr>
      <vt:lpstr>Avenir Next LT Pro</vt:lpstr>
      <vt:lpstr>Sabon Next LT</vt:lpstr>
      <vt:lpstr>DappledVTI</vt:lpstr>
      <vt:lpstr>Analysis reports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reports for</dc:title>
  <dc:creator>Roy Liu</dc:creator>
  <cp:lastModifiedBy>Roy Liu</cp:lastModifiedBy>
  <cp:revision>1</cp:revision>
  <dcterms:created xsi:type="dcterms:W3CDTF">2023-09-20T11:36:11Z</dcterms:created>
  <dcterms:modified xsi:type="dcterms:W3CDTF">2023-09-20T11:40:25Z</dcterms:modified>
</cp:coreProperties>
</file>