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6" r:id="rId4"/>
    <p:sldId id="267" r:id="rId5"/>
    <p:sldId id="260" r:id="rId6"/>
    <p:sldId id="261" r:id="rId7"/>
    <p:sldId id="262" r:id="rId8"/>
    <p:sldId id="263" r:id="rId9"/>
    <p:sldId id="268" r:id="rId10"/>
    <p:sldId id="258" r:id="rId11"/>
    <p:sldId id="264" r:id="rId12"/>
    <p:sldId id="269"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4DA2E-3B26-4A19-981B-FA4B6FD33F58}" v="1606" dt="2023-10-01T17:04:07.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Liu" userId="755465ea-a681-4840-afaf-3106d4ded39d" providerId="ADAL" clId="{26A4DA2E-3B26-4A19-981B-FA4B6FD33F58}"/>
    <pc:docChg chg="undo custSel addSld delSld modSld sldOrd addMainMaster delMainMaster">
      <pc:chgData name="Roy Liu" userId="755465ea-a681-4840-afaf-3106d4ded39d" providerId="ADAL" clId="{26A4DA2E-3B26-4A19-981B-FA4B6FD33F58}" dt="2023-10-01T17:13:08.855" v="2130" actId="20577"/>
      <pc:docMkLst>
        <pc:docMk/>
      </pc:docMkLst>
      <pc:sldChg chg="addSp delSp modSp new mod modTransition modMedia setBg modClrScheme addAnim delAnim modAnim chgLayout">
        <pc:chgData name="Roy Liu" userId="755465ea-a681-4840-afaf-3106d4ded39d" providerId="ADAL" clId="{26A4DA2E-3B26-4A19-981B-FA4B6FD33F58}" dt="2023-09-26T09:44:02.538" v="257" actId="20577"/>
        <pc:sldMkLst>
          <pc:docMk/>
          <pc:sldMk cId="4059361716" sldId="256"/>
        </pc:sldMkLst>
        <pc:spChg chg="mod">
          <ac:chgData name="Roy Liu" userId="755465ea-a681-4840-afaf-3106d4ded39d" providerId="ADAL" clId="{26A4DA2E-3B26-4A19-981B-FA4B6FD33F58}" dt="2023-09-20T11:44:14.964" v="163"/>
          <ac:spMkLst>
            <pc:docMk/>
            <pc:sldMk cId="4059361716" sldId="256"/>
            <ac:spMk id="2" creationId="{FB1621ED-E470-38C9-3C00-E64A512B7968}"/>
          </ac:spMkLst>
        </pc:spChg>
        <pc:spChg chg="mod">
          <ac:chgData name="Roy Liu" userId="755465ea-a681-4840-afaf-3106d4ded39d" providerId="ADAL" clId="{26A4DA2E-3B26-4A19-981B-FA4B6FD33F58}" dt="2023-09-26T09:44:02.538" v="257" actId="20577"/>
          <ac:spMkLst>
            <pc:docMk/>
            <pc:sldMk cId="4059361716" sldId="256"/>
            <ac:spMk id="3" creationId="{A1373B98-8ED3-37B9-5EB5-687324157D0A}"/>
          </ac:spMkLst>
        </pc:spChg>
        <pc:spChg chg="add del">
          <ac:chgData name="Roy Liu" userId="755465ea-a681-4840-afaf-3106d4ded39d" providerId="ADAL" clId="{26A4DA2E-3B26-4A19-981B-FA4B6FD33F58}" dt="2023-09-20T11:39:00.334" v="135" actId="26606"/>
          <ac:spMkLst>
            <pc:docMk/>
            <pc:sldMk cId="4059361716" sldId="256"/>
            <ac:spMk id="9" creationId="{1E644DE9-8D09-43E2-BA69-F57482CFC93A}"/>
          </ac:spMkLst>
        </pc:spChg>
        <pc:spChg chg="add del">
          <ac:chgData name="Roy Liu" userId="755465ea-a681-4840-afaf-3106d4ded39d" providerId="ADAL" clId="{26A4DA2E-3B26-4A19-981B-FA4B6FD33F58}" dt="2023-09-20T11:39:00.334" v="135" actId="26606"/>
          <ac:spMkLst>
            <pc:docMk/>
            <pc:sldMk cId="4059361716" sldId="256"/>
            <ac:spMk id="11" creationId="{6C23C919-B32E-40FF-B3D8-631316E84E3E}"/>
          </ac:spMkLst>
        </pc:spChg>
        <pc:spChg chg="add del">
          <ac:chgData name="Roy Liu" userId="755465ea-a681-4840-afaf-3106d4ded39d" providerId="ADAL" clId="{26A4DA2E-3B26-4A19-981B-FA4B6FD33F58}" dt="2023-09-20T11:39:10.769" v="139" actId="26606"/>
          <ac:spMkLst>
            <pc:docMk/>
            <pc:sldMk cId="4059361716" sldId="256"/>
            <ac:spMk id="13" creationId="{3768F94E-2BF1-56A5-87AC-0C427079334B}"/>
          </ac:spMkLst>
        </pc:spChg>
        <pc:spChg chg="add del">
          <ac:chgData name="Roy Liu" userId="755465ea-a681-4840-afaf-3106d4ded39d" providerId="ADAL" clId="{26A4DA2E-3B26-4A19-981B-FA4B6FD33F58}" dt="2023-09-20T11:39:10.769" v="139" actId="26606"/>
          <ac:spMkLst>
            <pc:docMk/>
            <pc:sldMk cId="4059361716" sldId="256"/>
            <ac:spMk id="15" creationId="{393D8CD4-7FBE-9118-0CEB-9C1A2FA6AE5A}"/>
          </ac:spMkLst>
        </pc:spChg>
        <pc:spChg chg="add del">
          <ac:chgData name="Roy Liu" userId="755465ea-a681-4840-afaf-3106d4ded39d" providerId="ADAL" clId="{26A4DA2E-3B26-4A19-981B-FA4B6FD33F58}" dt="2023-09-20T11:39:47.178" v="143" actId="26606"/>
          <ac:spMkLst>
            <pc:docMk/>
            <pc:sldMk cId="4059361716" sldId="256"/>
            <ac:spMk id="17" creationId="{1E644DE9-8D09-43E2-BA69-F57482CFC93A}"/>
          </ac:spMkLst>
        </pc:spChg>
        <pc:spChg chg="add del">
          <ac:chgData name="Roy Liu" userId="755465ea-a681-4840-afaf-3106d4ded39d" providerId="ADAL" clId="{26A4DA2E-3B26-4A19-981B-FA4B6FD33F58}" dt="2023-09-20T11:39:47.178" v="143" actId="26606"/>
          <ac:spMkLst>
            <pc:docMk/>
            <pc:sldMk cId="4059361716" sldId="256"/>
            <ac:spMk id="18" creationId="{6C23C919-B32E-40FF-B3D8-631316E84E3E}"/>
          </ac:spMkLst>
        </pc:spChg>
        <pc:spChg chg="add del">
          <ac:chgData name="Roy Liu" userId="755465ea-a681-4840-afaf-3106d4ded39d" providerId="ADAL" clId="{26A4DA2E-3B26-4A19-981B-FA4B6FD33F58}" dt="2023-09-20T11:39:49.982" v="145" actId="26606"/>
          <ac:spMkLst>
            <pc:docMk/>
            <pc:sldMk cId="4059361716" sldId="256"/>
            <ac:spMk id="21" creationId="{0623FB3B-24E7-5304-70D8-3CA402902220}"/>
          </ac:spMkLst>
        </pc:spChg>
        <pc:spChg chg="add del">
          <ac:chgData name="Roy Liu" userId="755465ea-a681-4840-afaf-3106d4ded39d" providerId="ADAL" clId="{26A4DA2E-3B26-4A19-981B-FA4B6FD33F58}" dt="2023-09-20T11:39:49.982" v="145" actId="26606"/>
          <ac:spMkLst>
            <pc:docMk/>
            <pc:sldMk cId="4059361716" sldId="256"/>
            <ac:spMk id="22" creationId="{97081EE3-B6BE-9584-F5AF-E5F6484DA7A1}"/>
          </ac:spMkLst>
        </pc:spChg>
        <pc:spChg chg="add del">
          <ac:chgData name="Roy Liu" userId="755465ea-a681-4840-afaf-3106d4ded39d" providerId="ADAL" clId="{26A4DA2E-3B26-4A19-981B-FA4B6FD33F58}" dt="2023-09-20T11:39:49.982" v="145" actId="26606"/>
          <ac:spMkLst>
            <pc:docMk/>
            <pc:sldMk cId="4059361716" sldId="256"/>
            <ac:spMk id="24" creationId="{4711BF64-C99B-2F90-ADA1-0C08F9BE8392}"/>
          </ac:spMkLst>
        </pc:spChg>
        <pc:spChg chg="add del">
          <ac:chgData name="Roy Liu" userId="755465ea-a681-4840-afaf-3106d4ded39d" providerId="ADAL" clId="{26A4DA2E-3B26-4A19-981B-FA4B6FD33F58}" dt="2023-09-20T11:39:52.314" v="147" actId="26606"/>
          <ac:spMkLst>
            <pc:docMk/>
            <pc:sldMk cId="4059361716" sldId="256"/>
            <ac:spMk id="26" creationId="{733E0473-C315-42D8-A82A-A2FE49DC67DA}"/>
          </ac:spMkLst>
        </pc:spChg>
        <pc:spChg chg="add del">
          <ac:chgData name="Roy Liu" userId="755465ea-a681-4840-afaf-3106d4ded39d" providerId="ADAL" clId="{26A4DA2E-3B26-4A19-981B-FA4B6FD33F58}" dt="2023-09-20T11:39:52.314" v="147" actId="26606"/>
          <ac:spMkLst>
            <pc:docMk/>
            <pc:sldMk cId="4059361716" sldId="256"/>
            <ac:spMk id="27" creationId="{AD23A251-68F2-43E5-812B-4BBAE1AF535E}"/>
          </ac:spMkLst>
        </pc:spChg>
        <pc:spChg chg="add">
          <ac:chgData name="Roy Liu" userId="755465ea-a681-4840-afaf-3106d4ded39d" providerId="ADAL" clId="{26A4DA2E-3B26-4A19-981B-FA4B6FD33F58}" dt="2023-09-20T11:39:52.354" v="148" actId="26606"/>
          <ac:spMkLst>
            <pc:docMk/>
            <pc:sldMk cId="4059361716" sldId="256"/>
            <ac:spMk id="37" creationId="{1E644DE9-8D09-43E2-BA69-F57482CFC93A}"/>
          </ac:spMkLst>
        </pc:spChg>
        <pc:spChg chg="add">
          <ac:chgData name="Roy Liu" userId="755465ea-a681-4840-afaf-3106d4ded39d" providerId="ADAL" clId="{26A4DA2E-3B26-4A19-981B-FA4B6FD33F58}" dt="2023-09-20T11:39:52.354" v="148" actId="26606"/>
          <ac:spMkLst>
            <pc:docMk/>
            <pc:sldMk cId="4059361716" sldId="256"/>
            <ac:spMk id="38" creationId="{6C23C919-B32E-40FF-B3D8-631316E84E3E}"/>
          </ac:spMkLst>
        </pc:spChg>
        <pc:grpChg chg="add del">
          <ac:chgData name="Roy Liu" userId="755465ea-a681-4840-afaf-3106d4ded39d" providerId="ADAL" clId="{26A4DA2E-3B26-4A19-981B-FA4B6FD33F58}" dt="2023-09-20T11:39:52.314" v="147" actId="26606"/>
          <ac:grpSpMkLst>
            <pc:docMk/>
            <pc:sldMk cId="4059361716" sldId="256"/>
            <ac:grpSpMk id="29" creationId="{0350AF23-2606-421F-AB7B-23D9B48F3E9B}"/>
          </ac:grpSpMkLst>
        </pc:grpChg>
        <pc:picChg chg="add del">
          <ac:chgData name="Roy Liu" userId="755465ea-a681-4840-afaf-3106d4ded39d" providerId="ADAL" clId="{26A4DA2E-3B26-4A19-981B-FA4B6FD33F58}" dt="2023-09-20T11:39:00.334" v="135" actId="26606"/>
          <ac:picMkLst>
            <pc:docMk/>
            <pc:sldMk cId="4059361716" sldId="256"/>
            <ac:picMk id="4" creationId="{B80152C7-DADA-79AF-671F-ED9DFFAEEDA7}"/>
          </ac:picMkLst>
        </pc:picChg>
        <pc:picChg chg="add del mod">
          <ac:chgData name="Roy Liu" userId="755465ea-a681-4840-afaf-3106d4ded39d" providerId="ADAL" clId="{26A4DA2E-3B26-4A19-981B-FA4B6FD33F58}" dt="2023-09-20T11:39:10.769" v="139" actId="26606"/>
          <ac:picMkLst>
            <pc:docMk/>
            <pc:sldMk cId="4059361716" sldId="256"/>
            <ac:picMk id="14" creationId="{896F5DF2-BCFC-2FB4-5329-B94F5C89D821}"/>
          </ac:picMkLst>
        </pc:picChg>
        <pc:picChg chg="add del">
          <ac:chgData name="Roy Liu" userId="755465ea-a681-4840-afaf-3106d4ded39d" providerId="ADAL" clId="{26A4DA2E-3B26-4A19-981B-FA4B6FD33F58}" dt="2023-09-20T11:39:47.178" v="143" actId="26606"/>
          <ac:picMkLst>
            <pc:docMk/>
            <pc:sldMk cId="4059361716" sldId="256"/>
            <ac:picMk id="19" creationId="{B80152C7-DADA-79AF-671F-ED9DFFAEEDA7}"/>
          </ac:picMkLst>
        </pc:picChg>
        <pc:picChg chg="add del">
          <ac:chgData name="Roy Liu" userId="755465ea-a681-4840-afaf-3106d4ded39d" providerId="ADAL" clId="{26A4DA2E-3B26-4A19-981B-FA4B6FD33F58}" dt="2023-09-20T11:39:49.982" v="145" actId="26606"/>
          <ac:picMkLst>
            <pc:docMk/>
            <pc:sldMk cId="4059361716" sldId="256"/>
            <ac:picMk id="23" creationId="{063B0685-32E7-D1F1-01AE-972466F1B3F9}"/>
          </ac:picMkLst>
        </pc:picChg>
        <pc:picChg chg="add del">
          <ac:chgData name="Roy Liu" userId="755465ea-a681-4840-afaf-3106d4ded39d" providerId="ADAL" clId="{26A4DA2E-3B26-4A19-981B-FA4B6FD33F58}" dt="2023-09-20T11:39:52.314" v="147" actId="26606"/>
          <ac:picMkLst>
            <pc:docMk/>
            <pc:sldMk cId="4059361716" sldId="256"/>
            <ac:picMk id="28" creationId="{B3EE9219-1F6E-EC8E-1308-4E7893ED0E74}"/>
          </ac:picMkLst>
        </pc:picChg>
        <pc:picChg chg="add">
          <ac:chgData name="Roy Liu" userId="755465ea-a681-4840-afaf-3106d4ded39d" providerId="ADAL" clId="{26A4DA2E-3B26-4A19-981B-FA4B6FD33F58}" dt="2023-09-20T11:39:52.354" v="148" actId="26606"/>
          <ac:picMkLst>
            <pc:docMk/>
            <pc:sldMk cId="4059361716" sldId="256"/>
            <ac:picMk id="39" creationId="{B80152C7-DADA-79AF-671F-ED9DFFAEEDA7}"/>
          </ac:picMkLst>
        </pc:picChg>
      </pc:sldChg>
      <pc:sldChg chg="modSp new mod">
        <pc:chgData name="Roy Liu" userId="755465ea-a681-4840-afaf-3106d4ded39d" providerId="ADAL" clId="{26A4DA2E-3B26-4A19-981B-FA4B6FD33F58}" dt="2023-09-26T10:08:46.662" v="652" actId="20577"/>
        <pc:sldMkLst>
          <pc:docMk/>
          <pc:sldMk cId="1499829321" sldId="257"/>
        </pc:sldMkLst>
        <pc:spChg chg="mod">
          <ac:chgData name="Roy Liu" userId="755465ea-a681-4840-afaf-3106d4ded39d" providerId="ADAL" clId="{26A4DA2E-3B26-4A19-981B-FA4B6FD33F58}" dt="2023-09-26T09:49:19.300" v="258" actId="790"/>
          <ac:spMkLst>
            <pc:docMk/>
            <pc:sldMk cId="1499829321" sldId="257"/>
            <ac:spMk id="2" creationId="{6E7FAB23-3BBF-1A08-4ADC-40F67AE0A9F3}"/>
          </ac:spMkLst>
        </pc:spChg>
        <pc:spChg chg="mod">
          <ac:chgData name="Roy Liu" userId="755465ea-a681-4840-afaf-3106d4ded39d" providerId="ADAL" clId="{26A4DA2E-3B26-4A19-981B-FA4B6FD33F58}" dt="2023-09-26T10:08:46.662" v="652" actId="20577"/>
          <ac:spMkLst>
            <pc:docMk/>
            <pc:sldMk cId="1499829321" sldId="257"/>
            <ac:spMk id="3" creationId="{27880FD4-D46A-B9D5-23AC-6C0D8D9629D2}"/>
          </ac:spMkLst>
        </pc:spChg>
      </pc:sldChg>
      <pc:sldChg chg="modSp new mod">
        <pc:chgData name="Roy Liu" userId="755465ea-a681-4840-afaf-3106d4ded39d" providerId="ADAL" clId="{26A4DA2E-3B26-4A19-981B-FA4B6FD33F58}" dt="2023-09-27T09:57:53.830" v="1536" actId="20577"/>
        <pc:sldMkLst>
          <pc:docMk/>
          <pc:sldMk cId="3596416156" sldId="258"/>
        </pc:sldMkLst>
        <pc:spChg chg="mod">
          <ac:chgData name="Roy Liu" userId="755465ea-a681-4840-afaf-3106d4ded39d" providerId="ADAL" clId="{26A4DA2E-3B26-4A19-981B-FA4B6FD33F58}" dt="2023-09-26T09:58:33.208" v="368" actId="20577"/>
          <ac:spMkLst>
            <pc:docMk/>
            <pc:sldMk cId="3596416156" sldId="258"/>
            <ac:spMk id="2" creationId="{027F2EE5-1AEC-892A-0F33-1DAF05804E15}"/>
          </ac:spMkLst>
        </pc:spChg>
        <pc:spChg chg="mod">
          <ac:chgData name="Roy Liu" userId="755465ea-a681-4840-afaf-3106d4ded39d" providerId="ADAL" clId="{26A4DA2E-3B26-4A19-981B-FA4B6FD33F58}" dt="2023-09-27T09:57:53.830" v="1536" actId="20577"/>
          <ac:spMkLst>
            <pc:docMk/>
            <pc:sldMk cId="3596416156" sldId="258"/>
            <ac:spMk id="3" creationId="{C5FBD0D9-1F3E-B448-0B80-6863AE3ECA96}"/>
          </ac:spMkLst>
        </pc:spChg>
      </pc:sldChg>
      <pc:sldChg chg="modSp new del mod">
        <pc:chgData name="Roy Liu" userId="755465ea-a681-4840-afaf-3106d4ded39d" providerId="ADAL" clId="{26A4DA2E-3B26-4A19-981B-FA4B6FD33F58}" dt="2023-09-26T09:59:07.693" v="466" actId="2696"/>
        <pc:sldMkLst>
          <pc:docMk/>
          <pc:sldMk cId="2063800821" sldId="259"/>
        </pc:sldMkLst>
        <pc:spChg chg="mod">
          <ac:chgData name="Roy Liu" userId="755465ea-a681-4840-afaf-3106d4ded39d" providerId="ADAL" clId="{26A4DA2E-3B26-4A19-981B-FA4B6FD33F58}" dt="2023-09-26T09:50:11.128" v="264" actId="20577"/>
          <ac:spMkLst>
            <pc:docMk/>
            <pc:sldMk cId="2063800821" sldId="259"/>
            <ac:spMk id="2" creationId="{9DA16EE9-A1C6-5746-186A-A83C444481EE}"/>
          </ac:spMkLst>
        </pc:spChg>
      </pc:sldChg>
      <pc:sldChg chg="modSp new mod ord">
        <pc:chgData name="Roy Liu" userId="755465ea-a681-4840-afaf-3106d4ded39d" providerId="ADAL" clId="{26A4DA2E-3B26-4A19-981B-FA4B6FD33F58}" dt="2023-09-26T09:57:06.572" v="289" actId="20577"/>
        <pc:sldMkLst>
          <pc:docMk/>
          <pc:sldMk cId="1627402840" sldId="260"/>
        </pc:sldMkLst>
        <pc:spChg chg="mod">
          <ac:chgData name="Roy Liu" userId="755465ea-a681-4840-afaf-3106d4ded39d" providerId="ADAL" clId="{26A4DA2E-3B26-4A19-981B-FA4B6FD33F58}" dt="2023-09-26T09:57:06.572" v="289" actId="20577"/>
          <ac:spMkLst>
            <pc:docMk/>
            <pc:sldMk cId="1627402840" sldId="260"/>
            <ac:spMk id="2" creationId="{FC60A86F-C9EB-93AE-9163-0F2723C7C1CE}"/>
          </ac:spMkLst>
        </pc:spChg>
      </pc:sldChg>
      <pc:sldChg chg="addSp delSp modSp new mod setBg">
        <pc:chgData name="Roy Liu" userId="755465ea-a681-4840-afaf-3106d4ded39d" providerId="ADAL" clId="{26A4DA2E-3B26-4A19-981B-FA4B6FD33F58}" dt="2023-09-27T09:56:06.861" v="1454" actId="20577"/>
        <pc:sldMkLst>
          <pc:docMk/>
          <pc:sldMk cId="833342778" sldId="261"/>
        </pc:sldMkLst>
        <pc:spChg chg="mod">
          <ac:chgData name="Roy Liu" userId="755465ea-a681-4840-afaf-3106d4ded39d" providerId="ADAL" clId="{26A4DA2E-3B26-4A19-981B-FA4B6FD33F58}" dt="2023-09-27T09:56:06.861" v="1454" actId="20577"/>
          <ac:spMkLst>
            <pc:docMk/>
            <pc:sldMk cId="833342778" sldId="261"/>
            <ac:spMk id="2" creationId="{5FD84A74-3A6C-F4D8-BE30-E95E481604FC}"/>
          </ac:spMkLst>
        </pc:spChg>
        <pc:spChg chg="del">
          <ac:chgData name="Roy Liu" userId="755465ea-a681-4840-afaf-3106d4ded39d" providerId="ADAL" clId="{26A4DA2E-3B26-4A19-981B-FA4B6FD33F58}" dt="2023-09-26T10:13:52.571" v="653"/>
          <ac:spMkLst>
            <pc:docMk/>
            <pc:sldMk cId="833342778" sldId="261"/>
            <ac:spMk id="3" creationId="{9033DF0E-4884-3629-37B2-76BF7229470C}"/>
          </ac:spMkLst>
        </pc:spChg>
        <pc:spChg chg="add del">
          <ac:chgData name="Roy Liu" userId="755465ea-a681-4840-afaf-3106d4ded39d" providerId="ADAL" clId="{26A4DA2E-3B26-4A19-981B-FA4B6FD33F58}" dt="2023-09-26T10:14:13.489" v="656" actId="26606"/>
          <ac:spMkLst>
            <pc:docMk/>
            <pc:sldMk cId="833342778" sldId="261"/>
            <ac:spMk id="9" creationId="{52814DCF-62D4-3000-30DB-D3CAC0CB7C66}"/>
          </ac:spMkLst>
        </pc:spChg>
        <pc:spChg chg="add del">
          <ac:chgData name="Roy Liu" userId="755465ea-a681-4840-afaf-3106d4ded39d" providerId="ADAL" clId="{26A4DA2E-3B26-4A19-981B-FA4B6FD33F58}" dt="2023-09-26T10:14:13.489" v="656" actId="26606"/>
          <ac:spMkLst>
            <pc:docMk/>
            <pc:sldMk cId="833342778" sldId="261"/>
            <ac:spMk id="12" creationId="{8651CFA9-6065-4243-AC48-858E359780B1}"/>
          </ac:spMkLst>
        </pc:spChg>
        <pc:spChg chg="add del">
          <ac:chgData name="Roy Liu" userId="755465ea-a681-4840-afaf-3106d4ded39d" providerId="ADAL" clId="{26A4DA2E-3B26-4A19-981B-FA4B6FD33F58}" dt="2023-09-26T10:14:13.489" v="656" actId="26606"/>
          <ac:spMkLst>
            <pc:docMk/>
            <pc:sldMk cId="833342778" sldId="261"/>
            <ac:spMk id="14" creationId="{FBC8BBE5-981E-4B0B-9654-32B5668BFF31}"/>
          </ac:spMkLst>
        </pc:spChg>
        <pc:spChg chg="add del">
          <ac:chgData name="Roy Liu" userId="755465ea-a681-4840-afaf-3106d4ded39d" providerId="ADAL" clId="{26A4DA2E-3B26-4A19-981B-FA4B6FD33F58}" dt="2023-09-26T10:14:14.595" v="658" actId="26606"/>
          <ac:spMkLst>
            <pc:docMk/>
            <pc:sldMk cId="833342778" sldId="261"/>
            <ac:spMk id="20" creationId="{A3EF0E40-AEB8-4DF7-A67A-7317B3BF94CA}"/>
          </ac:spMkLst>
        </pc:spChg>
        <pc:spChg chg="add del">
          <ac:chgData name="Roy Liu" userId="755465ea-a681-4840-afaf-3106d4ded39d" providerId="ADAL" clId="{26A4DA2E-3B26-4A19-981B-FA4B6FD33F58}" dt="2023-09-26T10:14:14.595" v="658" actId="26606"/>
          <ac:spMkLst>
            <pc:docMk/>
            <pc:sldMk cId="833342778" sldId="261"/>
            <ac:spMk id="21" creationId="{8651CFA9-6065-4243-AC48-858E359780B1}"/>
          </ac:spMkLst>
        </pc:spChg>
        <pc:spChg chg="add del">
          <ac:chgData name="Roy Liu" userId="755465ea-a681-4840-afaf-3106d4ded39d" providerId="ADAL" clId="{26A4DA2E-3B26-4A19-981B-FA4B6FD33F58}" dt="2023-09-26T10:14:14.595" v="658" actId="26606"/>
          <ac:spMkLst>
            <pc:docMk/>
            <pc:sldMk cId="833342778" sldId="261"/>
            <ac:spMk id="22" creationId="{06B1FD15-9CBB-4259-931E-1EB6A87199E9}"/>
          </ac:spMkLst>
        </pc:spChg>
        <pc:spChg chg="add del">
          <ac:chgData name="Roy Liu" userId="755465ea-a681-4840-afaf-3106d4ded39d" providerId="ADAL" clId="{26A4DA2E-3B26-4A19-981B-FA4B6FD33F58}" dt="2023-09-26T10:14:14.595" v="658" actId="26606"/>
          <ac:spMkLst>
            <pc:docMk/>
            <pc:sldMk cId="833342778" sldId="261"/>
            <ac:spMk id="24" creationId="{F8C57F8C-07BA-E657-0190-A22217C53599}"/>
          </ac:spMkLst>
        </pc:spChg>
        <pc:spChg chg="add del">
          <ac:chgData name="Roy Liu" userId="755465ea-a681-4840-afaf-3106d4ded39d" providerId="ADAL" clId="{26A4DA2E-3B26-4A19-981B-FA4B6FD33F58}" dt="2023-09-26T10:14:19.660" v="660" actId="26606"/>
          <ac:spMkLst>
            <pc:docMk/>
            <pc:sldMk cId="833342778" sldId="261"/>
            <ac:spMk id="26" creationId="{A4FB2F27-3F7D-440E-A905-86607A926A29}"/>
          </ac:spMkLst>
        </pc:spChg>
        <pc:spChg chg="add del">
          <ac:chgData name="Roy Liu" userId="755465ea-a681-4840-afaf-3106d4ded39d" providerId="ADAL" clId="{26A4DA2E-3B26-4A19-981B-FA4B6FD33F58}" dt="2023-09-26T10:14:19.660" v="660" actId="26606"/>
          <ac:spMkLst>
            <pc:docMk/>
            <pc:sldMk cId="833342778" sldId="261"/>
            <ac:spMk id="27" creationId="{AF678C14-A033-4139-BCA9-8382B039648B}"/>
          </ac:spMkLst>
        </pc:spChg>
        <pc:spChg chg="add del">
          <ac:chgData name="Roy Liu" userId="755465ea-a681-4840-afaf-3106d4ded39d" providerId="ADAL" clId="{26A4DA2E-3B26-4A19-981B-FA4B6FD33F58}" dt="2023-09-26T10:14:19.660" v="660" actId="26606"/>
          <ac:spMkLst>
            <pc:docMk/>
            <pc:sldMk cId="833342778" sldId="261"/>
            <ac:spMk id="29" creationId="{90AA31C0-A74F-2F69-15E2-23D8EE580828}"/>
          </ac:spMkLst>
        </pc:spChg>
        <pc:spChg chg="add del">
          <ac:chgData name="Roy Liu" userId="755465ea-a681-4840-afaf-3106d4ded39d" providerId="ADAL" clId="{26A4DA2E-3B26-4A19-981B-FA4B6FD33F58}" dt="2023-09-26T10:14:22.504" v="662" actId="26606"/>
          <ac:spMkLst>
            <pc:docMk/>
            <pc:sldMk cId="833342778" sldId="261"/>
            <ac:spMk id="31" creationId="{A4FB2F27-3F7D-440E-A905-86607A926A29}"/>
          </ac:spMkLst>
        </pc:spChg>
        <pc:spChg chg="add del">
          <ac:chgData name="Roy Liu" userId="755465ea-a681-4840-afaf-3106d4ded39d" providerId="ADAL" clId="{26A4DA2E-3B26-4A19-981B-FA4B6FD33F58}" dt="2023-09-26T10:14:22.504" v="662" actId="26606"/>
          <ac:spMkLst>
            <pc:docMk/>
            <pc:sldMk cId="833342778" sldId="261"/>
            <ac:spMk id="32" creationId="{AF678C14-A033-4139-BCA9-8382B039648B}"/>
          </ac:spMkLst>
        </pc:spChg>
        <pc:spChg chg="add del">
          <ac:chgData name="Roy Liu" userId="755465ea-a681-4840-afaf-3106d4ded39d" providerId="ADAL" clId="{26A4DA2E-3B26-4A19-981B-FA4B6FD33F58}" dt="2023-09-26T10:14:22.504" v="662" actId="26606"/>
          <ac:spMkLst>
            <pc:docMk/>
            <pc:sldMk cId="833342778" sldId="261"/>
            <ac:spMk id="34" creationId="{9944F14A-33B5-02AA-5755-C19A9531AD01}"/>
          </ac:spMkLst>
        </pc:spChg>
        <pc:spChg chg="add del">
          <ac:chgData name="Roy Liu" userId="755465ea-a681-4840-afaf-3106d4ded39d" providerId="ADAL" clId="{26A4DA2E-3B26-4A19-981B-FA4B6FD33F58}" dt="2023-09-26T10:14:39.973" v="664" actId="26606"/>
          <ac:spMkLst>
            <pc:docMk/>
            <pc:sldMk cId="833342778" sldId="261"/>
            <ac:spMk id="36" creationId="{8651CFA9-6065-4243-AC48-858E359780B1}"/>
          </ac:spMkLst>
        </pc:spChg>
        <pc:spChg chg="add del">
          <ac:chgData name="Roy Liu" userId="755465ea-a681-4840-afaf-3106d4ded39d" providerId="ADAL" clId="{26A4DA2E-3B26-4A19-981B-FA4B6FD33F58}" dt="2023-09-26T10:14:39.973" v="664" actId="26606"/>
          <ac:spMkLst>
            <pc:docMk/>
            <pc:sldMk cId="833342778" sldId="261"/>
            <ac:spMk id="37" creationId="{FBC8BBE5-981E-4B0B-9654-32B5668BFF31}"/>
          </ac:spMkLst>
        </pc:spChg>
        <pc:spChg chg="add del">
          <ac:chgData name="Roy Liu" userId="755465ea-a681-4840-afaf-3106d4ded39d" providerId="ADAL" clId="{26A4DA2E-3B26-4A19-981B-FA4B6FD33F58}" dt="2023-09-26T10:14:39.973" v="664" actId="26606"/>
          <ac:spMkLst>
            <pc:docMk/>
            <pc:sldMk cId="833342778" sldId="261"/>
            <ac:spMk id="39" creationId="{52814DCF-62D4-3000-30DB-D3CAC0CB7C66}"/>
          </ac:spMkLst>
        </pc:spChg>
        <pc:spChg chg="add del">
          <ac:chgData name="Roy Liu" userId="755465ea-a681-4840-afaf-3106d4ded39d" providerId="ADAL" clId="{26A4DA2E-3B26-4A19-981B-FA4B6FD33F58}" dt="2023-09-26T10:14:41.077" v="666" actId="26606"/>
          <ac:spMkLst>
            <pc:docMk/>
            <pc:sldMk cId="833342778" sldId="261"/>
            <ac:spMk id="41" creationId="{8651CFA9-6065-4243-AC48-858E359780B1}"/>
          </ac:spMkLst>
        </pc:spChg>
        <pc:spChg chg="add del">
          <ac:chgData name="Roy Liu" userId="755465ea-a681-4840-afaf-3106d4ded39d" providerId="ADAL" clId="{26A4DA2E-3B26-4A19-981B-FA4B6FD33F58}" dt="2023-09-26T10:14:41.077" v="666" actId="26606"/>
          <ac:spMkLst>
            <pc:docMk/>
            <pc:sldMk cId="833342778" sldId="261"/>
            <ac:spMk id="42" creationId="{FBC8BBE5-981E-4B0B-9654-32B5668BFF31}"/>
          </ac:spMkLst>
        </pc:spChg>
        <pc:spChg chg="add del">
          <ac:chgData name="Roy Liu" userId="755465ea-a681-4840-afaf-3106d4ded39d" providerId="ADAL" clId="{26A4DA2E-3B26-4A19-981B-FA4B6FD33F58}" dt="2023-09-26T10:14:41.077" v="666" actId="26606"/>
          <ac:spMkLst>
            <pc:docMk/>
            <pc:sldMk cId="833342778" sldId="261"/>
            <ac:spMk id="44" creationId="{0DADC141-2CF4-4D22-BFEF-05FB358E4DFD}"/>
          </ac:spMkLst>
        </pc:spChg>
        <pc:spChg chg="add del">
          <ac:chgData name="Roy Liu" userId="755465ea-a681-4840-afaf-3106d4ded39d" providerId="ADAL" clId="{26A4DA2E-3B26-4A19-981B-FA4B6FD33F58}" dt="2023-09-26T10:14:41.077" v="666" actId="26606"/>
          <ac:spMkLst>
            <pc:docMk/>
            <pc:sldMk cId="833342778" sldId="261"/>
            <ac:spMk id="45" creationId="{F43A66C0-8F79-4D55-8A61-9E980D5FEE26}"/>
          </ac:spMkLst>
        </pc:spChg>
        <pc:spChg chg="add del">
          <ac:chgData name="Roy Liu" userId="755465ea-a681-4840-afaf-3106d4ded39d" providerId="ADAL" clId="{26A4DA2E-3B26-4A19-981B-FA4B6FD33F58}" dt="2023-09-26T10:14:41.077" v="666" actId="26606"/>
          <ac:spMkLst>
            <pc:docMk/>
            <pc:sldMk cId="833342778" sldId="261"/>
            <ac:spMk id="46" creationId="{05DEB5AD-912E-FADE-0E08-E5E5BAF3B460}"/>
          </ac:spMkLst>
        </pc:spChg>
        <pc:spChg chg="add del">
          <ac:chgData name="Roy Liu" userId="755465ea-a681-4840-afaf-3106d4ded39d" providerId="ADAL" clId="{26A4DA2E-3B26-4A19-981B-FA4B6FD33F58}" dt="2023-09-26T10:15:50.081" v="668" actId="26606"/>
          <ac:spMkLst>
            <pc:docMk/>
            <pc:sldMk cId="833342778" sldId="261"/>
            <ac:spMk id="48" creationId="{8651CFA9-6065-4243-AC48-858E359780B1}"/>
          </ac:spMkLst>
        </pc:spChg>
        <pc:spChg chg="add del">
          <ac:chgData name="Roy Liu" userId="755465ea-a681-4840-afaf-3106d4ded39d" providerId="ADAL" clId="{26A4DA2E-3B26-4A19-981B-FA4B6FD33F58}" dt="2023-09-26T10:15:50.081" v="668" actId="26606"/>
          <ac:spMkLst>
            <pc:docMk/>
            <pc:sldMk cId="833342778" sldId="261"/>
            <ac:spMk id="49" creationId="{FBC8BBE5-981E-4B0B-9654-32B5668BFF31}"/>
          </ac:spMkLst>
        </pc:spChg>
        <pc:spChg chg="add del">
          <ac:chgData name="Roy Liu" userId="755465ea-a681-4840-afaf-3106d4ded39d" providerId="ADAL" clId="{26A4DA2E-3B26-4A19-981B-FA4B6FD33F58}" dt="2023-09-26T10:15:50.081" v="668" actId="26606"/>
          <ac:spMkLst>
            <pc:docMk/>
            <pc:sldMk cId="833342778" sldId="261"/>
            <ac:spMk id="51" creationId="{0DADC141-2CF4-4D22-BFEF-05FB358E4DFD}"/>
          </ac:spMkLst>
        </pc:spChg>
        <pc:spChg chg="add del">
          <ac:chgData name="Roy Liu" userId="755465ea-a681-4840-afaf-3106d4ded39d" providerId="ADAL" clId="{26A4DA2E-3B26-4A19-981B-FA4B6FD33F58}" dt="2023-09-26T10:15:50.081" v="668" actId="26606"/>
          <ac:spMkLst>
            <pc:docMk/>
            <pc:sldMk cId="833342778" sldId="261"/>
            <ac:spMk id="52" creationId="{BFA7080D-E80E-D14C-12D8-498F7C6288E0}"/>
          </ac:spMkLst>
        </pc:spChg>
        <pc:spChg chg="add del">
          <ac:chgData name="Roy Liu" userId="755465ea-a681-4840-afaf-3106d4ded39d" providerId="ADAL" clId="{26A4DA2E-3B26-4A19-981B-FA4B6FD33F58}" dt="2023-09-26T11:21:44.938" v="747" actId="26606"/>
          <ac:spMkLst>
            <pc:docMk/>
            <pc:sldMk cId="833342778" sldId="261"/>
            <ac:spMk id="54" creationId="{A4FB2F27-3F7D-440E-A905-86607A926A29}"/>
          </ac:spMkLst>
        </pc:spChg>
        <pc:spChg chg="add del">
          <ac:chgData name="Roy Liu" userId="755465ea-a681-4840-afaf-3106d4ded39d" providerId="ADAL" clId="{26A4DA2E-3B26-4A19-981B-FA4B6FD33F58}" dt="2023-09-26T11:21:44.938" v="747" actId="26606"/>
          <ac:spMkLst>
            <pc:docMk/>
            <pc:sldMk cId="833342778" sldId="261"/>
            <ac:spMk id="55" creationId="{AF678C14-A033-4139-BCA9-8382B039648B}"/>
          </ac:spMkLst>
        </pc:spChg>
        <pc:spChg chg="add mod">
          <ac:chgData name="Roy Liu" userId="755465ea-a681-4840-afaf-3106d4ded39d" providerId="ADAL" clId="{26A4DA2E-3B26-4A19-981B-FA4B6FD33F58}" dt="2023-09-26T11:57:45.145" v="1110" actId="20577"/>
          <ac:spMkLst>
            <pc:docMk/>
            <pc:sldMk cId="833342778" sldId="261"/>
            <ac:spMk id="57" creationId="{90AA31C0-A74F-2F69-15E2-23D8EE580828}"/>
          </ac:spMkLst>
        </pc:spChg>
        <pc:spChg chg="add del">
          <ac:chgData name="Roy Liu" userId="755465ea-a681-4840-afaf-3106d4ded39d" providerId="ADAL" clId="{26A4DA2E-3B26-4A19-981B-FA4B6FD33F58}" dt="2023-09-26T11:21:41.812" v="742" actId="26606"/>
          <ac:spMkLst>
            <pc:docMk/>
            <pc:sldMk cId="833342778" sldId="261"/>
            <ac:spMk id="62" creationId="{8651CFA9-6065-4243-AC48-858E359780B1}"/>
          </ac:spMkLst>
        </pc:spChg>
        <pc:spChg chg="add del">
          <ac:chgData name="Roy Liu" userId="755465ea-a681-4840-afaf-3106d4ded39d" providerId="ADAL" clId="{26A4DA2E-3B26-4A19-981B-FA4B6FD33F58}" dt="2023-09-26T11:21:41.812" v="742" actId="26606"/>
          <ac:spMkLst>
            <pc:docMk/>
            <pc:sldMk cId="833342778" sldId="261"/>
            <ac:spMk id="64" creationId="{FBC8BBE5-981E-4B0B-9654-32B5668BFF31}"/>
          </ac:spMkLst>
        </pc:spChg>
        <pc:spChg chg="add del">
          <ac:chgData name="Roy Liu" userId="755465ea-a681-4840-afaf-3106d4ded39d" providerId="ADAL" clId="{26A4DA2E-3B26-4A19-981B-FA4B6FD33F58}" dt="2023-09-26T11:21:43.627" v="744" actId="26606"/>
          <ac:spMkLst>
            <pc:docMk/>
            <pc:sldMk cId="833342778" sldId="261"/>
            <ac:spMk id="70" creationId="{8651CFA9-6065-4243-AC48-858E359780B1}"/>
          </ac:spMkLst>
        </pc:spChg>
        <pc:spChg chg="add del">
          <ac:chgData name="Roy Liu" userId="755465ea-a681-4840-afaf-3106d4ded39d" providerId="ADAL" clId="{26A4DA2E-3B26-4A19-981B-FA4B6FD33F58}" dt="2023-09-26T11:21:43.627" v="744" actId="26606"/>
          <ac:spMkLst>
            <pc:docMk/>
            <pc:sldMk cId="833342778" sldId="261"/>
            <ac:spMk id="71" creationId="{5A8C81AE-8F0D-49F3-9FB4-334B0DCDF195}"/>
          </ac:spMkLst>
        </pc:spChg>
        <pc:spChg chg="add del">
          <ac:chgData name="Roy Liu" userId="755465ea-a681-4840-afaf-3106d4ded39d" providerId="ADAL" clId="{26A4DA2E-3B26-4A19-981B-FA4B6FD33F58}" dt="2023-09-26T11:21:44.923" v="746" actId="26606"/>
          <ac:spMkLst>
            <pc:docMk/>
            <pc:sldMk cId="833342778" sldId="261"/>
            <ac:spMk id="73" creationId="{4AB8125F-0FD8-48CD-9F43-73E5494EA774}"/>
          </ac:spMkLst>
        </pc:spChg>
        <pc:spChg chg="add del">
          <ac:chgData name="Roy Liu" userId="755465ea-a681-4840-afaf-3106d4ded39d" providerId="ADAL" clId="{26A4DA2E-3B26-4A19-981B-FA4B6FD33F58}" dt="2023-09-26T11:21:44.923" v="746" actId="26606"/>
          <ac:spMkLst>
            <pc:docMk/>
            <pc:sldMk cId="833342778" sldId="261"/>
            <ac:spMk id="74" creationId="{0019DD6C-5899-4C07-864B-EB0A7D104ACF}"/>
          </ac:spMkLst>
        </pc:spChg>
        <pc:spChg chg="add del">
          <ac:chgData name="Roy Liu" userId="755465ea-a681-4840-afaf-3106d4ded39d" providerId="ADAL" clId="{26A4DA2E-3B26-4A19-981B-FA4B6FD33F58}" dt="2023-09-26T11:36:42.340" v="831" actId="26606"/>
          <ac:spMkLst>
            <pc:docMk/>
            <pc:sldMk cId="833342778" sldId="261"/>
            <ac:spMk id="77" creationId="{8651CFA9-6065-4243-AC48-858E359780B1}"/>
          </ac:spMkLst>
        </pc:spChg>
        <pc:spChg chg="add del">
          <ac:chgData name="Roy Liu" userId="755465ea-a681-4840-afaf-3106d4ded39d" providerId="ADAL" clId="{26A4DA2E-3B26-4A19-981B-FA4B6FD33F58}" dt="2023-09-26T11:36:42.340" v="831" actId="26606"/>
          <ac:spMkLst>
            <pc:docMk/>
            <pc:sldMk cId="833342778" sldId="261"/>
            <ac:spMk id="78" creationId="{1B6E9D4E-1863-458E-8166-A6E64C865F07}"/>
          </ac:spMkLst>
        </pc:spChg>
        <pc:spChg chg="add del">
          <ac:chgData name="Roy Liu" userId="755465ea-a681-4840-afaf-3106d4ded39d" providerId="ADAL" clId="{26A4DA2E-3B26-4A19-981B-FA4B6FD33F58}" dt="2023-09-26T11:36:42.340" v="831" actId="26606"/>
          <ac:spMkLst>
            <pc:docMk/>
            <pc:sldMk cId="833342778" sldId="261"/>
            <ac:spMk id="80" creationId="{F6B9E73A-7DA5-4C84-B395-757FF1941041}"/>
          </ac:spMkLst>
        </pc:spChg>
        <pc:spChg chg="add del">
          <ac:chgData name="Roy Liu" userId="755465ea-a681-4840-afaf-3106d4ded39d" providerId="ADAL" clId="{26A4DA2E-3B26-4A19-981B-FA4B6FD33F58}" dt="2023-09-26T11:36:54.709" v="834" actId="26606"/>
          <ac:spMkLst>
            <pc:docMk/>
            <pc:sldMk cId="833342778" sldId="261"/>
            <ac:spMk id="85" creationId="{8651CFA9-6065-4243-AC48-858E359780B1}"/>
          </ac:spMkLst>
        </pc:spChg>
        <pc:spChg chg="add del">
          <ac:chgData name="Roy Liu" userId="755465ea-a681-4840-afaf-3106d4ded39d" providerId="ADAL" clId="{26A4DA2E-3B26-4A19-981B-FA4B6FD33F58}" dt="2023-09-26T11:36:54.709" v="834" actId="26606"/>
          <ac:spMkLst>
            <pc:docMk/>
            <pc:sldMk cId="833342778" sldId="261"/>
            <ac:spMk id="87" creationId="{5A8C81AE-8F0D-49F3-9FB4-334B0DCDF195}"/>
          </ac:spMkLst>
        </pc:spChg>
        <pc:spChg chg="add del">
          <ac:chgData name="Roy Liu" userId="755465ea-a681-4840-afaf-3106d4ded39d" providerId="ADAL" clId="{26A4DA2E-3B26-4A19-981B-FA4B6FD33F58}" dt="2023-09-26T11:36:54.691" v="833" actId="26606"/>
          <ac:spMkLst>
            <pc:docMk/>
            <pc:sldMk cId="833342778" sldId="261"/>
            <ac:spMk id="96" creationId="{4AB8125F-0FD8-48CD-9F43-73E5494EA774}"/>
          </ac:spMkLst>
        </pc:spChg>
        <pc:spChg chg="add del">
          <ac:chgData name="Roy Liu" userId="755465ea-a681-4840-afaf-3106d4ded39d" providerId="ADAL" clId="{26A4DA2E-3B26-4A19-981B-FA4B6FD33F58}" dt="2023-09-26T11:36:54.691" v="833" actId="26606"/>
          <ac:spMkLst>
            <pc:docMk/>
            <pc:sldMk cId="833342778" sldId="261"/>
            <ac:spMk id="98" creationId="{0019DD6C-5899-4C07-864B-EB0A7D104ACF}"/>
          </ac:spMkLst>
        </pc:spChg>
        <pc:spChg chg="add">
          <ac:chgData name="Roy Liu" userId="755465ea-a681-4840-afaf-3106d4ded39d" providerId="ADAL" clId="{26A4DA2E-3B26-4A19-981B-FA4B6FD33F58}" dt="2023-09-26T11:36:54.709" v="834" actId="26606"/>
          <ac:spMkLst>
            <pc:docMk/>
            <pc:sldMk cId="833342778" sldId="261"/>
            <ac:spMk id="104" creationId="{8651CFA9-6065-4243-AC48-858E359780B1}"/>
          </ac:spMkLst>
        </pc:spChg>
        <pc:spChg chg="add">
          <ac:chgData name="Roy Liu" userId="755465ea-a681-4840-afaf-3106d4ded39d" providerId="ADAL" clId="{26A4DA2E-3B26-4A19-981B-FA4B6FD33F58}" dt="2023-09-26T11:36:54.709" v="834" actId="26606"/>
          <ac:spMkLst>
            <pc:docMk/>
            <pc:sldMk cId="833342778" sldId="261"/>
            <ac:spMk id="105" creationId="{FBC8BBE5-981E-4B0B-9654-32B5668BFF31}"/>
          </ac:spMkLst>
        </pc:spChg>
        <pc:grpChg chg="add del">
          <ac:chgData name="Roy Liu" userId="755465ea-a681-4840-afaf-3106d4ded39d" providerId="ADAL" clId="{26A4DA2E-3B26-4A19-981B-FA4B6FD33F58}" dt="2023-09-26T10:14:13.489" v="656" actId="26606"/>
          <ac:grpSpMkLst>
            <pc:docMk/>
            <pc:sldMk cId="833342778" sldId="261"/>
            <ac:grpSpMk id="16" creationId="{8D6FD602-3113-4FC4-982F-15099614D2A6}"/>
          </ac:grpSpMkLst>
        </pc:grpChg>
        <pc:grpChg chg="add del">
          <ac:chgData name="Roy Liu" userId="755465ea-a681-4840-afaf-3106d4ded39d" providerId="ADAL" clId="{26A4DA2E-3B26-4A19-981B-FA4B6FD33F58}" dt="2023-09-26T10:14:14.595" v="658" actId="26606"/>
          <ac:grpSpMkLst>
            <pc:docMk/>
            <pc:sldMk cId="833342778" sldId="261"/>
            <ac:grpSpMk id="23" creationId="{9D739765-2266-4358-BC9F-0DC2A6B7CD17}"/>
          </ac:grpSpMkLst>
        </pc:grpChg>
        <pc:grpChg chg="add del">
          <ac:chgData name="Roy Liu" userId="755465ea-a681-4840-afaf-3106d4ded39d" providerId="ADAL" clId="{26A4DA2E-3B26-4A19-981B-FA4B6FD33F58}" dt="2023-09-26T10:14:19.660" v="660" actId="26606"/>
          <ac:grpSpMkLst>
            <pc:docMk/>
            <pc:sldMk cId="833342778" sldId="261"/>
            <ac:grpSpMk id="28" creationId="{14763DA8-CE3A-4B30-B2F5-0D128777F742}"/>
          </ac:grpSpMkLst>
        </pc:grpChg>
        <pc:grpChg chg="add del">
          <ac:chgData name="Roy Liu" userId="755465ea-a681-4840-afaf-3106d4ded39d" providerId="ADAL" clId="{26A4DA2E-3B26-4A19-981B-FA4B6FD33F58}" dt="2023-09-26T10:14:22.504" v="662" actId="26606"/>
          <ac:grpSpMkLst>
            <pc:docMk/>
            <pc:sldMk cId="833342778" sldId="261"/>
            <ac:grpSpMk id="33" creationId="{3489A2D2-B3AA-488C-B20E-15DBB97548C6}"/>
          </ac:grpSpMkLst>
        </pc:grpChg>
        <pc:grpChg chg="add del">
          <ac:chgData name="Roy Liu" userId="755465ea-a681-4840-afaf-3106d4ded39d" providerId="ADAL" clId="{26A4DA2E-3B26-4A19-981B-FA4B6FD33F58}" dt="2023-09-26T10:14:39.973" v="664" actId="26606"/>
          <ac:grpSpMkLst>
            <pc:docMk/>
            <pc:sldMk cId="833342778" sldId="261"/>
            <ac:grpSpMk id="38" creationId="{8D6FD602-3113-4FC4-982F-15099614D2A6}"/>
          </ac:grpSpMkLst>
        </pc:grpChg>
        <pc:grpChg chg="add del">
          <ac:chgData name="Roy Liu" userId="755465ea-a681-4840-afaf-3106d4ded39d" providerId="ADAL" clId="{26A4DA2E-3B26-4A19-981B-FA4B6FD33F58}" dt="2023-09-26T10:14:41.077" v="666" actId="26606"/>
          <ac:grpSpMkLst>
            <pc:docMk/>
            <pc:sldMk cId="833342778" sldId="261"/>
            <ac:grpSpMk id="43" creationId="{545001F7-3F8F-4035-8348-1B9798C77D29}"/>
          </ac:grpSpMkLst>
        </pc:grpChg>
        <pc:grpChg chg="add del">
          <ac:chgData name="Roy Liu" userId="755465ea-a681-4840-afaf-3106d4ded39d" providerId="ADAL" clId="{26A4DA2E-3B26-4A19-981B-FA4B6FD33F58}" dt="2023-09-26T10:15:50.081" v="668" actId="26606"/>
          <ac:grpSpMkLst>
            <pc:docMk/>
            <pc:sldMk cId="833342778" sldId="261"/>
            <ac:grpSpMk id="50" creationId="{8B308828-4749-4D6D-9CEA-433D2BD27EC0}"/>
          </ac:grpSpMkLst>
        </pc:grpChg>
        <pc:grpChg chg="add del">
          <ac:chgData name="Roy Liu" userId="755465ea-a681-4840-afaf-3106d4ded39d" providerId="ADAL" clId="{26A4DA2E-3B26-4A19-981B-FA4B6FD33F58}" dt="2023-09-26T11:21:44.938" v="747" actId="26606"/>
          <ac:grpSpMkLst>
            <pc:docMk/>
            <pc:sldMk cId="833342778" sldId="261"/>
            <ac:grpSpMk id="56" creationId="{14763DA8-CE3A-4B30-B2F5-0D128777F742}"/>
          </ac:grpSpMkLst>
        </pc:grpChg>
        <pc:grpChg chg="add del">
          <ac:chgData name="Roy Liu" userId="755465ea-a681-4840-afaf-3106d4ded39d" providerId="ADAL" clId="{26A4DA2E-3B26-4A19-981B-FA4B6FD33F58}" dt="2023-09-26T11:21:41.812" v="742" actId="26606"/>
          <ac:grpSpMkLst>
            <pc:docMk/>
            <pc:sldMk cId="833342778" sldId="261"/>
            <ac:grpSpMk id="66" creationId="{E54EDBA2-E203-497D-AB28-73A06B2DFDEE}"/>
          </ac:grpSpMkLst>
        </pc:grpChg>
        <pc:grpChg chg="add del">
          <ac:chgData name="Roy Liu" userId="755465ea-a681-4840-afaf-3106d4ded39d" providerId="ADAL" clId="{26A4DA2E-3B26-4A19-981B-FA4B6FD33F58}" dt="2023-09-26T11:21:44.923" v="746" actId="26606"/>
          <ac:grpSpMkLst>
            <pc:docMk/>
            <pc:sldMk cId="833342778" sldId="261"/>
            <ac:grpSpMk id="75" creationId="{EB40C5D5-6C8D-4E52-A87F-94BF781A0814}"/>
          </ac:grpSpMkLst>
        </pc:grpChg>
        <pc:grpChg chg="add del">
          <ac:chgData name="Roy Liu" userId="755465ea-a681-4840-afaf-3106d4ded39d" providerId="ADAL" clId="{26A4DA2E-3B26-4A19-981B-FA4B6FD33F58}" dt="2023-09-26T11:36:42.340" v="831" actId="26606"/>
          <ac:grpSpMkLst>
            <pc:docMk/>
            <pc:sldMk cId="833342778" sldId="261"/>
            <ac:grpSpMk id="79" creationId="{DDC08824-D5AF-47B4-A084-327F6A050FE5}"/>
          </ac:grpSpMkLst>
        </pc:grpChg>
        <pc:grpChg chg="add del">
          <ac:chgData name="Roy Liu" userId="755465ea-a681-4840-afaf-3106d4ded39d" providerId="ADAL" clId="{26A4DA2E-3B26-4A19-981B-FA4B6FD33F58}" dt="2023-09-26T11:36:54.709" v="834" actId="26606"/>
          <ac:grpSpMkLst>
            <pc:docMk/>
            <pc:sldMk cId="833342778" sldId="261"/>
            <ac:grpSpMk id="89" creationId="{A9EF8060-0D63-402B-8B09-4993D1FE8EFD}"/>
          </ac:grpSpMkLst>
        </pc:grpChg>
        <pc:grpChg chg="add del">
          <ac:chgData name="Roy Liu" userId="755465ea-a681-4840-afaf-3106d4ded39d" providerId="ADAL" clId="{26A4DA2E-3B26-4A19-981B-FA4B6FD33F58}" dt="2023-09-26T11:36:54.691" v="833" actId="26606"/>
          <ac:grpSpMkLst>
            <pc:docMk/>
            <pc:sldMk cId="833342778" sldId="261"/>
            <ac:grpSpMk id="100" creationId="{EB40C5D5-6C8D-4E52-A87F-94BF781A0814}"/>
          </ac:grpSpMkLst>
        </pc:grpChg>
        <pc:grpChg chg="add">
          <ac:chgData name="Roy Liu" userId="755465ea-a681-4840-afaf-3106d4ded39d" providerId="ADAL" clId="{26A4DA2E-3B26-4A19-981B-FA4B6FD33F58}" dt="2023-09-26T11:36:54.709" v="834" actId="26606"/>
          <ac:grpSpMkLst>
            <pc:docMk/>
            <pc:sldMk cId="833342778" sldId="261"/>
            <ac:grpSpMk id="106" creationId="{E54EDBA2-E203-497D-AB28-73A06B2DFDEE}"/>
          </ac:grpSpMkLst>
        </pc:grpChg>
        <pc:picChg chg="add mod ord">
          <ac:chgData name="Roy Liu" userId="755465ea-a681-4840-afaf-3106d4ded39d" providerId="ADAL" clId="{26A4DA2E-3B26-4A19-981B-FA4B6FD33F58}" dt="2023-09-26T11:37:16.616" v="839" actId="1076"/>
          <ac:picMkLst>
            <pc:docMk/>
            <pc:sldMk cId="833342778" sldId="261"/>
            <ac:picMk id="5" creationId="{FB218DE2-FC3D-8E76-7BFA-E86621CD02E0}"/>
          </ac:picMkLst>
        </pc:picChg>
        <pc:picChg chg="add mod">
          <ac:chgData name="Roy Liu" userId="755465ea-a681-4840-afaf-3106d4ded39d" providerId="ADAL" clId="{26A4DA2E-3B26-4A19-981B-FA4B6FD33F58}" dt="2023-09-26T11:38:54.265" v="841" actId="14826"/>
          <ac:picMkLst>
            <pc:docMk/>
            <pc:sldMk cId="833342778" sldId="261"/>
            <ac:picMk id="7" creationId="{EE3EA166-3E3C-09C5-0F51-348817C4A378}"/>
          </ac:picMkLst>
        </pc:picChg>
      </pc:sldChg>
      <pc:sldChg chg="modSp new mod">
        <pc:chgData name="Roy Liu" userId="755465ea-a681-4840-afaf-3106d4ded39d" providerId="ADAL" clId="{26A4DA2E-3B26-4A19-981B-FA4B6FD33F58}" dt="2023-09-26T09:58:03.596" v="327" actId="20577"/>
        <pc:sldMkLst>
          <pc:docMk/>
          <pc:sldMk cId="723807988" sldId="262"/>
        </pc:sldMkLst>
        <pc:spChg chg="mod">
          <ac:chgData name="Roy Liu" userId="755465ea-a681-4840-afaf-3106d4ded39d" providerId="ADAL" clId="{26A4DA2E-3B26-4A19-981B-FA4B6FD33F58}" dt="2023-09-26T09:58:03.596" v="327" actId="20577"/>
          <ac:spMkLst>
            <pc:docMk/>
            <pc:sldMk cId="723807988" sldId="262"/>
            <ac:spMk id="2" creationId="{E9FCD3FF-F45B-8D90-0C9A-8B9444056B35}"/>
          </ac:spMkLst>
        </pc:spChg>
      </pc:sldChg>
      <pc:sldChg chg="new">
        <pc:chgData name="Roy Liu" userId="755465ea-a681-4840-afaf-3106d4ded39d" providerId="ADAL" clId="{26A4DA2E-3B26-4A19-981B-FA4B6FD33F58}" dt="2023-09-26T09:58:07.628" v="328" actId="680"/>
        <pc:sldMkLst>
          <pc:docMk/>
          <pc:sldMk cId="2129731390" sldId="263"/>
        </pc:sldMkLst>
      </pc:sldChg>
      <pc:sldChg chg="addSp delSp modSp new mod setBg">
        <pc:chgData name="Roy Liu" userId="755465ea-a681-4840-afaf-3106d4ded39d" providerId="ADAL" clId="{26A4DA2E-3B26-4A19-981B-FA4B6FD33F58}" dt="2023-09-27T10:06:48.402" v="1860" actId="20577"/>
        <pc:sldMkLst>
          <pc:docMk/>
          <pc:sldMk cId="3854421792" sldId="264"/>
        </pc:sldMkLst>
        <pc:spChg chg="mod">
          <ac:chgData name="Roy Liu" userId="755465ea-a681-4840-afaf-3106d4ded39d" providerId="ADAL" clId="{26A4DA2E-3B26-4A19-981B-FA4B6FD33F58}" dt="2023-09-27T09:56:02.713" v="1448" actId="20577"/>
          <ac:spMkLst>
            <pc:docMk/>
            <pc:sldMk cId="3854421792" sldId="264"/>
            <ac:spMk id="2" creationId="{30D33BD3-68A6-1A97-FA68-72D48555FE31}"/>
          </ac:spMkLst>
        </pc:spChg>
        <pc:spChg chg="del">
          <ac:chgData name="Roy Liu" userId="755465ea-a681-4840-afaf-3106d4ded39d" providerId="ADAL" clId="{26A4DA2E-3B26-4A19-981B-FA4B6FD33F58}" dt="2023-09-26T11:22:59.352" v="755" actId="26606"/>
          <ac:spMkLst>
            <pc:docMk/>
            <pc:sldMk cId="3854421792" sldId="264"/>
            <ac:spMk id="3" creationId="{9158AA1D-1B39-5503-1C8B-D93C5231A925}"/>
          </ac:spMkLst>
        </pc:spChg>
        <pc:spChg chg="add del">
          <ac:chgData name="Roy Liu" userId="755465ea-a681-4840-afaf-3106d4ded39d" providerId="ADAL" clId="{26A4DA2E-3B26-4A19-981B-FA4B6FD33F58}" dt="2023-09-26T11:23:20.471" v="757" actId="26606"/>
          <ac:spMkLst>
            <pc:docMk/>
            <pc:sldMk cId="3854421792" sldId="264"/>
            <ac:spMk id="10" creationId="{0BABF38A-8A0D-492E-BD20-6CF4D46B50BD}"/>
          </ac:spMkLst>
        </pc:spChg>
        <pc:spChg chg="add del">
          <ac:chgData name="Roy Liu" userId="755465ea-a681-4840-afaf-3106d4ded39d" providerId="ADAL" clId="{26A4DA2E-3B26-4A19-981B-FA4B6FD33F58}" dt="2023-09-26T11:23:20.471" v="757" actId="26606"/>
          <ac:spMkLst>
            <pc:docMk/>
            <pc:sldMk cId="3854421792" sldId="264"/>
            <ac:spMk id="14" creationId="{F1174801-1395-44C5-9B00-CCAC45C056E7}"/>
          </ac:spMkLst>
        </pc:spChg>
        <pc:spChg chg="add del mod">
          <ac:chgData name="Roy Liu" userId="755465ea-a681-4840-afaf-3106d4ded39d" providerId="ADAL" clId="{26A4DA2E-3B26-4A19-981B-FA4B6FD33F58}" dt="2023-09-26T11:33:38.416" v="807" actId="767"/>
          <ac:spMkLst>
            <pc:docMk/>
            <pc:sldMk cId="3854421792" sldId="264"/>
            <ac:spMk id="15" creationId="{612FC7FC-603D-33F5-0070-7BB01D7EC5D4}"/>
          </ac:spMkLst>
        </pc:spChg>
        <pc:spChg chg="add del">
          <ac:chgData name="Roy Liu" userId="755465ea-a681-4840-afaf-3106d4ded39d" providerId="ADAL" clId="{26A4DA2E-3B26-4A19-981B-FA4B6FD33F58}" dt="2023-09-26T11:23:20.471" v="757" actId="26606"/>
          <ac:spMkLst>
            <pc:docMk/>
            <pc:sldMk cId="3854421792" sldId="264"/>
            <ac:spMk id="16" creationId="{8BADB362-9771-4A3C-B9E5-6777F34C5041}"/>
          </ac:spMkLst>
        </pc:spChg>
        <pc:spChg chg="add del mod">
          <ac:chgData name="Roy Liu" userId="755465ea-a681-4840-afaf-3106d4ded39d" providerId="ADAL" clId="{26A4DA2E-3B26-4A19-981B-FA4B6FD33F58}" dt="2023-09-26T11:33:37.952" v="804" actId="767"/>
          <ac:spMkLst>
            <pc:docMk/>
            <pc:sldMk cId="3854421792" sldId="264"/>
            <ac:spMk id="17" creationId="{93479DC7-4C8A-F89F-3E4B-5881C91FD939}"/>
          </ac:spMkLst>
        </pc:spChg>
        <pc:spChg chg="add del mod">
          <ac:chgData name="Roy Liu" userId="755465ea-a681-4840-afaf-3106d4ded39d" providerId="ADAL" clId="{26A4DA2E-3B26-4A19-981B-FA4B6FD33F58}" dt="2023-09-27T10:06:48.402" v="1860" actId="20577"/>
          <ac:spMkLst>
            <pc:docMk/>
            <pc:sldMk cId="3854421792" sldId="264"/>
            <ac:spMk id="24" creationId="{FB105505-04CA-DC86-994C-17415E16A816}"/>
          </ac:spMkLst>
        </pc:spChg>
        <pc:spChg chg="add">
          <ac:chgData name="Roy Liu" userId="755465ea-a681-4840-afaf-3106d4ded39d" providerId="ADAL" clId="{26A4DA2E-3B26-4A19-981B-FA4B6FD33F58}" dt="2023-09-26T11:23:20.471" v="757" actId="26606"/>
          <ac:spMkLst>
            <pc:docMk/>
            <pc:sldMk cId="3854421792" sldId="264"/>
            <ac:spMk id="27" creationId="{8651CFA9-6065-4243-AC48-858E359780B1}"/>
          </ac:spMkLst>
        </pc:spChg>
        <pc:spChg chg="add">
          <ac:chgData name="Roy Liu" userId="755465ea-a681-4840-afaf-3106d4ded39d" providerId="ADAL" clId="{26A4DA2E-3B26-4A19-981B-FA4B6FD33F58}" dt="2023-09-26T11:23:20.471" v="757" actId="26606"/>
          <ac:spMkLst>
            <pc:docMk/>
            <pc:sldMk cId="3854421792" sldId="264"/>
            <ac:spMk id="29" creationId="{FBC8BBE5-981E-4B0B-9654-32B5668BFF31}"/>
          </ac:spMkLst>
        </pc:spChg>
        <pc:grpChg chg="add del">
          <ac:chgData name="Roy Liu" userId="755465ea-a681-4840-afaf-3106d4ded39d" providerId="ADAL" clId="{26A4DA2E-3B26-4A19-981B-FA4B6FD33F58}" dt="2023-09-26T11:23:20.471" v="757" actId="26606"/>
          <ac:grpSpMkLst>
            <pc:docMk/>
            <pc:sldMk cId="3854421792" sldId="264"/>
            <ac:grpSpMk id="18" creationId="{6C5D976F-50BF-4FEC-B797-AACEB2C35144}"/>
          </ac:grpSpMkLst>
        </pc:grpChg>
        <pc:grpChg chg="add">
          <ac:chgData name="Roy Liu" userId="755465ea-a681-4840-afaf-3106d4ded39d" providerId="ADAL" clId="{26A4DA2E-3B26-4A19-981B-FA4B6FD33F58}" dt="2023-09-26T11:23:20.471" v="757" actId="26606"/>
          <ac:grpSpMkLst>
            <pc:docMk/>
            <pc:sldMk cId="3854421792" sldId="264"/>
            <ac:grpSpMk id="31" creationId="{E54EDBA2-E203-497D-AB28-73A06B2DFDEE}"/>
          </ac:grpSpMkLst>
        </pc:grpChg>
        <pc:picChg chg="add mod ord">
          <ac:chgData name="Roy Liu" userId="755465ea-a681-4840-afaf-3106d4ded39d" providerId="ADAL" clId="{26A4DA2E-3B26-4A19-981B-FA4B6FD33F58}" dt="2023-09-26T11:29:05.643" v="773" actId="14100"/>
          <ac:picMkLst>
            <pc:docMk/>
            <pc:sldMk cId="3854421792" sldId="264"/>
            <ac:picMk id="5" creationId="{96936FE3-5CFA-7757-F1DE-FF4B00A109A8}"/>
          </ac:picMkLst>
        </pc:picChg>
        <pc:picChg chg="add mod">
          <ac:chgData name="Roy Liu" userId="755465ea-a681-4840-afaf-3106d4ded39d" providerId="ADAL" clId="{26A4DA2E-3B26-4A19-981B-FA4B6FD33F58}" dt="2023-09-26T11:28:28.063" v="770" actId="14826"/>
          <ac:picMkLst>
            <pc:docMk/>
            <pc:sldMk cId="3854421792" sldId="264"/>
            <ac:picMk id="7" creationId="{0FC2301A-6357-11A5-E913-C23B70C642F4}"/>
          </ac:picMkLst>
        </pc:picChg>
        <pc:picChg chg="add del mod">
          <ac:chgData name="Roy Liu" userId="755465ea-a681-4840-afaf-3106d4ded39d" providerId="ADAL" clId="{26A4DA2E-3B26-4A19-981B-FA4B6FD33F58}" dt="2023-09-26T11:32:24.825" v="783"/>
          <ac:picMkLst>
            <pc:docMk/>
            <pc:sldMk cId="3854421792" sldId="264"/>
            <ac:picMk id="9" creationId="{D50240B4-13E5-3BCA-F31F-13DA3D67DC41}"/>
          </ac:picMkLst>
        </pc:picChg>
        <pc:picChg chg="add del">
          <ac:chgData name="Roy Liu" userId="755465ea-a681-4840-afaf-3106d4ded39d" providerId="ADAL" clId="{26A4DA2E-3B26-4A19-981B-FA4B6FD33F58}" dt="2023-09-26T11:23:20.471" v="757" actId="26606"/>
          <ac:picMkLst>
            <pc:docMk/>
            <pc:sldMk cId="3854421792" sldId="264"/>
            <ac:picMk id="12" creationId="{BC526B7A-4801-4FD1-95C8-03AF22629E87}"/>
          </ac:picMkLst>
        </pc:picChg>
        <pc:picChg chg="add del mod">
          <ac:chgData name="Roy Liu" userId="755465ea-a681-4840-afaf-3106d4ded39d" providerId="ADAL" clId="{26A4DA2E-3B26-4A19-981B-FA4B6FD33F58}" dt="2023-09-26T11:33:39.635" v="809"/>
          <ac:picMkLst>
            <pc:docMk/>
            <pc:sldMk cId="3854421792" sldId="264"/>
            <ac:picMk id="13" creationId="{491E01A8-1008-15E9-3262-5AC90B860C51}"/>
          </ac:picMkLst>
        </pc:picChg>
        <pc:picChg chg="add mod">
          <ac:chgData name="Roy Liu" userId="755465ea-a681-4840-afaf-3106d4ded39d" providerId="ADAL" clId="{26A4DA2E-3B26-4A19-981B-FA4B6FD33F58}" dt="2023-09-26T11:33:54.593" v="821" actId="1076"/>
          <ac:picMkLst>
            <pc:docMk/>
            <pc:sldMk cId="3854421792" sldId="264"/>
            <ac:picMk id="22" creationId="{CF92AAA3-742D-F5AA-75F3-56814F81F59A}"/>
          </ac:picMkLst>
        </pc:picChg>
      </pc:sldChg>
      <pc:sldChg chg="modSp new mod">
        <pc:chgData name="Roy Liu" userId="755465ea-a681-4840-afaf-3106d4ded39d" providerId="ADAL" clId="{26A4DA2E-3B26-4A19-981B-FA4B6FD33F58}" dt="2023-09-26T10:47:06.837" v="674" actId="20577"/>
        <pc:sldMkLst>
          <pc:docMk/>
          <pc:sldMk cId="435654270" sldId="265"/>
        </pc:sldMkLst>
        <pc:spChg chg="mod">
          <ac:chgData name="Roy Liu" userId="755465ea-a681-4840-afaf-3106d4ded39d" providerId="ADAL" clId="{26A4DA2E-3B26-4A19-981B-FA4B6FD33F58}" dt="2023-09-26T09:59:01.724" v="465" actId="20577"/>
          <ac:spMkLst>
            <pc:docMk/>
            <pc:sldMk cId="435654270" sldId="265"/>
            <ac:spMk id="2" creationId="{C467D37A-286A-5967-A2D3-A3CB3B01E5C0}"/>
          </ac:spMkLst>
        </pc:spChg>
        <pc:spChg chg="mod">
          <ac:chgData name="Roy Liu" userId="755465ea-a681-4840-afaf-3106d4ded39d" providerId="ADAL" clId="{26A4DA2E-3B26-4A19-981B-FA4B6FD33F58}" dt="2023-09-26T10:47:06.837" v="674" actId="20577"/>
          <ac:spMkLst>
            <pc:docMk/>
            <pc:sldMk cId="435654270" sldId="265"/>
            <ac:spMk id="3" creationId="{7F2E4967-6631-E036-3C10-AB476F921C5F}"/>
          </ac:spMkLst>
        </pc:spChg>
      </pc:sldChg>
      <pc:sldChg chg="modSp mod">
        <pc:chgData name="Roy Liu" userId="755465ea-a681-4840-afaf-3106d4ded39d" providerId="ADAL" clId="{26A4DA2E-3B26-4A19-981B-FA4B6FD33F58}" dt="2023-09-26T11:30:56.916" v="775" actId="313"/>
        <pc:sldMkLst>
          <pc:docMk/>
          <pc:sldMk cId="3257955536" sldId="268"/>
        </pc:sldMkLst>
        <pc:spChg chg="mod">
          <ac:chgData name="Roy Liu" userId="755465ea-a681-4840-afaf-3106d4ded39d" providerId="ADAL" clId="{26A4DA2E-3B26-4A19-981B-FA4B6FD33F58}" dt="2023-09-26T11:30:56.916" v="775" actId="313"/>
          <ac:spMkLst>
            <pc:docMk/>
            <pc:sldMk cId="3257955536" sldId="268"/>
            <ac:spMk id="3" creationId="{40D137FA-18A4-4E72-3B1A-E45AE21D012B}"/>
          </ac:spMkLst>
        </pc:spChg>
      </pc:sldChg>
      <pc:sldChg chg="addSp delSp modSp new mod setBg">
        <pc:chgData name="Roy Liu" userId="755465ea-a681-4840-afaf-3106d4ded39d" providerId="ADAL" clId="{26A4DA2E-3B26-4A19-981B-FA4B6FD33F58}" dt="2023-10-01T17:13:08.855" v="2130" actId="20577"/>
        <pc:sldMkLst>
          <pc:docMk/>
          <pc:sldMk cId="3751505815" sldId="269"/>
        </pc:sldMkLst>
        <pc:spChg chg="mod">
          <ac:chgData name="Roy Liu" userId="755465ea-a681-4840-afaf-3106d4ded39d" providerId="ADAL" clId="{26A4DA2E-3B26-4A19-981B-FA4B6FD33F58}" dt="2023-10-01T17:12:21.860" v="2129" actId="20577"/>
          <ac:spMkLst>
            <pc:docMk/>
            <pc:sldMk cId="3751505815" sldId="269"/>
            <ac:spMk id="2" creationId="{88013891-86EF-454E-0A39-BC7185B11C4F}"/>
          </ac:spMkLst>
        </pc:spChg>
        <pc:spChg chg="del mod">
          <ac:chgData name="Roy Liu" userId="755465ea-a681-4840-afaf-3106d4ded39d" providerId="ADAL" clId="{26A4DA2E-3B26-4A19-981B-FA4B6FD33F58}" dt="2023-10-01T17:04:07.263" v="1862"/>
          <ac:spMkLst>
            <pc:docMk/>
            <pc:sldMk cId="3751505815" sldId="269"/>
            <ac:spMk id="3" creationId="{284301AF-09D3-6BEB-2BC6-2BDF6F9CBC62}"/>
          </ac:spMkLst>
        </pc:spChg>
        <pc:spChg chg="add mod ord">
          <ac:chgData name="Roy Liu" userId="755465ea-a681-4840-afaf-3106d4ded39d" providerId="ADAL" clId="{26A4DA2E-3B26-4A19-981B-FA4B6FD33F58}" dt="2023-10-01T17:13:08.855" v="2130" actId="20577"/>
          <ac:spMkLst>
            <pc:docMk/>
            <pc:sldMk cId="3751505815" sldId="269"/>
            <ac:spMk id="9" creationId="{A751F638-9411-D00F-1726-CFD6AAA8845B}"/>
          </ac:spMkLst>
        </pc:spChg>
        <pc:spChg chg="add del">
          <ac:chgData name="Roy Liu" userId="755465ea-a681-4840-afaf-3106d4ded39d" providerId="ADAL" clId="{26A4DA2E-3B26-4A19-981B-FA4B6FD33F58}" dt="2023-10-01T17:05:11.649" v="1866" actId="26606"/>
          <ac:spMkLst>
            <pc:docMk/>
            <pc:sldMk cId="3751505815" sldId="269"/>
            <ac:spMk id="12" creationId="{A4FB2F27-3F7D-440E-A905-86607A926A29}"/>
          </ac:spMkLst>
        </pc:spChg>
        <pc:spChg chg="add del">
          <ac:chgData name="Roy Liu" userId="755465ea-a681-4840-afaf-3106d4ded39d" providerId="ADAL" clId="{26A4DA2E-3B26-4A19-981B-FA4B6FD33F58}" dt="2023-10-01T17:05:11.649" v="1866" actId="26606"/>
          <ac:spMkLst>
            <pc:docMk/>
            <pc:sldMk cId="3751505815" sldId="269"/>
            <ac:spMk id="14" creationId="{AF678C14-A033-4139-BCA9-8382B039648B}"/>
          </ac:spMkLst>
        </pc:spChg>
        <pc:spChg chg="add">
          <ac:chgData name="Roy Liu" userId="755465ea-a681-4840-afaf-3106d4ded39d" providerId="ADAL" clId="{26A4DA2E-3B26-4A19-981B-FA4B6FD33F58}" dt="2023-10-01T17:05:11.649" v="1866" actId="26606"/>
          <ac:spMkLst>
            <pc:docMk/>
            <pc:sldMk cId="3751505815" sldId="269"/>
            <ac:spMk id="23" creationId="{A4FB2F27-3F7D-440E-A905-86607A926A29}"/>
          </ac:spMkLst>
        </pc:spChg>
        <pc:spChg chg="add">
          <ac:chgData name="Roy Liu" userId="755465ea-a681-4840-afaf-3106d4ded39d" providerId="ADAL" clId="{26A4DA2E-3B26-4A19-981B-FA4B6FD33F58}" dt="2023-10-01T17:05:11.649" v="1866" actId="26606"/>
          <ac:spMkLst>
            <pc:docMk/>
            <pc:sldMk cId="3751505815" sldId="269"/>
            <ac:spMk id="25" creationId="{AF678C14-A033-4139-BCA9-8382B039648B}"/>
          </ac:spMkLst>
        </pc:spChg>
        <pc:grpChg chg="add del">
          <ac:chgData name="Roy Liu" userId="755465ea-a681-4840-afaf-3106d4ded39d" providerId="ADAL" clId="{26A4DA2E-3B26-4A19-981B-FA4B6FD33F58}" dt="2023-10-01T17:05:11.649" v="1866" actId="26606"/>
          <ac:grpSpMkLst>
            <pc:docMk/>
            <pc:sldMk cId="3751505815" sldId="269"/>
            <ac:grpSpMk id="16" creationId="{3489A2D2-B3AA-488C-B20E-15DBB97548C6}"/>
          </ac:grpSpMkLst>
        </pc:grpChg>
        <pc:grpChg chg="add">
          <ac:chgData name="Roy Liu" userId="755465ea-a681-4840-afaf-3106d4ded39d" providerId="ADAL" clId="{26A4DA2E-3B26-4A19-981B-FA4B6FD33F58}" dt="2023-10-01T17:05:11.649" v="1866" actId="26606"/>
          <ac:grpSpMkLst>
            <pc:docMk/>
            <pc:sldMk cId="3751505815" sldId="269"/>
            <ac:grpSpMk id="27" creationId="{F54E156B-C3CF-4290-AAE3-FA3BD6BE8456}"/>
          </ac:grpSpMkLst>
        </pc:grpChg>
        <pc:picChg chg="add mod">
          <ac:chgData name="Roy Liu" userId="755465ea-a681-4840-afaf-3106d4ded39d" providerId="ADAL" clId="{26A4DA2E-3B26-4A19-981B-FA4B6FD33F58}" dt="2023-10-01T17:05:56.550" v="1874" actId="14100"/>
          <ac:picMkLst>
            <pc:docMk/>
            <pc:sldMk cId="3751505815" sldId="269"/>
            <ac:picMk id="5" creationId="{4F149E62-64F5-8A18-7178-7C0266DA5581}"/>
          </ac:picMkLst>
        </pc:picChg>
        <pc:picChg chg="add mod">
          <ac:chgData name="Roy Liu" userId="755465ea-a681-4840-afaf-3106d4ded39d" providerId="ADAL" clId="{26A4DA2E-3B26-4A19-981B-FA4B6FD33F58}" dt="2023-10-01T17:07:15.262" v="1880" actId="1076"/>
          <ac:picMkLst>
            <pc:docMk/>
            <pc:sldMk cId="3751505815" sldId="269"/>
            <ac:picMk id="7" creationId="{C800F6F5-EBD3-B533-78F5-EAE29261AAE8}"/>
          </ac:picMkLst>
        </pc:picChg>
        <pc:picChg chg="add mod">
          <ac:chgData name="Roy Liu" userId="755465ea-a681-4840-afaf-3106d4ded39d" providerId="ADAL" clId="{26A4DA2E-3B26-4A19-981B-FA4B6FD33F58}" dt="2023-10-01T17:05:41.479" v="1868" actId="1076"/>
          <ac:picMkLst>
            <pc:docMk/>
            <pc:sldMk cId="3751505815" sldId="269"/>
            <ac:picMk id="10" creationId="{0BFC9D82-9049-A6E7-BFFC-45D0C0449163}"/>
          </ac:picMkLst>
        </pc:picChg>
        <pc:picChg chg="add mod">
          <ac:chgData name="Roy Liu" userId="755465ea-a681-4840-afaf-3106d4ded39d" providerId="ADAL" clId="{26A4DA2E-3B26-4A19-981B-FA4B6FD33F58}" dt="2023-10-01T17:07:12.364" v="1879" actId="1076"/>
          <ac:picMkLst>
            <pc:docMk/>
            <pc:sldMk cId="3751505815" sldId="269"/>
            <ac:picMk id="13" creationId="{DA80BC7E-9CCE-6BDE-B33F-3B42045F189C}"/>
          </ac:picMkLst>
        </pc:picChg>
      </pc:sldChg>
      <pc:sldMasterChg chg="add del addSldLayout delSldLayout">
        <pc:chgData name="Roy Liu" userId="755465ea-a681-4840-afaf-3106d4ded39d" providerId="ADAL" clId="{26A4DA2E-3B26-4A19-981B-FA4B6FD33F58}" dt="2023-09-20T11:39:52.354" v="148" actId="26606"/>
        <pc:sldMasterMkLst>
          <pc:docMk/>
          <pc:sldMasterMk cId="789219319" sldId="2147483660"/>
        </pc:sldMasterMkLst>
        <pc:sldLayoutChg chg="add del">
          <pc:chgData name="Roy Liu" userId="755465ea-a681-4840-afaf-3106d4ded39d" providerId="ADAL" clId="{26A4DA2E-3B26-4A19-981B-FA4B6FD33F58}" dt="2023-09-20T11:39:52.354" v="148" actId="26606"/>
          <pc:sldLayoutMkLst>
            <pc:docMk/>
            <pc:sldMasterMk cId="789219319" sldId="2147483660"/>
            <pc:sldLayoutMk cId="1809636922" sldId="2147483661"/>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01453903" sldId="2147483662"/>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251068635" sldId="2147483663"/>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552483535" sldId="2147483664"/>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033678604" sldId="2147483665"/>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859807123" sldId="2147483666"/>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883036279" sldId="2147483667"/>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728350495" sldId="2147483668"/>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32223704" sldId="2147483669"/>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73961049" sldId="2147483670"/>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950409454" sldId="2147483671"/>
          </pc:sldLayoutMkLst>
        </pc:sldLayoutChg>
      </pc:sldMasterChg>
      <pc:sldMasterChg chg="add del replId addSldLayout delSldLayout">
        <pc:chgData name="Roy Liu" userId="755465ea-a681-4840-afaf-3106d4ded39d" providerId="ADAL" clId="{26A4DA2E-3B26-4A19-981B-FA4B6FD33F58}" dt="2023-09-20T11:39:10.769" v="139" actId="26606"/>
        <pc:sldMasterMkLst>
          <pc:docMk/>
          <pc:sldMasterMk cId="4127245905" sldId="2147483672"/>
        </pc:sldMasterMkLst>
        <pc:sldLayoutChg chg="add del">
          <pc:chgData name="Roy Liu" userId="755465ea-a681-4840-afaf-3106d4ded39d" providerId="ADAL" clId="{26A4DA2E-3B26-4A19-981B-FA4B6FD33F58}" dt="2023-09-20T11:39:10.769" v="139" actId="26606"/>
          <pc:sldLayoutMkLst>
            <pc:docMk/>
            <pc:sldMasterMk cId="4127245905" sldId="2147483672"/>
            <pc:sldLayoutMk cId="1429118868" sldId="2147483673"/>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612413609" sldId="2147483674"/>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838334733" sldId="2147483675"/>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846711166" sldId="2147483676"/>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2652795275" sldId="2147483677"/>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201483436" sldId="2147483678"/>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069532564" sldId="2147483679"/>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84730009" sldId="2147483680"/>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73024183" sldId="2147483681"/>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356146414" sldId="2147483682"/>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135450878" sldId="2147483683"/>
          </pc:sldLayoutMkLst>
        </pc:sldLayoutChg>
      </pc:sldMasterChg>
      <pc:sldMasterChg chg="add del addSldLayout delSldLayout">
        <pc:chgData name="Roy Liu" userId="755465ea-a681-4840-afaf-3106d4ded39d" providerId="ADAL" clId="{26A4DA2E-3B26-4A19-981B-FA4B6FD33F58}" dt="2023-09-20T11:39:52.354" v="148" actId="26606"/>
        <pc:sldMasterMkLst>
          <pc:docMk/>
          <pc:sldMasterMk cId="3139187229" sldId="2147483698"/>
        </pc:sldMasterMkLst>
        <pc:sldLayoutChg chg="add del">
          <pc:chgData name="Roy Liu" userId="755465ea-a681-4840-afaf-3106d4ded39d" providerId="ADAL" clId="{26A4DA2E-3B26-4A19-981B-FA4B6FD33F58}" dt="2023-09-20T11:39:52.354" v="148" actId="26606"/>
          <pc:sldLayoutMkLst>
            <pc:docMk/>
            <pc:sldMasterMk cId="3139187229" sldId="2147483698"/>
            <pc:sldLayoutMk cId="356345958" sldId="2147483687"/>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704023781" sldId="2147483688"/>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95939718" sldId="2147483689"/>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278752544" sldId="2147483690"/>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225069123" sldId="2147483691"/>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46154289" sldId="2147483692"/>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84961155" sldId="2147483693"/>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385091365" sldId="2147483694"/>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82246214" sldId="2147483695"/>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416492150" sldId="2147483696"/>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78628906" sldId="2147483697"/>
          </pc:sldLayoutMkLst>
        </pc:sldLayoutChg>
      </pc:sldMasterChg>
      <pc:sldMasterChg chg="add del addSldLayout delSldLayout">
        <pc:chgData name="Roy Liu" userId="755465ea-a681-4840-afaf-3106d4ded39d" providerId="ADAL" clId="{26A4DA2E-3B26-4A19-981B-FA4B6FD33F58}" dt="2023-09-20T11:39:49.982" v="145" actId="26606"/>
        <pc:sldMasterMkLst>
          <pc:docMk/>
          <pc:sldMasterMk cId="4137531801" sldId="2147483750"/>
        </pc:sldMasterMkLst>
        <pc:sldLayoutChg chg="add del">
          <pc:chgData name="Roy Liu" userId="755465ea-a681-4840-afaf-3106d4ded39d" providerId="ADAL" clId="{26A4DA2E-3B26-4A19-981B-FA4B6FD33F58}" dt="2023-09-20T11:39:49.982" v="145" actId="26606"/>
          <pc:sldLayoutMkLst>
            <pc:docMk/>
            <pc:sldMasterMk cId="4137531801" sldId="2147483750"/>
            <pc:sldLayoutMk cId="132888358" sldId="2147483739"/>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453804309" sldId="2147483740"/>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76274929" sldId="2147483741"/>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044339433" sldId="2147483742"/>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1908676235" sldId="2147483743"/>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14010309" sldId="2147483744"/>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185690392" sldId="2147483745"/>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280367108" sldId="2147483746"/>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260407630" sldId="2147483747"/>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749109380" sldId="2147483748"/>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923863840" sldId="2147483749"/>
          </pc:sldLayoutMkLst>
        </pc:sldLayoutChg>
      </pc:sldMasterChg>
      <pc:sldMasterChg chg="add del addSldLayout delSldLayout">
        <pc:chgData name="Roy Liu" userId="755465ea-a681-4840-afaf-3106d4ded39d" providerId="ADAL" clId="{26A4DA2E-3B26-4A19-981B-FA4B6FD33F58}" dt="2023-09-20T11:39:52.314" v="147" actId="26606"/>
        <pc:sldMasterMkLst>
          <pc:docMk/>
          <pc:sldMasterMk cId="2396023725" sldId="2147483763"/>
        </pc:sldMasterMkLst>
        <pc:sldLayoutChg chg="add del">
          <pc:chgData name="Roy Liu" userId="755465ea-a681-4840-afaf-3106d4ded39d" providerId="ADAL" clId="{26A4DA2E-3B26-4A19-981B-FA4B6FD33F58}" dt="2023-09-20T11:39:52.314" v="147" actId="26606"/>
          <pc:sldLayoutMkLst>
            <pc:docMk/>
            <pc:sldMasterMk cId="2396023725" sldId="2147483763"/>
            <pc:sldLayoutMk cId="958344890" sldId="2147483752"/>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270449318" sldId="2147483753"/>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99139964" sldId="2147483754"/>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693984252" sldId="2147483755"/>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543520" sldId="2147483756"/>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3396188322" sldId="2147483757"/>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637560780" sldId="2147483758"/>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863320743" sldId="2147483759"/>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427292896" sldId="2147483760"/>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431543505" sldId="2147483761"/>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71968821" sldId="2147483762"/>
          </pc:sldLayoutMkLst>
        </pc:sldLayoutChg>
      </pc:sldMasterChg>
    </pc:docChg>
  </pc:docChgLst>
  <pc:docChgLst>
    <pc:chgData name="Viktória Szabó" userId="S::viktoria22000@student.hamk.fi::55ff7ae3-70d3-4f82-942e-28ce8109f0e2" providerId="AD" clId="Web-{99DD3772-D7DA-ACAF-C41D-2125D048CA4C}"/>
    <pc:docChg chg="addSld modSld">
      <pc:chgData name="Viktória Szabó" userId="S::viktoria22000@student.hamk.fi::55ff7ae3-70d3-4f82-942e-28ce8109f0e2" providerId="AD" clId="Web-{99DD3772-D7DA-ACAF-C41D-2125D048CA4C}" dt="2023-09-26T10:46:12.597" v="684" actId="20577"/>
      <pc:docMkLst>
        <pc:docMk/>
      </pc:docMkLst>
      <pc:sldChg chg="modSp">
        <pc:chgData name="Viktória Szabó" userId="S::viktoria22000@student.hamk.fi::55ff7ae3-70d3-4f82-942e-28ce8109f0e2" providerId="AD" clId="Web-{99DD3772-D7DA-ACAF-C41D-2125D048CA4C}" dt="2023-09-26T10:41:09.971" v="450" actId="1076"/>
        <pc:sldMkLst>
          <pc:docMk/>
          <pc:sldMk cId="4059361716" sldId="256"/>
        </pc:sldMkLst>
        <pc:spChg chg="mod">
          <ac:chgData name="Viktória Szabó" userId="S::viktoria22000@student.hamk.fi::55ff7ae3-70d3-4f82-942e-28ce8109f0e2" providerId="AD" clId="Web-{99DD3772-D7DA-ACAF-C41D-2125D048CA4C}" dt="2023-09-26T10:40:47.721" v="446" actId="20577"/>
          <ac:spMkLst>
            <pc:docMk/>
            <pc:sldMk cId="4059361716" sldId="256"/>
            <ac:spMk id="2" creationId="{FB1621ED-E470-38C9-3C00-E64A512B7968}"/>
          </ac:spMkLst>
        </pc:spChg>
        <pc:spChg chg="mod">
          <ac:chgData name="Viktória Szabó" userId="S::viktoria22000@student.hamk.fi::55ff7ae3-70d3-4f82-942e-28ce8109f0e2" providerId="AD" clId="Web-{99DD3772-D7DA-ACAF-C41D-2125D048CA4C}" dt="2023-09-26T10:41:09.971" v="450" actId="1076"/>
          <ac:spMkLst>
            <pc:docMk/>
            <pc:sldMk cId="4059361716" sldId="256"/>
            <ac:spMk id="3" creationId="{A1373B98-8ED3-37B9-5EB5-687324157D0A}"/>
          </ac:spMkLst>
        </pc:spChg>
      </pc:sldChg>
      <pc:sldChg chg="addSp modSp mod setBg">
        <pc:chgData name="Viktória Szabó" userId="S::viktoria22000@student.hamk.fi::55ff7ae3-70d3-4f82-942e-28ce8109f0e2" providerId="AD" clId="Web-{99DD3772-D7DA-ACAF-C41D-2125D048CA4C}" dt="2023-09-26T10:46:12.597" v="684" actId="20577"/>
        <pc:sldMkLst>
          <pc:docMk/>
          <pc:sldMk cId="1499829321" sldId="257"/>
        </pc:sldMkLst>
        <pc:spChg chg="mod">
          <ac:chgData name="Viktória Szabó" userId="S::viktoria22000@student.hamk.fi::55ff7ae3-70d3-4f82-942e-28ce8109f0e2" providerId="AD" clId="Web-{99DD3772-D7DA-ACAF-C41D-2125D048CA4C}" dt="2023-09-26T10:44:18.987" v="658"/>
          <ac:spMkLst>
            <pc:docMk/>
            <pc:sldMk cId="1499829321" sldId="257"/>
            <ac:spMk id="2" creationId="{6E7FAB23-3BBF-1A08-4ADC-40F67AE0A9F3}"/>
          </ac:spMkLst>
        </pc:spChg>
        <pc:spChg chg="mod">
          <ac:chgData name="Viktória Szabó" userId="S::viktoria22000@student.hamk.fi::55ff7ae3-70d3-4f82-942e-28ce8109f0e2" providerId="AD" clId="Web-{99DD3772-D7DA-ACAF-C41D-2125D048CA4C}" dt="2023-09-26T10:46:12.597" v="684" actId="20577"/>
          <ac:spMkLst>
            <pc:docMk/>
            <pc:sldMk cId="1499829321" sldId="257"/>
            <ac:spMk id="3" creationId="{27880FD4-D46A-B9D5-23AC-6C0D8D9629D2}"/>
          </ac:spMkLst>
        </pc:spChg>
        <pc:spChg chg="add">
          <ac:chgData name="Viktória Szabó" userId="S::viktoria22000@student.hamk.fi::55ff7ae3-70d3-4f82-942e-28ce8109f0e2" providerId="AD" clId="Web-{99DD3772-D7DA-ACAF-C41D-2125D048CA4C}" dt="2023-09-26T10:44:18.987" v="658"/>
          <ac:spMkLst>
            <pc:docMk/>
            <pc:sldMk cId="1499829321" sldId="257"/>
            <ac:spMk id="8" creationId="{8651CFA9-6065-4243-AC48-858E359780B1}"/>
          </ac:spMkLst>
        </pc:spChg>
        <pc:spChg chg="add">
          <ac:chgData name="Viktória Szabó" userId="S::viktoria22000@student.hamk.fi::55ff7ae3-70d3-4f82-942e-28ce8109f0e2" providerId="AD" clId="Web-{99DD3772-D7DA-ACAF-C41D-2125D048CA4C}" dt="2023-09-26T10:44:18.987" v="658"/>
          <ac:spMkLst>
            <pc:docMk/>
            <pc:sldMk cId="1499829321" sldId="257"/>
            <ac:spMk id="10" creationId="{7462BFBC-0E19-4E6F-B0C7-CD5C519BC311}"/>
          </ac:spMkLst>
        </pc:spChg>
        <pc:spChg chg="add">
          <ac:chgData name="Viktória Szabó" userId="S::viktoria22000@student.hamk.fi::55ff7ae3-70d3-4f82-942e-28ce8109f0e2" providerId="AD" clId="Web-{99DD3772-D7DA-ACAF-C41D-2125D048CA4C}" dt="2023-09-26T10:44:18.987" v="658"/>
          <ac:spMkLst>
            <pc:docMk/>
            <pc:sldMk cId="1499829321" sldId="257"/>
            <ac:spMk id="16" creationId="{D813CD98-5EBE-426D-A4AC-FA5518B099DE}"/>
          </ac:spMkLst>
        </pc:spChg>
        <pc:spChg chg="add">
          <ac:chgData name="Viktória Szabó" userId="S::viktoria22000@student.hamk.fi::55ff7ae3-70d3-4f82-942e-28ce8109f0e2" providerId="AD" clId="Web-{99DD3772-D7DA-ACAF-C41D-2125D048CA4C}" dt="2023-09-26T10:44:18.987" v="658"/>
          <ac:spMkLst>
            <pc:docMk/>
            <pc:sldMk cId="1499829321" sldId="257"/>
            <ac:spMk id="18" creationId="{B453545A-B2D3-41EE-A91C-DBF43402DD43}"/>
          </ac:spMkLst>
        </pc:spChg>
        <pc:grpChg chg="add">
          <ac:chgData name="Viktória Szabó" userId="S::viktoria22000@student.hamk.fi::55ff7ae3-70d3-4f82-942e-28ce8109f0e2" providerId="AD" clId="Web-{99DD3772-D7DA-ACAF-C41D-2125D048CA4C}" dt="2023-09-26T10:44:18.987" v="658"/>
          <ac:grpSpMkLst>
            <pc:docMk/>
            <pc:sldMk cId="1499829321" sldId="257"/>
            <ac:grpSpMk id="12" creationId="{F2C2A007-4AE9-49C4-B364-5FDF34596224}"/>
          </ac:grpSpMkLst>
        </pc:grpChg>
      </pc:sldChg>
      <pc:sldChg chg="addSp modSp">
        <pc:chgData name="Viktória Szabó" userId="S::viktoria22000@student.hamk.fi::55ff7ae3-70d3-4f82-942e-28ce8109f0e2" providerId="AD" clId="Web-{99DD3772-D7DA-ACAF-C41D-2125D048CA4C}" dt="2023-09-26T10:46:04.019" v="682" actId="20577"/>
        <pc:sldMkLst>
          <pc:docMk/>
          <pc:sldMk cId="723807988" sldId="262"/>
        </pc:sldMkLst>
        <pc:spChg chg="mod">
          <ac:chgData name="Viktória Szabó" userId="S::viktoria22000@student.hamk.fi::55ff7ae3-70d3-4f82-942e-28ce8109f0e2" providerId="AD" clId="Web-{99DD3772-D7DA-ACAF-C41D-2125D048CA4C}" dt="2023-09-26T10:46:04.019" v="682" actId="20577"/>
          <ac:spMkLst>
            <pc:docMk/>
            <pc:sldMk cId="723807988" sldId="262"/>
            <ac:spMk id="2" creationId="{E9FCD3FF-F45B-8D90-0C9A-8B9444056B35}"/>
          </ac:spMkLst>
        </pc:spChg>
        <pc:spChg chg="mod">
          <ac:chgData name="Viktória Szabó" userId="S::viktoria22000@student.hamk.fi::55ff7ae3-70d3-4f82-942e-28ce8109f0e2" providerId="AD" clId="Web-{99DD3772-D7DA-ACAF-C41D-2125D048CA4C}" dt="2023-09-26T10:45:39.847" v="675" actId="20577"/>
          <ac:spMkLst>
            <pc:docMk/>
            <pc:sldMk cId="723807988" sldId="262"/>
            <ac:spMk id="3" creationId="{F7903209-7B69-F2CF-7AFD-F8DAB8DE1B72}"/>
          </ac:spMkLst>
        </pc:spChg>
        <pc:picChg chg="add mod">
          <ac:chgData name="Viktória Szabó" userId="S::viktoria22000@student.hamk.fi::55ff7ae3-70d3-4f82-942e-28ce8109f0e2" providerId="AD" clId="Web-{99DD3772-D7DA-ACAF-C41D-2125D048CA4C}" dt="2023-09-26T10:30:49.923" v="42" actId="1076"/>
          <ac:picMkLst>
            <pc:docMk/>
            <pc:sldMk cId="723807988" sldId="262"/>
            <ac:picMk id="4" creationId="{93560767-ED00-007D-38F6-FA4111FC431C}"/>
          </ac:picMkLst>
        </pc:picChg>
        <pc:picChg chg="add mod">
          <ac:chgData name="Viktória Szabó" userId="S::viktoria22000@student.hamk.fi::55ff7ae3-70d3-4f82-942e-28ce8109f0e2" providerId="AD" clId="Web-{99DD3772-D7DA-ACAF-C41D-2125D048CA4C}" dt="2023-09-26T10:30:47.330" v="39" actId="1076"/>
          <ac:picMkLst>
            <pc:docMk/>
            <pc:sldMk cId="723807988" sldId="262"/>
            <ac:picMk id="5" creationId="{6147C8E2-A9FF-BF4C-8D74-AB061E226477}"/>
          </ac:picMkLst>
        </pc:picChg>
      </pc:sldChg>
      <pc:sldChg chg="addSp delSp modSp mod setBg modClrScheme addAnim delAnim chgLayout">
        <pc:chgData name="Viktória Szabó" userId="S::viktoria22000@student.hamk.fi::55ff7ae3-70d3-4f82-942e-28ce8109f0e2" providerId="AD" clId="Web-{99DD3772-D7DA-ACAF-C41D-2125D048CA4C}" dt="2023-09-26T10:40:38.549" v="440" actId="20577"/>
        <pc:sldMkLst>
          <pc:docMk/>
          <pc:sldMk cId="2129731390" sldId="263"/>
        </pc:sldMkLst>
        <pc:spChg chg="mod ord">
          <ac:chgData name="Viktória Szabó" userId="S::viktoria22000@student.hamk.fi::55ff7ae3-70d3-4f82-942e-28ce8109f0e2" providerId="AD" clId="Web-{99DD3772-D7DA-ACAF-C41D-2125D048CA4C}" dt="2023-09-26T10:40:38.549" v="440" actId="20577"/>
          <ac:spMkLst>
            <pc:docMk/>
            <pc:sldMk cId="2129731390" sldId="263"/>
            <ac:spMk id="2" creationId="{D35C279A-F607-F2FC-CE91-DEE49601EC63}"/>
          </ac:spMkLst>
        </pc:spChg>
        <pc:spChg chg="mod ord">
          <ac:chgData name="Viktória Szabó" userId="S::viktoria22000@student.hamk.fi::55ff7ae3-70d3-4f82-942e-28ce8109f0e2" providerId="AD" clId="Web-{99DD3772-D7DA-ACAF-C41D-2125D048CA4C}" dt="2023-09-26T10:40:35.331" v="437"/>
          <ac:spMkLst>
            <pc:docMk/>
            <pc:sldMk cId="2129731390" sldId="263"/>
            <ac:spMk id="3" creationId="{1FBB4542-7416-E7B0-5988-8C7D2AFB8EA8}"/>
          </ac:spMkLst>
        </pc:spChg>
        <pc:spChg chg="add del">
          <ac:chgData name="Viktória Szabó" userId="S::viktoria22000@student.hamk.fi::55ff7ae3-70d3-4f82-942e-28ce8109f0e2" providerId="AD" clId="Web-{99DD3772-D7DA-ACAF-C41D-2125D048CA4C}" dt="2023-09-26T10:40:35.331" v="437"/>
          <ac:spMkLst>
            <pc:docMk/>
            <pc:sldMk cId="2129731390" sldId="263"/>
            <ac:spMk id="8" creationId="{DE61FBD7-E37C-4B38-BE44-A6D4978D7486}"/>
          </ac:spMkLst>
        </pc:spChg>
        <pc:spChg chg="add del">
          <ac:chgData name="Viktória Szabó" userId="S::viktoria22000@student.hamk.fi::55ff7ae3-70d3-4f82-942e-28ce8109f0e2" providerId="AD" clId="Web-{99DD3772-D7DA-ACAF-C41D-2125D048CA4C}" dt="2023-09-26T10:40:35.331" v="437"/>
          <ac:spMkLst>
            <pc:docMk/>
            <pc:sldMk cId="2129731390" sldId="263"/>
            <ac:spMk id="10" creationId="{823772C2-0911-45A0-B7B6-D811380C75AC}"/>
          </ac:spMkLst>
        </pc:spChg>
        <pc:grpChg chg="add del">
          <ac:chgData name="Viktória Szabó" userId="S::viktoria22000@student.hamk.fi::55ff7ae3-70d3-4f82-942e-28ce8109f0e2" providerId="AD" clId="Web-{99DD3772-D7DA-ACAF-C41D-2125D048CA4C}" dt="2023-09-26T10:40:35.331" v="437"/>
          <ac:grpSpMkLst>
            <pc:docMk/>
            <pc:sldMk cId="2129731390" sldId="263"/>
            <ac:grpSpMk id="12" creationId="{53A6A32E-D196-4536-A9E8-56D5BB884FCA}"/>
          </ac:grpSpMkLst>
        </pc:grpChg>
      </pc:sldChg>
      <pc:sldChg chg="addSp delSp modSp">
        <pc:chgData name="Viktória Szabó" userId="S::viktoria22000@student.hamk.fi::55ff7ae3-70d3-4f82-942e-28ce8109f0e2" providerId="AD" clId="Web-{99DD3772-D7DA-ACAF-C41D-2125D048CA4C}" dt="2023-09-26T10:45:55.987" v="679" actId="20577"/>
        <pc:sldMkLst>
          <pc:docMk/>
          <pc:sldMk cId="435654270" sldId="265"/>
        </pc:sldMkLst>
        <pc:spChg chg="mod">
          <ac:chgData name="Viktória Szabó" userId="S::viktoria22000@student.hamk.fi::55ff7ae3-70d3-4f82-942e-28ce8109f0e2" providerId="AD" clId="Web-{99DD3772-D7DA-ACAF-C41D-2125D048CA4C}" dt="2023-09-26T10:45:55.987" v="679" actId="20577"/>
          <ac:spMkLst>
            <pc:docMk/>
            <pc:sldMk cId="435654270" sldId="265"/>
            <ac:spMk id="2" creationId="{C467D37A-286A-5967-A2D3-A3CB3B01E5C0}"/>
          </ac:spMkLst>
        </pc:spChg>
        <pc:spChg chg="mod">
          <ac:chgData name="Viktória Szabó" userId="S::viktoria22000@student.hamk.fi::55ff7ae3-70d3-4f82-942e-28ce8109f0e2" providerId="AD" clId="Web-{99DD3772-D7DA-ACAF-C41D-2125D048CA4C}" dt="2023-09-26T10:45:44.784" v="677" actId="20577"/>
          <ac:spMkLst>
            <pc:docMk/>
            <pc:sldMk cId="435654270" sldId="265"/>
            <ac:spMk id="3" creationId="{7F2E4967-6631-E036-3C10-AB476F921C5F}"/>
          </ac:spMkLst>
        </pc:spChg>
        <pc:picChg chg="add del mod">
          <ac:chgData name="Viktória Szabó" userId="S::viktoria22000@student.hamk.fi::55ff7ae3-70d3-4f82-942e-28ce8109f0e2" providerId="AD" clId="Web-{99DD3772-D7DA-ACAF-C41D-2125D048CA4C}" dt="2023-09-26T10:29:48.470" v="14"/>
          <ac:picMkLst>
            <pc:docMk/>
            <pc:sldMk cId="435654270" sldId="265"/>
            <ac:picMk id="4" creationId="{8BE72F5C-83A2-3231-A9E6-18AE4085838E}"/>
          </ac:picMkLst>
        </pc:picChg>
        <pc:picChg chg="add mod">
          <ac:chgData name="Viktória Szabó" userId="S::viktoria22000@student.hamk.fi::55ff7ae3-70d3-4f82-942e-28ce8109f0e2" providerId="AD" clId="Web-{99DD3772-D7DA-ACAF-C41D-2125D048CA4C}" dt="2023-09-26T10:30:08.236" v="24" actId="1076"/>
          <ac:picMkLst>
            <pc:docMk/>
            <pc:sldMk cId="435654270" sldId="265"/>
            <ac:picMk id="5" creationId="{3746FFB8-CB00-DA0E-CC83-3F8B80704B55}"/>
          </ac:picMkLst>
        </pc:picChg>
        <pc:picChg chg="add mod">
          <ac:chgData name="Viktória Szabó" userId="S::viktoria22000@student.hamk.fi::55ff7ae3-70d3-4f82-942e-28ce8109f0e2" providerId="AD" clId="Web-{99DD3772-D7DA-ACAF-C41D-2125D048CA4C}" dt="2023-09-26T10:30:08.986" v="25" actId="1076"/>
          <ac:picMkLst>
            <pc:docMk/>
            <pc:sldMk cId="435654270" sldId="265"/>
            <ac:picMk id="6" creationId="{F2B7F44B-D5B4-17C7-5D2E-B87E3E17631B}"/>
          </ac:picMkLst>
        </pc:picChg>
      </pc:sldChg>
      <pc:sldChg chg="addSp delSp modSp new mod setBg">
        <pc:chgData name="Viktória Szabó" userId="S::viktoria22000@student.hamk.fi::55ff7ae3-70d3-4f82-942e-28ce8109f0e2" providerId="AD" clId="Web-{99DD3772-D7DA-ACAF-C41D-2125D048CA4C}" dt="2023-09-26T10:38:53.596" v="342" actId="20577"/>
        <pc:sldMkLst>
          <pc:docMk/>
          <pc:sldMk cId="3124489379" sldId="266"/>
        </pc:sldMkLst>
        <pc:spChg chg="mod">
          <ac:chgData name="Viktória Szabó" userId="S::viktoria22000@student.hamk.fi::55ff7ae3-70d3-4f82-942e-28ce8109f0e2" providerId="AD" clId="Web-{99DD3772-D7DA-ACAF-C41D-2125D048CA4C}" dt="2023-09-26T10:38:27.143" v="331" actId="14100"/>
          <ac:spMkLst>
            <pc:docMk/>
            <pc:sldMk cId="3124489379" sldId="266"/>
            <ac:spMk id="2" creationId="{5A78A3DA-970E-9077-A1C4-CA9DCFC7D8B1}"/>
          </ac:spMkLst>
        </pc:spChg>
        <pc:spChg chg="del mod">
          <ac:chgData name="Viktória Szabó" userId="S::viktoria22000@student.hamk.fi::55ff7ae3-70d3-4f82-942e-28ce8109f0e2" providerId="AD" clId="Web-{99DD3772-D7DA-ACAF-C41D-2125D048CA4C}" dt="2023-09-26T10:33:59.189" v="157"/>
          <ac:spMkLst>
            <pc:docMk/>
            <pc:sldMk cId="3124489379" sldId="266"/>
            <ac:spMk id="3" creationId="{4281A879-1BFE-2B9D-DCF9-C30DD0B20DA9}"/>
          </ac:spMkLst>
        </pc:spChg>
        <pc:spChg chg="add del mod">
          <ac:chgData name="Viktória Szabó" userId="S::viktoria22000@student.hamk.fi::55ff7ae3-70d3-4f82-942e-28ce8109f0e2" providerId="AD" clId="Web-{99DD3772-D7DA-ACAF-C41D-2125D048CA4C}" dt="2023-09-26T10:34:25.580" v="164"/>
          <ac:spMkLst>
            <pc:docMk/>
            <pc:sldMk cId="3124489379" sldId="266"/>
            <ac:spMk id="6" creationId="{D1BA41D9-85B3-2BCE-7BAD-563E9B67B612}"/>
          </ac:spMkLst>
        </pc:spChg>
        <pc:spChg chg="add mod">
          <ac:chgData name="Viktória Szabó" userId="S::viktoria22000@student.hamk.fi::55ff7ae3-70d3-4f82-942e-28ce8109f0e2" providerId="AD" clId="Web-{99DD3772-D7DA-ACAF-C41D-2125D048CA4C}" dt="2023-09-26T10:38:53.596" v="342" actId="20577"/>
          <ac:spMkLst>
            <pc:docMk/>
            <pc:sldMk cId="3124489379" sldId="266"/>
            <ac:spMk id="8" creationId="{8A5A1EB3-A69E-9C30-F146-0A35F818E211}"/>
          </ac:spMkLst>
        </pc:spChg>
        <pc:spChg chg="add del mod">
          <ac:chgData name="Viktória Szabó" userId="S::viktoria22000@student.hamk.fi::55ff7ae3-70d3-4f82-942e-28ce8109f0e2" providerId="AD" clId="Web-{99DD3772-D7DA-ACAF-C41D-2125D048CA4C}" dt="2023-09-26T10:36:06.049" v="197"/>
          <ac:spMkLst>
            <pc:docMk/>
            <pc:sldMk cId="3124489379" sldId="266"/>
            <ac:spMk id="10" creationId="{4B3DFF6C-0CD4-14E2-1AF2-08FBD165385D}"/>
          </ac:spMkLst>
        </pc:spChg>
        <pc:spChg chg="add del mod">
          <ac:chgData name="Viktória Szabó" userId="S::viktoria22000@student.hamk.fi::55ff7ae3-70d3-4f82-942e-28ce8109f0e2" providerId="AD" clId="Web-{99DD3772-D7DA-ACAF-C41D-2125D048CA4C}" dt="2023-09-26T10:37:03.987" v="251"/>
          <ac:spMkLst>
            <pc:docMk/>
            <pc:sldMk cId="3124489379" sldId="266"/>
            <ac:spMk id="13" creationId="{1612404F-C7EC-5F64-DBD7-1B4C037A66D6}"/>
          </ac:spMkLst>
        </pc:spChg>
        <pc:spChg chg="add del">
          <ac:chgData name="Viktória Szabó" userId="S::viktoria22000@student.hamk.fi::55ff7ae3-70d3-4f82-942e-28ce8109f0e2" providerId="AD" clId="Web-{99DD3772-D7DA-ACAF-C41D-2125D048CA4C}" dt="2023-09-26T10:37:07.955" v="252"/>
          <ac:spMkLst>
            <pc:docMk/>
            <pc:sldMk cId="3124489379" sldId="266"/>
            <ac:spMk id="16" creationId="{A4FB2F27-3F7D-440E-A905-86607A926A29}"/>
          </ac:spMkLst>
        </pc:spChg>
        <pc:spChg chg="add del">
          <ac:chgData name="Viktória Szabó" userId="S::viktoria22000@student.hamk.fi::55ff7ae3-70d3-4f82-942e-28ce8109f0e2" providerId="AD" clId="Web-{99DD3772-D7DA-ACAF-C41D-2125D048CA4C}" dt="2023-09-26T10:37:07.955" v="252"/>
          <ac:spMkLst>
            <pc:docMk/>
            <pc:sldMk cId="3124489379" sldId="266"/>
            <ac:spMk id="18" creationId="{AF678C14-A033-4139-BCA9-8382B039648B}"/>
          </ac:spMkLst>
        </pc:spChg>
        <pc:spChg chg="add">
          <ac:chgData name="Viktória Szabó" userId="S::viktoria22000@student.hamk.fi::55ff7ae3-70d3-4f82-942e-28ce8109f0e2" providerId="AD" clId="Web-{99DD3772-D7DA-ACAF-C41D-2125D048CA4C}" dt="2023-09-26T10:37:07.955" v="252"/>
          <ac:spMkLst>
            <pc:docMk/>
            <pc:sldMk cId="3124489379" sldId="266"/>
            <ac:spMk id="27" creationId="{A4FB2F27-3F7D-440E-A905-86607A926A29}"/>
          </ac:spMkLst>
        </pc:spChg>
        <pc:spChg chg="add">
          <ac:chgData name="Viktória Szabó" userId="S::viktoria22000@student.hamk.fi::55ff7ae3-70d3-4f82-942e-28ce8109f0e2" providerId="AD" clId="Web-{99DD3772-D7DA-ACAF-C41D-2125D048CA4C}" dt="2023-09-26T10:37:07.955" v="252"/>
          <ac:spMkLst>
            <pc:docMk/>
            <pc:sldMk cId="3124489379" sldId="266"/>
            <ac:spMk id="29" creationId="{AF678C14-A033-4139-BCA9-8382B039648B}"/>
          </ac:spMkLst>
        </pc:spChg>
        <pc:grpChg chg="add del">
          <ac:chgData name="Viktória Szabó" userId="S::viktoria22000@student.hamk.fi::55ff7ae3-70d3-4f82-942e-28ce8109f0e2" providerId="AD" clId="Web-{99DD3772-D7DA-ACAF-C41D-2125D048CA4C}" dt="2023-09-26T10:37:07.955" v="252"/>
          <ac:grpSpMkLst>
            <pc:docMk/>
            <pc:sldMk cId="3124489379" sldId="266"/>
            <ac:grpSpMk id="20" creationId="{14763DA8-CE3A-4B30-B2F5-0D128777F742}"/>
          </ac:grpSpMkLst>
        </pc:grpChg>
        <pc:grpChg chg="add">
          <ac:chgData name="Viktória Szabó" userId="S::viktoria22000@student.hamk.fi::55ff7ae3-70d3-4f82-942e-28ce8109f0e2" providerId="AD" clId="Web-{99DD3772-D7DA-ACAF-C41D-2125D048CA4C}" dt="2023-09-26T10:37:07.955" v="252"/>
          <ac:grpSpMkLst>
            <pc:docMk/>
            <pc:sldMk cId="3124489379" sldId="266"/>
            <ac:grpSpMk id="31" creationId="{14763DA8-CE3A-4B30-B2F5-0D128777F742}"/>
          </ac:grpSpMkLst>
        </pc:grpChg>
        <pc:picChg chg="add del mod ord">
          <ac:chgData name="Viktória Szabó" userId="S::viktoria22000@student.hamk.fi::55ff7ae3-70d3-4f82-942e-28ce8109f0e2" providerId="AD" clId="Web-{99DD3772-D7DA-ACAF-C41D-2125D048CA4C}" dt="2023-09-26T10:34:08.814" v="163"/>
          <ac:picMkLst>
            <pc:docMk/>
            <pc:sldMk cId="3124489379" sldId="266"/>
            <ac:picMk id="4" creationId="{B593B090-7674-1DB8-1F95-BAD21059DCD5}"/>
          </ac:picMkLst>
        </pc:picChg>
        <pc:picChg chg="add del mod ord">
          <ac:chgData name="Viktória Szabó" userId="S::viktoria22000@student.hamk.fi::55ff7ae3-70d3-4f82-942e-28ce8109f0e2" providerId="AD" clId="Web-{99DD3772-D7DA-ACAF-C41D-2125D048CA4C}" dt="2023-09-26T10:35:57.752" v="196"/>
          <ac:picMkLst>
            <pc:docMk/>
            <pc:sldMk cId="3124489379" sldId="266"/>
            <ac:picMk id="7" creationId="{8433EB4E-D398-DB6F-DA21-84FBD156D770}"/>
          </ac:picMkLst>
        </pc:picChg>
        <pc:picChg chg="add del mod ord">
          <ac:chgData name="Viktória Szabó" userId="S::viktoria22000@student.hamk.fi::55ff7ae3-70d3-4f82-942e-28ce8109f0e2" providerId="AD" clId="Web-{99DD3772-D7DA-ACAF-C41D-2125D048CA4C}" dt="2023-09-26T10:36:58.737" v="250"/>
          <ac:picMkLst>
            <pc:docMk/>
            <pc:sldMk cId="3124489379" sldId="266"/>
            <ac:picMk id="11" creationId="{AFDD4BE1-2151-DB20-AAD9-711A905EE7CF}"/>
          </ac:picMkLst>
        </pc:picChg>
        <pc:picChg chg="add mod ord">
          <ac:chgData name="Viktória Szabó" userId="S::viktoria22000@student.hamk.fi::55ff7ae3-70d3-4f82-942e-28ce8109f0e2" providerId="AD" clId="Web-{99DD3772-D7DA-ACAF-C41D-2125D048CA4C}" dt="2023-09-26T10:38:34.143" v="335" actId="1076"/>
          <ac:picMkLst>
            <pc:docMk/>
            <pc:sldMk cId="3124489379" sldId="266"/>
            <ac:picMk id="14" creationId="{A1D47B57-A6BA-7DE0-5AB6-9C7DD840B542}"/>
          </ac:picMkLst>
        </pc:picChg>
      </pc:sldChg>
      <pc:sldChg chg="addSp modSp new mod setBg modClrScheme chgLayout">
        <pc:chgData name="Viktória Szabó" userId="S::viktoria22000@student.hamk.fi::55ff7ae3-70d3-4f82-942e-28ce8109f0e2" providerId="AD" clId="Web-{99DD3772-D7DA-ACAF-C41D-2125D048CA4C}" dt="2023-09-26T10:40:43.440" v="442" actId="20577"/>
        <pc:sldMkLst>
          <pc:docMk/>
          <pc:sldMk cId="1072539886" sldId="267"/>
        </pc:sldMkLst>
        <pc:spChg chg="mod ord">
          <ac:chgData name="Viktória Szabó" userId="S::viktoria22000@student.hamk.fi::55ff7ae3-70d3-4f82-942e-28ce8109f0e2" providerId="AD" clId="Web-{99DD3772-D7DA-ACAF-C41D-2125D048CA4C}" dt="2023-09-26T10:40:43.440" v="442" actId="20577"/>
          <ac:spMkLst>
            <pc:docMk/>
            <pc:sldMk cId="1072539886" sldId="267"/>
            <ac:spMk id="2" creationId="{A378FD55-E9A7-E9D0-7B36-80A46C94A82A}"/>
          </ac:spMkLst>
        </pc:spChg>
        <pc:spChg chg="mod ord">
          <ac:chgData name="Viktória Szabó" userId="S::viktoria22000@student.hamk.fi::55ff7ae3-70d3-4f82-942e-28ce8109f0e2" providerId="AD" clId="Web-{99DD3772-D7DA-ACAF-C41D-2125D048CA4C}" dt="2023-09-26T10:39:26.221" v="376"/>
          <ac:spMkLst>
            <pc:docMk/>
            <pc:sldMk cId="1072539886" sldId="267"/>
            <ac:spMk id="3" creationId="{C167499C-17E5-A7E0-2485-CF328CAC9FE9}"/>
          </ac:spMkLst>
        </pc:spChg>
        <pc:spChg chg="add">
          <ac:chgData name="Viktória Szabó" userId="S::viktoria22000@student.hamk.fi::55ff7ae3-70d3-4f82-942e-28ce8109f0e2" providerId="AD" clId="Web-{99DD3772-D7DA-ACAF-C41D-2125D048CA4C}" dt="2023-09-26T10:39:26.221" v="376"/>
          <ac:spMkLst>
            <pc:docMk/>
            <pc:sldMk cId="1072539886" sldId="267"/>
            <ac:spMk id="8" creationId="{DE61FBD7-E37C-4B38-BE44-A6D4978D7486}"/>
          </ac:spMkLst>
        </pc:spChg>
        <pc:spChg chg="add">
          <ac:chgData name="Viktória Szabó" userId="S::viktoria22000@student.hamk.fi::55ff7ae3-70d3-4f82-942e-28ce8109f0e2" providerId="AD" clId="Web-{99DD3772-D7DA-ACAF-C41D-2125D048CA4C}" dt="2023-09-26T10:39:26.221" v="376"/>
          <ac:spMkLst>
            <pc:docMk/>
            <pc:sldMk cId="1072539886" sldId="267"/>
            <ac:spMk id="10" creationId="{823772C2-0911-45A0-B7B6-D811380C75AC}"/>
          </ac:spMkLst>
        </pc:spChg>
        <pc:grpChg chg="add">
          <ac:chgData name="Viktória Szabó" userId="S::viktoria22000@student.hamk.fi::55ff7ae3-70d3-4f82-942e-28ce8109f0e2" providerId="AD" clId="Web-{99DD3772-D7DA-ACAF-C41D-2125D048CA4C}" dt="2023-09-26T10:39:26.221" v="376"/>
          <ac:grpSpMkLst>
            <pc:docMk/>
            <pc:sldMk cId="1072539886" sldId="267"/>
            <ac:grpSpMk id="12" creationId="{53A6A32E-D196-4536-A9E8-56D5BB884FCA}"/>
          </ac:grpSpMkLst>
        </pc:grpChg>
      </pc:sldChg>
      <pc:sldChg chg="addSp modSp new mod setBg">
        <pc:chgData name="Viktória Szabó" userId="S::viktoria22000@student.hamk.fi::55ff7ae3-70d3-4f82-942e-28ce8109f0e2" providerId="AD" clId="Web-{99DD3772-D7DA-ACAF-C41D-2125D048CA4C}" dt="2023-09-26T10:44:11.831" v="657"/>
        <pc:sldMkLst>
          <pc:docMk/>
          <pc:sldMk cId="3257955536" sldId="268"/>
        </pc:sldMkLst>
        <pc:spChg chg="mod">
          <ac:chgData name="Viktória Szabó" userId="S::viktoria22000@student.hamk.fi::55ff7ae3-70d3-4f82-942e-28ce8109f0e2" providerId="AD" clId="Web-{99DD3772-D7DA-ACAF-C41D-2125D048CA4C}" dt="2023-09-26T10:44:11.831" v="657"/>
          <ac:spMkLst>
            <pc:docMk/>
            <pc:sldMk cId="3257955536" sldId="268"/>
            <ac:spMk id="2" creationId="{280DD61B-22A7-3D58-A0ED-2C2AFB5E9234}"/>
          </ac:spMkLst>
        </pc:spChg>
        <pc:spChg chg="mod">
          <ac:chgData name="Viktória Szabó" userId="S::viktoria22000@student.hamk.fi::55ff7ae3-70d3-4f82-942e-28ce8109f0e2" providerId="AD" clId="Web-{99DD3772-D7DA-ACAF-C41D-2125D048CA4C}" dt="2023-09-26T10:44:11.831" v="657"/>
          <ac:spMkLst>
            <pc:docMk/>
            <pc:sldMk cId="3257955536" sldId="268"/>
            <ac:spMk id="3" creationId="{40D137FA-18A4-4E72-3B1A-E45AE21D012B}"/>
          </ac:spMkLst>
        </pc:spChg>
        <pc:spChg chg="add">
          <ac:chgData name="Viktória Szabó" userId="S::viktoria22000@student.hamk.fi::55ff7ae3-70d3-4f82-942e-28ce8109f0e2" providerId="AD" clId="Web-{99DD3772-D7DA-ACAF-C41D-2125D048CA4C}" dt="2023-09-26T10:44:11.831" v="657"/>
          <ac:spMkLst>
            <pc:docMk/>
            <pc:sldMk cId="3257955536" sldId="268"/>
            <ac:spMk id="8" creationId="{8651CFA9-6065-4243-AC48-858E359780B1}"/>
          </ac:spMkLst>
        </pc:spChg>
        <pc:spChg chg="add">
          <ac:chgData name="Viktória Szabó" userId="S::viktoria22000@student.hamk.fi::55ff7ae3-70d3-4f82-942e-28ce8109f0e2" providerId="AD" clId="Web-{99DD3772-D7DA-ACAF-C41D-2125D048CA4C}" dt="2023-09-26T10:44:11.831" v="657"/>
          <ac:spMkLst>
            <pc:docMk/>
            <pc:sldMk cId="3257955536" sldId="268"/>
            <ac:spMk id="10" creationId="{7462BFBC-0E19-4E6F-B0C7-CD5C519BC311}"/>
          </ac:spMkLst>
        </pc:spChg>
        <pc:spChg chg="add">
          <ac:chgData name="Viktória Szabó" userId="S::viktoria22000@student.hamk.fi::55ff7ae3-70d3-4f82-942e-28ce8109f0e2" providerId="AD" clId="Web-{99DD3772-D7DA-ACAF-C41D-2125D048CA4C}" dt="2023-09-26T10:44:11.831" v="657"/>
          <ac:spMkLst>
            <pc:docMk/>
            <pc:sldMk cId="3257955536" sldId="268"/>
            <ac:spMk id="16" creationId="{D813CD98-5EBE-426D-A4AC-FA5518B099DE}"/>
          </ac:spMkLst>
        </pc:spChg>
        <pc:spChg chg="add">
          <ac:chgData name="Viktória Szabó" userId="S::viktoria22000@student.hamk.fi::55ff7ae3-70d3-4f82-942e-28ce8109f0e2" providerId="AD" clId="Web-{99DD3772-D7DA-ACAF-C41D-2125D048CA4C}" dt="2023-09-26T10:44:11.831" v="657"/>
          <ac:spMkLst>
            <pc:docMk/>
            <pc:sldMk cId="3257955536" sldId="268"/>
            <ac:spMk id="18" creationId="{B453545A-B2D3-41EE-A91C-DBF43402DD43}"/>
          </ac:spMkLst>
        </pc:spChg>
        <pc:grpChg chg="add">
          <ac:chgData name="Viktória Szabó" userId="S::viktoria22000@student.hamk.fi::55ff7ae3-70d3-4f82-942e-28ce8109f0e2" providerId="AD" clId="Web-{99DD3772-D7DA-ACAF-C41D-2125D048CA4C}" dt="2023-09-26T10:44:11.831" v="657"/>
          <ac:grpSpMkLst>
            <pc:docMk/>
            <pc:sldMk cId="3257955536" sldId="268"/>
            <ac:grpSpMk id="12" creationId="{F2C2A007-4AE9-49C4-B364-5FDF34596224}"/>
          </ac:grpSpMkLst>
        </pc:grpChg>
      </pc:sldChg>
    </pc:docChg>
  </pc:docChgLst>
  <pc:docChgLst>
    <pc:chgData clId="Web-{99DD3772-D7DA-ACAF-C41D-2125D048CA4C}"/>
    <pc:docChg chg="modSld">
      <pc:chgData name="" userId="" providerId="" clId="Web-{99DD3772-D7DA-ACAF-C41D-2125D048CA4C}" dt="2023-09-26T10:29:14.955" v="0" actId="20577"/>
      <pc:docMkLst>
        <pc:docMk/>
      </pc:docMkLst>
      <pc:sldChg chg="modSp">
        <pc:chgData name="" userId="" providerId="" clId="Web-{99DD3772-D7DA-ACAF-C41D-2125D048CA4C}" dt="2023-09-26T10:29:14.955" v="0" actId="20577"/>
        <pc:sldMkLst>
          <pc:docMk/>
          <pc:sldMk cId="435654270" sldId="265"/>
        </pc:sldMkLst>
        <pc:spChg chg="mod">
          <ac:chgData name="" userId="" providerId="" clId="Web-{99DD3772-D7DA-ACAF-C41D-2125D048CA4C}" dt="2023-09-26T10:29:14.955" v="0" actId="20577"/>
          <ac:spMkLst>
            <pc:docMk/>
            <pc:sldMk cId="435654270" sldId="265"/>
            <ac:spMk id="2" creationId="{C467D37A-286A-5967-A2D3-A3CB3B01E5C0}"/>
          </ac:spMkLst>
        </pc:spChg>
      </pc:sldChg>
    </pc:docChg>
  </pc:docChgLst>
  <pc:docChgLst>
    <pc:chgData name="Viktória Szabó" userId="S::viktoria22000@student.hamk.fi::55ff7ae3-70d3-4f82-942e-28ce8109f0e2" providerId="AD" clId="Web-{6E52E18D-70C0-C0CD-E9D5-B6670395D0A7}"/>
    <pc:docChg chg="modSld">
      <pc:chgData name="Viktória Szabó" userId="S::viktoria22000@student.hamk.fi::55ff7ae3-70d3-4f82-942e-28ce8109f0e2" providerId="AD" clId="Web-{6E52E18D-70C0-C0CD-E9D5-B6670395D0A7}" dt="2023-09-27T10:30:17.758" v="30" actId="20577"/>
      <pc:docMkLst>
        <pc:docMk/>
      </pc:docMkLst>
      <pc:sldChg chg="modSp">
        <pc:chgData name="Viktória Szabó" userId="S::viktoria22000@student.hamk.fi::55ff7ae3-70d3-4f82-942e-28ce8109f0e2" providerId="AD" clId="Web-{6E52E18D-70C0-C0CD-E9D5-B6670395D0A7}" dt="2023-09-27T10:30:17.758" v="30" actId="20577"/>
        <pc:sldMkLst>
          <pc:docMk/>
          <pc:sldMk cId="2351471326" sldId="270"/>
        </pc:sldMkLst>
        <pc:spChg chg="mod">
          <ac:chgData name="Viktória Szabó" userId="S::viktoria22000@student.hamk.fi::55ff7ae3-70d3-4f82-942e-28ce8109f0e2" providerId="AD" clId="Web-{6E52E18D-70C0-C0CD-E9D5-B6670395D0A7}" dt="2023-09-27T10:30:17.758" v="30" actId="20577"/>
          <ac:spMkLst>
            <pc:docMk/>
            <pc:sldMk cId="2351471326" sldId="270"/>
            <ac:spMk id="3" creationId="{9A2FD7DE-30B6-CD30-B786-0E97D6FCF335}"/>
          </ac:spMkLst>
        </pc:spChg>
      </pc:sldChg>
    </pc:docChg>
  </pc:docChgLst>
  <pc:docChgLst>
    <pc:chgData name="Viktória Szabó" userId="S::viktoria22000@student.hamk.fi::55ff7ae3-70d3-4f82-942e-28ce8109f0e2" providerId="AD" clId="Web-{2FDE26DA-918B-C5FD-BEDC-B05DF466947D}"/>
    <pc:docChg chg="modSld">
      <pc:chgData name="Viktória Szabó" userId="S::viktoria22000@student.hamk.fi::55ff7ae3-70d3-4f82-942e-28ce8109f0e2" providerId="AD" clId="Web-{2FDE26DA-918B-C5FD-BEDC-B05DF466947D}" dt="2023-09-27T10:08:32.022" v="232" actId="20577"/>
      <pc:docMkLst>
        <pc:docMk/>
      </pc:docMkLst>
      <pc:sldChg chg="modSp">
        <pc:chgData name="Viktória Szabó" userId="S::viktoria22000@student.hamk.fi::55ff7ae3-70d3-4f82-942e-28ce8109f0e2" providerId="AD" clId="Web-{2FDE26DA-918B-C5FD-BEDC-B05DF466947D}" dt="2023-09-27T10:08:32.022" v="232" actId="20577"/>
        <pc:sldMkLst>
          <pc:docMk/>
          <pc:sldMk cId="3751505815" sldId="269"/>
        </pc:sldMkLst>
        <pc:spChg chg="mod">
          <ac:chgData name="Viktória Szabó" userId="S::viktoria22000@student.hamk.fi::55ff7ae3-70d3-4f82-942e-28ce8109f0e2" providerId="AD" clId="Web-{2FDE26DA-918B-C5FD-BEDC-B05DF466947D}" dt="2023-09-27T10:08:32.022" v="232" actId="20577"/>
          <ac:spMkLst>
            <pc:docMk/>
            <pc:sldMk cId="3751505815" sldId="269"/>
            <ac:spMk id="3" creationId="{284301AF-09D3-6BEB-2BC6-2BDF6F9CBC62}"/>
          </ac:spMkLst>
        </pc:spChg>
      </pc:sldChg>
    </pc:docChg>
  </pc:docChgLst>
  <pc:docChgLst>
    <pc:chgData clId="Web-{F5E7641A-2F92-30B9-302F-3094BD75C4AE}"/>
    <pc:docChg chg="modSld">
      <pc:chgData name="" userId="" providerId="" clId="Web-{F5E7641A-2F92-30B9-302F-3094BD75C4AE}" dt="2023-09-26T10:06:33.241" v="0" actId="1076"/>
      <pc:docMkLst>
        <pc:docMk/>
      </pc:docMkLst>
      <pc:sldChg chg="modSp">
        <pc:chgData name="" userId="" providerId="" clId="Web-{F5E7641A-2F92-30B9-302F-3094BD75C4AE}" dt="2023-09-26T10:06:33.241" v="0" actId="1076"/>
        <pc:sldMkLst>
          <pc:docMk/>
          <pc:sldMk cId="4059361716" sldId="256"/>
        </pc:sldMkLst>
        <pc:picChg chg="mod">
          <ac:chgData name="" userId="" providerId="" clId="Web-{F5E7641A-2F92-30B9-302F-3094BD75C4AE}" dt="2023-09-26T10:06:33.241" v="0" actId="1076"/>
          <ac:picMkLst>
            <pc:docMk/>
            <pc:sldMk cId="4059361716" sldId="256"/>
            <ac:picMk id="39" creationId="{B80152C7-DADA-79AF-671F-ED9DFFAEEDA7}"/>
          </ac:picMkLst>
        </pc:picChg>
      </pc:sldChg>
    </pc:docChg>
  </pc:docChgLst>
  <pc:docChgLst>
    <pc:chgData name="Keita Brudere" userId="77ea4fdc-1125-4032-83f0-fd8ca83279e3" providerId="ADAL" clId="{8FE56CCC-2F3F-47D6-8213-205A330088DA}"/>
    <pc:docChg chg="undo custSel modSld">
      <pc:chgData name="Keita Brudere" userId="77ea4fdc-1125-4032-83f0-fd8ca83279e3" providerId="ADAL" clId="{8FE56CCC-2F3F-47D6-8213-205A330088DA}" dt="2023-09-27T09:58:19.167" v="1844" actId="20577"/>
      <pc:docMkLst>
        <pc:docMk/>
      </pc:docMkLst>
      <pc:sldChg chg="addSp delSp modSp mod">
        <pc:chgData name="Keita Brudere" userId="77ea4fdc-1125-4032-83f0-fd8ca83279e3" providerId="ADAL" clId="{8FE56CCC-2F3F-47D6-8213-205A330088DA}" dt="2023-09-26T12:00:21.678" v="1809" actId="20577"/>
        <pc:sldMkLst>
          <pc:docMk/>
          <pc:sldMk cId="3596416156" sldId="258"/>
        </pc:sldMkLst>
        <pc:spChg chg="mod">
          <ac:chgData name="Keita Brudere" userId="77ea4fdc-1125-4032-83f0-fd8ca83279e3" providerId="ADAL" clId="{8FE56CCC-2F3F-47D6-8213-205A330088DA}" dt="2023-09-26T12:00:21.678" v="1809" actId="20577"/>
          <ac:spMkLst>
            <pc:docMk/>
            <pc:sldMk cId="3596416156" sldId="258"/>
            <ac:spMk id="3" creationId="{C5FBD0D9-1F3E-B448-0B80-6863AE3ECA96}"/>
          </ac:spMkLst>
        </pc:spChg>
        <pc:spChg chg="add mod">
          <ac:chgData name="Keita Brudere" userId="77ea4fdc-1125-4032-83f0-fd8ca83279e3" providerId="ADAL" clId="{8FE56CCC-2F3F-47D6-8213-205A330088DA}" dt="2023-09-26T11:27:55.421" v="1446" actId="1076"/>
          <ac:spMkLst>
            <pc:docMk/>
            <pc:sldMk cId="3596416156" sldId="258"/>
            <ac:spMk id="12" creationId="{7A203E09-843B-06BA-D997-15CF7CBFF1B2}"/>
          </ac:spMkLst>
        </pc:spChg>
        <pc:spChg chg="add mod">
          <ac:chgData name="Keita Brudere" userId="77ea4fdc-1125-4032-83f0-fd8ca83279e3" providerId="ADAL" clId="{8FE56CCC-2F3F-47D6-8213-205A330088DA}" dt="2023-09-26T11:28:34.805" v="1458" actId="1076"/>
          <ac:spMkLst>
            <pc:docMk/>
            <pc:sldMk cId="3596416156" sldId="258"/>
            <ac:spMk id="13" creationId="{42A6FBB3-B8BD-D4FA-260B-B9923B161D8E}"/>
          </ac:spMkLst>
        </pc:spChg>
        <pc:spChg chg="add del mod">
          <ac:chgData name="Keita Brudere" userId="77ea4fdc-1125-4032-83f0-fd8ca83279e3" providerId="ADAL" clId="{8FE56CCC-2F3F-47D6-8213-205A330088DA}" dt="2023-09-26T11:29:14.788" v="1470" actId="478"/>
          <ac:spMkLst>
            <pc:docMk/>
            <pc:sldMk cId="3596416156" sldId="258"/>
            <ac:spMk id="16" creationId="{73E2597D-F3F9-6A5D-5033-9F139A932249}"/>
          </ac:spMkLst>
        </pc:spChg>
        <pc:spChg chg="add mod">
          <ac:chgData name="Keita Brudere" userId="77ea4fdc-1125-4032-83f0-fd8ca83279e3" providerId="ADAL" clId="{8FE56CCC-2F3F-47D6-8213-205A330088DA}" dt="2023-09-26T11:43:37.842" v="1487" actId="1076"/>
          <ac:spMkLst>
            <pc:docMk/>
            <pc:sldMk cId="3596416156" sldId="258"/>
            <ac:spMk id="17" creationId="{16DE2CBD-C237-BAB6-A52A-173665D3C4F1}"/>
          </ac:spMkLst>
        </pc:spChg>
        <pc:picChg chg="add mod">
          <ac:chgData name="Keita Brudere" userId="77ea4fdc-1125-4032-83f0-fd8ca83279e3" providerId="ADAL" clId="{8FE56CCC-2F3F-47D6-8213-205A330088DA}" dt="2023-09-26T11:23:19.555" v="1431" actId="1076"/>
          <ac:picMkLst>
            <pc:docMk/>
            <pc:sldMk cId="3596416156" sldId="258"/>
            <ac:picMk id="5" creationId="{498066E0-6DFB-6E61-475D-21A9416DC9D5}"/>
          </ac:picMkLst>
        </pc:picChg>
        <pc:picChg chg="add mod">
          <ac:chgData name="Keita Brudere" userId="77ea4fdc-1125-4032-83f0-fd8ca83279e3" providerId="ADAL" clId="{8FE56CCC-2F3F-47D6-8213-205A330088DA}" dt="2023-09-26T11:23:15.529" v="1430" actId="1076"/>
          <ac:picMkLst>
            <pc:docMk/>
            <pc:sldMk cId="3596416156" sldId="258"/>
            <ac:picMk id="7" creationId="{3E0E4609-F680-9BF4-5B53-2CCB6B4DC76F}"/>
          </ac:picMkLst>
        </pc:picChg>
        <pc:picChg chg="add del mod">
          <ac:chgData name="Keita Brudere" userId="77ea4fdc-1125-4032-83f0-fd8ca83279e3" providerId="ADAL" clId="{8FE56CCC-2F3F-47D6-8213-205A330088DA}" dt="2023-09-26T11:21:14.913" v="1414" actId="478"/>
          <ac:picMkLst>
            <pc:docMk/>
            <pc:sldMk cId="3596416156" sldId="258"/>
            <ac:picMk id="9" creationId="{4FAF1E97-FA4F-99E8-E041-C7CD9030F6F8}"/>
          </ac:picMkLst>
        </pc:picChg>
        <pc:picChg chg="add del mod">
          <ac:chgData name="Keita Brudere" userId="77ea4fdc-1125-4032-83f0-fd8ca83279e3" providerId="ADAL" clId="{8FE56CCC-2F3F-47D6-8213-205A330088DA}" dt="2023-09-26T11:43:21.573" v="1486" actId="14100"/>
          <ac:picMkLst>
            <pc:docMk/>
            <pc:sldMk cId="3596416156" sldId="258"/>
            <ac:picMk id="11" creationId="{B8333DE2-9D02-A714-8216-5DCA29678E99}"/>
          </ac:picMkLst>
        </pc:picChg>
        <pc:picChg chg="add del mod">
          <ac:chgData name="Keita Brudere" userId="77ea4fdc-1125-4032-83f0-fd8ca83279e3" providerId="ADAL" clId="{8FE56CCC-2F3F-47D6-8213-205A330088DA}" dt="2023-09-26T11:28:41.914" v="1460" actId="478"/>
          <ac:picMkLst>
            <pc:docMk/>
            <pc:sldMk cId="3596416156" sldId="258"/>
            <ac:picMk id="14" creationId="{7A335222-161D-0647-3E5C-A1223EB69012}"/>
          </ac:picMkLst>
        </pc:picChg>
      </pc:sldChg>
      <pc:sldChg chg="addSp delSp modSp mod setBg">
        <pc:chgData name="Keita Brudere" userId="77ea4fdc-1125-4032-83f0-fd8ca83279e3" providerId="ADAL" clId="{8FE56CCC-2F3F-47D6-8213-205A330088DA}" dt="2023-09-26T10:47:40.611" v="1101" actId="1076"/>
        <pc:sldMkLst>
          <pc:docMk/>
          <pc:sldMk cId="1627402840" sldId="260"/>
        </pc:sldMkLst>
        <pc:spChg chg="mod">
          <ac:chgData name="Keita Brudere" userId="77ea4fdc-1125-4032-83f0-fd8ca83279e3" providerId="ADAL" clId="{8FE56CCC-2F3F-47D6-8213-205A330088DA}" dt="2023-09-26T10:25:19.291" v="9" actId="14100"/>
          <ac:spMkLst>
            <pc:docMk/>
            <pc:sldMk cId="1627402840" sldId="260"/>
            <ac:spMk id="2" creationId="{FC60A86F-C9EB-93AE-9163-0F2723C7C1CE}"/>
          </ac:spMkLst>
        </pc:spChg>
        <pc:spChg chg="del mod">
          <ac:chgData name="Keita Brudere" userId="77ea4fdc-1125-4032-83f0-fd8ca83279e3" providerId="ADAL" clId="{8FE56CCC-2F3F-47D6-8213-205A330088DA}" dt="2023-09-26T10:24:27.953" v="1" actId="22"/>
          <ac:spMkLst>
            <pc:docMk/>
            <pc:sldMk cId="1627402840" sldId="260"/>
            <ac:spMk id="3" creationId="{ABB0C777-2B53-6ABA-BD93-86C31D0E97B2}"/>
          </ac:spMkLst>
        </pc:spChg>
        <pc:spChg chg="add del">
          <ac:chgData name="Keita Brudere" userId="77ea4fdc-1125-4032-83f0-fd8ca83279e3" providerId="ADAL" clId="{8FE56CCC-2F3F-47D6-8213-205A330088DA}" dt="2023-09-26T10:25:03.128" v="3" actId="26606"/>
          <ac:spMkLst>
            <pc:docMk/>
            <pc:sldMk cId="1627402840" sldId="260"/>
            <ac:spMk id="9" creationId="{AD6D9181-2264-DA1F-E650-12B614A509FE}"/>
          </ac:spMkLst>
        </pc:spChg>
        <pc:spChg chg="add del">
          <ac:chgData name="Keita Brudere" userId="77ea4fdc-1125-4032-83f0-fd8ca83279e3" providerId="ADAL" clId="{8FE56CCC-2F3F-47D6-8213-205A330088DA}" dt="2023-09-26T10:25:03.128" v="3" actId="26606"/>
          <ac:spMkLst>
            <pc:docMk/>
            <pc:sldMk cId="1627402840" sldId="260"/>
            <ac:spMk id="12" creationId="{8651CFA9-6065-4243-AC48-858E359780B1}"/>
          </ac:spMkLst>
        </pc:spChg>
        <pc:spChg chg="add del">
          <ac:chgData name="Keita Brudere" userId="77ea4fdc-1125-4032-83f0-fd8ca83279e3" providerId="ADAL" clId="{8FE56CCC-2F3F-47D6-8213-205A330088DA}" dt="2023-09-26T10:25:03.128" v="3" actId="26606"/>
          <ac:spMkLst>
            <pc:docMk/>
            <pc:sldMk cId="1627402840" sldId="260"/>
            <ac:spMk id="14" creationId="{FBC8BBE5-981E-4B0B-9654-32B5668BFF31}"/>
          </ac:spMkLst>
        </pc:spChg>
        <pc:spChg chg="add mod">
          <ac:chgData name="Keita Brudere" userId="77ea4fdc-1125-4032-83f0-fd8ca83279e3" providerId="ADAL" clId="{8FE56CCC-2F3F-47D6-8213-205A330088DA}" dt="2023-09-26T10:47:00.115" v="1085" actId="1076"/>
          <ac:spMkLst>
            <pc:docMk/>
            <pc:sldMk cId="1627402840" sldId="260"/>
            <ac:spMk id="15" creationId="{3E3DC17C-FB6D-3559-F50B-FDEF5BBE9AD1}"/>
          </ac:spMkLst>
        </pc:spChg>
        <pc:spChg chg="add mod">
          <ac:chgData name="Keita Brudere" userId="77ea4fdc-1125-4032-83f0-fd8ca83279e3" providerId="ADAL" clId="{8FE56CCC-2F3F-47D6-8213-205A330088DA}" dt="2023-09-26T10:47:40.611" v="1101" actId="1076"/>
          <ac:spMkLst>
            <pc:docMk/>
            <pc:sldMk cId="1627402840" sldId="260"/>
            <ac:spMk id="19" creationId="{028F87B1-3A0C-1B88-0372-FE9FE772C3AA}"/>
          </ac:spMkLst>
        </pc:spChg>
        <pc:spChg chg="add del">
          <ac:chgData name="Keita Brudere" userId="77ea4fdc-1125-4032-83f0-fd8ca83279e3" providerId="ADAL" clId="{8FE56CCC-2F3F-47D6-8213-205A330088DA}" dt="2023-09-26T10:25:03.128" v="3" actId="26606"/>
          <ac:spMkLst>
            <pc:docMk/>
            <pc:sldMk cId="1627402840" sldId="260"/>
            <ac:spMk id="20" creationId="{0DADC141-2CF4-4D22-BFEF-05FB358E4DFD}"/>
          </ac:spMkLst>
        </pc:spChg>
        <pc:spChg chg="add del">
          <ac:chgData name="Keita Brudere" userId="77ea4fdc-1125-4032-83f0-fd8ca83279e3" providerId="ADAL" clId="{8FE56CCC-2F3F-47D6-8213-205A330088DA}" dt="2023-09-26T10:25:03.128" v="3" actId="26606"/>
          <ac:spMkLst>
            <pc:docMk/>
            <pc:sldMk cId="1627402840" sldId="260"/>
            <ac:spMk id="22" creationId="{F43A66C0-8F79-4D55-8A61-9E980D5FEE26}"/>
          </ac:spMkLst>
        </pc:spChg>
        <pc:spChg chg="add">
          <ac:chgData name="Keita Brudere" userId="77ea4fdc-1125-4032-83f0-fd8ca83279e3" providerId="ADAL" clId="{8FE56CCC-2F3F-47D6-8213-205A330088DA}" dt="2023-09-26T10:25:03.140" v="4" actId="26606"/>
          <ac:spMkLst>
            <pc:docMk/>
            <pc:sldMk cId="1627402840" sldId="260"/>
            <ac:spMk id="24" creationId="{A4FB2F27-3F7D-440E-A905-86607A926A29}"/>
          </ac:spMkLst>
        </pc:spChg>
        <pc:spChg chg="add">
          <ac:chgData name="Keita Brudere" userId="77ea4fdc-1125-4032-83f0-fd8ca83279e3" providerId="ADAL" clId="{8FE56CCC-2F3F-47D6-8213-205A330088DA}" dt="2023-09-26T10:25:03.140" v="4" actId="26606"/>
          <ac:spMkLst>
            <pc:docMk/>
            <pc:sldMk cId="1627402840" sldId="260"/>
            <ac:spMk id="25" creationId="{AF678C14-A033-4139-BCA9-8382B039648B}"/>
          </ac:spMkLst>
        </pc:spChg>
        <pc:spChg chg="add mod">
          <ac:chgData name="Keita Brudere" userId="77ea4fdc-1125-4032-83f0-fd8ca83279e3" providerId="ADAL" clId="{8FE56CCC-2F3F-47D6-8213-205A330088DA}" dt="2023-09-26T10:45:46.400" v="1069" actId="20577"/>
          <ac:spMkLst>
            <pc:docMk/>
            <pc:sldMk cId="1627402840" sldId="260"/>
            <ac:spMk id="27" creationId="{5B753930-5F61-301E-1E88-C0E385601FD6}"/>
          </ac:spMkLst>
        </pc:spChg>
        <pc:grpChg chg="add del">
          <ac:chgData name="Keita Brudere" userId="77ea4fdc-1125-4032-83f0-fd8ca83279e3" providerId="ADAL" clId="{8FE56CCC-2F3F-47D6-8213-205A330088DA}" dt="2023-09-26T10:25:03.128" v="3" actId="26606"/>
          <ac:grpSpMkLst>
            <pc:docMk/>
            <pc:sldMk cId="1627402840" sldId="260"/>
            <ac:grpSpMk id="16" creationId="{545001F7-3F8F-4035-8348-1B9798C77D29}"/>
          </ac:grpSpMkLst>
        </pc:grpChg>
        <pc:grpChg chg="add">
          <ac:chgData name="Keita Brudere" userId="77ea4fdc-1125-4032-83f0-fd8ca83279e3" providerId="ADAL" clId="{8FE56CCC-2F3F-47D6-8213-205A330088DA}" dt="2023-09-26T10:25:03.140" v="4" actId="26606"/>
          <ac:grpSpMkLst>
            <pc:docMk/>
            <pc:sldMk cId="1627402840" sldId="260"/>
            <ac:grpSpMk id="26" creationId="{14763DA8-CE3A-4B30-B2F5-0D128777F742}"/>
          </ac:grpSpMkLst>
        </pc:grpChg>
        <pc:picChg chg="add mod ord">
          <ac:chgData name="Keita Brudere" userId="77ea4fdc-1125-4032-83f0-fd8ca83279e3" providerId="ADAL" clId="{8FE56CCC-2F3F-47D6-8213-205A330088DA}" dt="2023-09-26T10:46:04.549" v="1070" actId="1076"/>
          <ac:picMkLst>
            <pc:docMk/>
            <pc:sldMk cId="1627402840" sldId="260"/>
            <ac:picMk id="5" creationId="{51AE419B-CCF8-BFA8-E20F-AE47BE12D6D3}"/>
          </ac:picMkLst>
        </pc:picChg>
        <pc:picChg chg="add del mod">
          <ac:chgData name="Keita Brudere" userId="77ea4fdc-1125-4032-83f0-fd8ca83279e3" providerId="ADAL" clId="{8FE56CCC-2F3F-47D6-8213-205A330088DA}" dt="2023-09-26T10:34:19.780" v="472" actId="478"/>
          <ac:picMkLst>
            <pc:docMk/>
            <pc:sldMk cId="1627402840" sldId="260"/>
            <ac:picMk id="7" creationId="{73D89997-AEFC-5E40-3F9A-E8A673FB5B08}"/>
          </ac:picMkLst>
        </pc:picChg>
        <pc:picChg chg="add del mod">
          <ac:chgData name="Keita Brudere" userId="77ea4fdc-1125-4032-83f0-fd8ca83279e3" providerId="ADAL" clId="{8FE56CCC-2F3F-47D6-8213-205A330088DA}" dt="2023-09-26T10:34:21.508" v="473" actId="478"/>
          <ac:picMkLst>
            <pc:docMk/>
            <pc:sldMk cId="1627402840" sldId="260"/>
            <ac:picMk id="10" creationId="{002CD6D2-D798-A032-5108-3DCB933C1AF8}"/>
          </ac:picMkLst>
        </pc:picChg>
        <pc:picChg chg="add mod">
          <ac:chgData name="Keita Brudere" userId="77ea4fdc-1125-4032-83f0-fd8ca83279e3" providerId="ADAL" clId="{8FE56CCC-2F3F-47D6-8213-205A330088DA}" dt="2023-09-26T10:34:32.136" v="476" actId="1076"/>
          <ac:picMkLst>
            <pc:docMk/>
            <pc:sldMk cId="1627402840" sldId="260"/>
            <ac:picMk id="13" creationId="{0C23A2E8-3107-7464-53B0-64AAAC4E8911}"/>
          </ac:picMkLst>
        </pc:picChg>
      </pc:sldChg>
      <pc:sldChg chg="modSp mod">
        <pc:chgData name="Keita Brudere" userId="77ea4fdc-1125-4032-83f0-fd8ca83279e3" providerId="ADAL" clId="{8FE56CCC-2F3F-47D6-8213-205A330088DA}" dt="2023-09-27T09:58:19.167" v="1844" actId="20577"/>
        <pc:sldMkLst>
          <pc:docMk/>
          <pc:sldMk cId="3751505815" sldId="269"/>
        </pc:sldMkLst>
        <pc:spChg chg="mod">
          <ac:chgData name="Keita Brudere" userId="77ea4fdc-1125-4032-83f0-fd8ca83279e3" providerId="ADAL" clId="{8FE56CCC-2F3F-47D6-8213-205A330088DA}" dt="2023-09-27T09:58:19.167" v="1844" actId="20577"/>
          <ac:spMkLst>
            <pc:docMk/>
            <pc:sldMk cId="3751505815" sldId="269"/>
            <ac:spMk id="3" creationId="{284301AF-09D3-6BEB-2BC6-2BDF6F9CBC62}"/>
          </ac:spMkLst>
        </pc:spChg>
      </pc:sldChg>
    </pc:docChg>
  </pc:docChgLst>
  <pc:docChgLst>
    <pc:chgData name="Viktória Szabó" userId="S::viktoria22000@student.hamk.fi::55ff7ae3-70d3-4f82-942e-28ce8109f0e2" providerId="AD" clId="Web-{C4D42948-8866-3437-1BA9-3871038CE292}"/>
    <pc:docChg chg="addSld modSld">
      <pc:chgData name="Viktória Szabó" userId="S::viktoria22000@student.hamk.fi::55ff7ae3-70d3-4f82-942e-28ce8109f0e2" providerId="AD" clId="Web-{C4D42948-8866-3437-1BA9-3871038CE292}" dt="2023-09-27T10:25:38.896" v="53" actId="20577"/>
      <pc:docMkLst>
        <pc:docMk/>
      </pc:docMkLst>
      <pc:sldChg chg="modSp">
        <pc:chgData name="Viktória Szabó" userId="S::viktoria22000@student.hamk.fi::55ff7ae3-70d3-4f82-942e-28ce8109f0e2" providerId="AD" clId="Web-{C4D42948-8866-3437-1BA9-3871038CE292}" dt="2023-09-27T10:25:04.770" v="5" actId="20577"/>
        <pc:sldMkLst>
          <pc:docMk/>
          <pc:sldMk cId="723807988" sldId="262"/>
        </pc:sldMkLst>
        <pc:spChg chg="mod">
          <ac:chgData name="Viktória Szabó" userId="S::viktoria22000@student.hamk.fi::55ff7ae3-70d3-4f82-942e-28ce8109f0e2" providerId="AD" clId="Web-{C4D42948-8866-3437-1BA9-3871038CE292}" dt="2023-09-27T10:25:04.770" v="5" actId="20577"/>
          <ac:spMkLst>
            <pc:docMk/>
            <pc:sldMk cId="723807988" sldId="262"/>
            <ac:spMk id="2" creationId="{E9FCD3FF-F45B-8D90-0C9A-8B9444056B35}"/>
          </ac:spMkLst>
        </pc:spChg>
      </pc:sldChg>
      <pc:sldChg chg="modSp">
        <pc:chgData name="Viktória Szabó" userId="S::viktoria22000@student.hamk.fi::55ff7ae3-70d3-4f82-942e-28ce8109f0e2" providerId="AD" clId="Web-{C4D42948-8866-3437-1BA9-3871038CE292}" dt="2023-09-27T10:25:11.723" v="8" actId="20577"/>
        <pc:sldMkLst>
          <pc:docMk/>
          <pc:sldMk cId="435654270" sldId="265"/>
        </pc:sldMkLst>
        <pc:spChg chg="mod">
          <ac:chgData name="Viktória Szabó" userId="S::viktoria22000@student.hamk.fi::55ff7ae3-70d3-4f82-942e-28ce8109f0e2" providerId="AD" clId="Web-{C4D42948-8866-3437-1BA9-3871038CE292}" dt="2023-09-27T10:25:11.723" v="8" actId="20577"/>
          <ac:spMkLst>
            <pc:docMk/>
            <pc:sldMk cId="435654270" sldId="265"/>
            <ac:spMk id="2" creationId="{C467D37A-286A-5967-A2D3-A3CB3B01E5C0}"/>
          </ac:spMkLst>
        </pc:spChg>
      </pc:sldChg>
      <pc:sldChg chg="modSp new">
        <pc:chgData name="Viktória Szabó" userId="S::viktoria22000@student.hamk.fi::55ff7ae3-70d3-4f82-942e-28ce8109f0e2" providerId="AD" clId="Web-{C4D42948-8866-3437-1BA9-3871038CE292}" dt="2023-09-27T10:25:38.896" v="53" actId="20577"/>
        <pc:sldMkLst>
          <pc:docMk/>
          <pc:sldMk cId="2351471326" sldId="270"/>
        </pc:sldMkLst>
        <pc:spChg chg="mod">
          <ac:chgData name="Viktória Szabó" userId="S::viktoria22000@student.hamk.fi::55ff7ae3-70d3-4f82-942e-28ce8109f0e2" providerId="AD" clId="Web-{C4D42948-8866-3437-1BA9-3871038CE292}" dt="2023-09-27T10:25:38.896" v="53" actId="20577"/>
          <ac:spMkLst>
            <pc:docMk/>
            <pc:sldMk cId="2351471326" sldId="270"/>
            <ac:spMk id="2" creationId="{25EBB419-52F1-F773-5B78-04CD3918F1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1649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96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509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62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34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402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93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75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50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224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615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10/1/2023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1391872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5" r:id="rId8"/>
    <p:sldLayoutId id="2147483692" r:id="rId9"/>
    <p:sldLayoutId id="2147483693" r:id="rId10"/>
    <p:sldLayoutId id="214748369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 descr="Calculator, pen, compass, money and a paper with graphs printed on it">
            <a:extLst>
              <a:ext uri="{FF2B5EF4-FFF2-40B4-BE49-F238E27FC236}">
                <a16:creationId xmlns:a16="http://schemas.microsoft.com/office/drawing/2014/main" id="{B80152C7-DADA-79AF-671F-ED9DFFAEEDA7}"/>
              </a:ext>
            </a:extLst>
          </p:cNvPr>
          <p:cNvPicPr>
            <a:picLocks noChangeAspect="1"/>
          </p:cNvPicPr>
          <p:nvPr/>
        </p:nvPicPr>
        <p:blipFill rotWithShape="1">
          <a:blip r:embed="rId2">
            <a:alphaModFix amt="60000"/>
          </a:blip>
          <a:srcRect b="6658"/>
          <a:stretch/>
        </p:blipFill>
        <p:spPr>
          <a:xfrm>
            <a:off x="96612" y="53672"/>
            <a:ext cx="12191980" cy="6856614"/>
          </a:xfrm>
          <a:prstGeom prst="rect">
            <a:avLst/>
          </a:prstGeom>
        </p:spPr>
      </p:pic>
      <p:sp>
        <p:nvSpPr>
          <p:cNvPr id="2" name="Title 1">
            <a:extLst>
              <a:ext uri="{FF2B5EF4-FFF2-40B4-BE49-F238E27FC236}">
                <a16:creationId xmlns:a16="http://schemas.microsoft.com/office/drawing/2014/main" id="{FB1621ED-E470-38C9-3C00-E64A512B7968}"/>
              </a:ext>
            </a:extLst>
          </p:cNvPr>
          <p:cNvSpPr>
            <a:spLocks noGrp="1"/>
          </p:cNvSpPr>
          <p:nvPr>
            <p:ph type="ctrTitle"/>
          </p:nvPr>
        </p:nvSpPr>
        <p:spPr>
          <a:xfrm>
            <a:off x="838200" y="740211"/>
            <a:ext cx="7530685" cy="3163864"/>
          </a:xfrm>
        </p:spPr>
        <p:txBody>
          <a:bodyPr>
            <a:normAutofit/>
          </a:bodyPr>
          <a:lstStyle/>
          <a:p>
            <a:pPr algn="l"/>
            <a:r>
              <a:rPr lang="fi-FI" sz="5200" b="1">
                <a:solidFill>
                  <a:srgbClr val="FFFFFF"/>
                </a:solidFill>
                <a:effectLst>
                  <a:outerShdw blurRad="38100" dist="38100" dir="2700000" algn="tl">
                    <a:srgbClr val="000000">
                      <a:alpha val="43137"/>
                    </a:srgbClr>
                  </a:outerShdw>
                </a:effectLst>
              </a:rPr>
              <a:t>Analysis </a:t>
            </a:r>
            <a:r>
              <a:rPr lang="en-US" sz="5200" b="1">
                <a:solidFill>
                  <a:srgbClr val="FFFFFF"/>
                </a:solidFill>
                <a:effectLst>
                  <a:outerShdw blurRad="38100" dist="38100" dir="2700000" algn="tl">
                    <a:srgbClr val="000000">
                      <a:alpha val="43137"/>
                    </a:srgbClr>
                  </a:outerShdw>
                </a:effectLst>
              </a:rPr>
              <a:t>reports</a:t>
            </a:r>
            <a:r>
              <a:rPr lang="fi-FI" sz="5200" b="1">
                <a:solidFill>
                  <a:srgbClr val="FFFFFF"/>
                </a:solidFill>
                <a:effectLst>
                  <a:outerShdw blurRad="38100" dist="38100" dir="2700000" algn="tl">
                    <a:srgbClr val="000000">
                      <a:alpha val="43137"/>
                    </a:srgbClr>
                  </a:outerShdw>
                </a:effectLst>
              </a:rPr>
              <a:t> for</a:t>
            </a:r>
            <a:endParaRPr lang="fi-FI" sz="5200" b="1">
              <a:solidFill>
                <a:srgbClr val="FFFFFF"/>
              </a:solidFill>
              <a:effectLst>
                <a:outerShdw blurRad="38100" dist="38100" dir="2700000" algn="tl">
                  <a:srgbClr val="000000">
                    <a:alpha val="43137"/>
                  </a:srgbClr>
                </a:outerShdw>
              </a:effectLst>
              <a:cs typeface="Sabon Next LT"/>
            </a:endParaRPr>
          </a:p>
        </p:txBody>
      </p:sp>
      <p:sp>
        <p:nvSpPr>
          <p:cNvPr id="3" name="Subtitle 2">
            <a:extLst>
              <a:ext uri="{FF2B5EF4-FFF2-40B4-BE49-F238E27FC236}">
                <a16:creationId xmlns:a16="http://schemas.microsoft.com/office/drawing/2014/main" id="{A1373B98-8ED3-37B9-5EB5-687324157D0A}"/>
              </a:ext>
            </a:extLst>
          </p:cNvPr>
          <p:cNvSpPr>
            <a:spLocks noGrp="1"/>
          </p:cNvSpPr>
          <p:nvPr>
            <p:ph type="subTitle" idx="1"/>
          </p:nvPr>
        </p:nvSpPr>
        <p:spPr>
          <a:xfrm>
            <a:off x="838200" y="3902797"/>
            <a:ext cx="7583133" cy="1279124"/>
          </a:xfrm>
        </p:spPr>
        <p:txBody>
          <a:bodyPr vert="horz" lIns="91440" tIns="45720" rIns="91440" bIns="45720" rtlCol="0" anchor="t">
            <a:normAutofit lnSpcReduction="10000"/>
          </a:bodyPr>
          <a:lstStyle/>
          <a:p>
            <a:pPr algn="l">
              <a:lnSpc>
                <a:spcPct val="100000"/>
              </a:lnSpc>
            </a:pPr>
            <a:r>
              <a:rPr lang="en-US" sz="2400">
                <a:solidFill>
                  <a:srgbClr val="FFFFFF"/>
                </a:solidFill>
                <a:effectLst>
                  <a:outerShdw blurRad="38100" dist="38100" dir="2700000" algn="tl">
                    <a:srgbClr val="000000">
                      <a:alpha val="43137"/>
                    </a:srgbClr>
                  </a:outerShdw>
                </a:effectLst>
              </a:rPr>
              <a:t>Workplace satisfaction survey</a:t>
            </a:r>
          </a:p>
          <a:p>
            <a:pPr algn="l">
              <a:lnSpc>
                <a:spcPct val="100000"/>
              </a:lnSpc>
            </a:pPr>
            <a:endParaRPr lang="en-US">
              <a:solidFill>
                <a:srgbClr val="FFFFFF"/>
              </a:solidFill>
              <a:effectLst>
                <a:outerShdw blurRad="38100" dist="38100" dir="2700000" algn="tl">
                  <a:srgbClr val="000000">
                    <a:alpha val="43137"/>
                  </a:srgbClr>
                </a:outerShdw>
              </a:effectLst>
            </a:endParaRPr>
          </a:p>
          <a:p>
            <a:pPr algn="l">
              <a:lnSpc>
                <a:spcPct val="100000"/>
              </a:lnSpc>
            </a:pPr>
            <a:r>
              <a:rPr lang="en-US" b="1">
                <a:solidFill>
                  <a:srgbClr val="FFFFFF"/>
                </a:solidFill>
                <a:effectLst>
                  <a:outerShdw blurRad="38100" dist="38100" dir="2700000" algn="tl">
                    <a:srgbClr val="000000">
                      <a:alpha val="43137"/>
                    </a:srgbClr>
                  </a:outerShdw>
                </a:effectLst>
              </a:rPr>
              <a:t>Keita </a:t>
            </a:r>
            <a:r>
              <a:rPr lang="en-US" b="1" err="1">
                <a:solidFill>
                  <a:srgbClr val="FFFFFF"/>
                </a:solidFill>
                <a:effectLst>
                  <a:outerShdw blurRad="38100" dist="38100" dir="2700000" algn="tl">
                    <a:srgbClr val="000000">
                      <a:alpha val="43137"/>
                    </a:srgbClr>
                  </a:outerShdw>
                </a:effectLst>
              </a:rPr>
              <a:t>Brudere</a:t>
            </a:r>
            <a:r>
              <a:rPr lang="en-US" b="1">
                <a:solidFill>
                  <a:srgbClr val="FFFFFF"/>
                </a:solidFill>
                <a:effectLst>
                  <a:outerShdw blurRad="38100" dist="38100" dir="2700000" algn="tl">
                    <a:srgbClr val="000000">
                      <a:alpha val="43137"/>
                    </a:srgbClr>
                  </a:outerShdw>
                </a:effectLst>
              </a:rPr>
              <a:t>, Viktória Szabó, Roy Liu</a:t>
            </a:r>
          </a:p>
        </p:txBody>
      </p:sp>
    </p:spTree>
    <p:extLst>
      <p:ext uri="{BB962C8B-B14F-4D97-AF65-F5344CB8AC3E}">
        <p14:creationId xmlns:p14="http://schemas.microsoft.com/office/powerpoint/2010/main" val="405936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2EE5-1AEC-892A-0F33-1DAF05804E15}"/>
              </a:ext>
            </a:extLst>
          </p:cNvPr>
          <p:cNvSpPr>
            <a:spLocks noGrp="1"/>
          </p:cNvSpPr>
          <p:nvPr>
            <p:ph type="title"/>
          </p:nvPr>
        </p:nvSpPr>
        <p:spPr/>
        <p:txBody>
          <a:bodyPr/>
          <a:lstStyle/>
          <a:p>
            <a:r>
              <a:rPr lang="en-US"/>
              <a:t>Comparisons Katie (Age / Gender)</a:t>
            </a:r>
          </a:p>
        </p:txBody>
      </p:sp>
      <p:sp>
        <p:nvSpPr>
          <p:cNvPr id="3" name="Content Placeholder 2">
            <a:extLst>
              <a:ext uri="{FF2B5EF4-FFF2-40B4-BE49-F238E27FC236}">
                <a16:creationId xmlns:a16="http://schemas.microsoft.com/office/drawing/2014/main" id="{C5FBD0D9-1F3E-B448-0B80-6863AE3ECA96}"/>
              </a:ext>
            </a:extLst>
          </p:cNvPr>
          <p:cNvSpPr>
            <a:spLocks noGrp="1"/>
          </p:cNvSpPr>
          <p:nvPr>
            <p:ph idx="1"/>
          </p:nvPr>
        </p:nvSpPr>
        <p:spPr>
          <a:xfrm>
            <a:off x="458694" y="1949450"/>
            <a:ext cx="5091714" cy="4195763"/>
          </a:xfrm>
        </p:spPr>
        <p:txBody>
          <a:bodyPr>
            <a:normAutofit/>
          </a:bodyPr>
          <a:lstStyle/>
          <a:p>
            <a:r>
              <a:rPr lang="en-GB" sz="1600"/>
              <a:t>Garph1 and Table1 represents the dependency between the age group and gender variables. It can be seen that male workers are mostly between the ages of 31 and 40. The same effect was found for female workers.</a:t>
            </a:r>
          </a:p>
          <a:p>
            <a:pPr marL="0" indent="0">
              <a:buNone/>
            </a:pPr>
            <a:endParaRPr lang="en-GB" sz="1600"/>
          </a:p>
          <a:p>
            <a:r>
              <a:rPr lang="en-GB" sz="1600"/>
              <a:t>The </a:t>
            </a:r>
            <a:r>
              <a:rPr lang="en-GB" sz="1600" i="1"/>
              <a:t>p</a:t>
            </a:r>
            <a:r>
              <a:rPr lang="en-GB" sz="1600"/>
              <a:t> value between the age and gender values were found be insignificant </a:t>
            </a:r>
            <a:r>
              <a:rPr lang="en-GB" sz="1600" i="1"/>
              <a:t>p = .55 (See table 2). </a:t>
            </a:r>
            <a:r>
              <a:rPr lang="en-GB" sz="1600"/>
              <a:t>Meaning there is no significant relationship between the age of the workers and their gender.</a:t>
            </a:r>
            <a:endParaRPr lang="LID4096" sz="1600"/>
          </a:p>
        </p:txBody>
      </p:sp>
      <p:pic>
        <p:nvPicPr>
          <p:cNvPr id="5" name="Picture 4">
            <a:extLst>
              <a:ext uri="{FF2B5EF4-FFF2-40B4-BE49-F238E27FC236}">
                <a16:creationId xmlns:a16="http://schemas.microsoft.com/office/drawing/2014/main" id="{498066E0-6DFB-6E61-475D-21A9416DC9D5}"/>
              </a:ext>
            </a:extLst>
          </p:cNvPr>
          <p:cNvPicPr>
            <a:picLocks noChangeAspect="1"/>
          </p:cNvPicPr>
          <p:nvPr/>
        </p:nvPicPr>
        <p:blipFill>
          <a:blip r:embed="rId2"/>
          <a:stretch>
            <a:fillRect/>
          </a:stretch>
        </p:blipFill>
        <p:spPr>
          <a:xfrm>
            <a:off x="9632404" y="1617848"/>
            <a:ext cx="2036894" cy="2156127"/>
          </a:xfrm>
          <a:prstGeom prst="rect">
            <a:avLst/>
          </a:prstGeom>
        </p:spPr>
      </p:pic>
      <p:pic>
        <p:nvPicPr>
          <p:cNvPr id="7" name="Picture 6">
            <a:extLst>
              <a:ext uri="{FF2B5EF4-FFF2-40B4-BE49-F238E27FC236}">
                <a16:creationId xmlns:a16="http://schemas.microsoft.com/office/drawing/2014/main" id="{3E0E4609-F680-9BF4-5B53-2CCB6B4DC76F}"/>
              </a:ext>
            </a:extLst>
          </p:cNvPr>
          <p:cNvPicPr>
            <a:picLocks noChangeAspect="1"/>
          </p:cNvPicPr>
          <p:nvPr/>
        </p:nvPicPr>
        <p:blipFill>
          <a:blip r:embed="rId3"/>
          <a:stretch>
            <a:fillRect/>
          </a:stretch>
        </p:blipFill>
        <p:spPr>
          <a:xfrm>
            <a:off x="5724144" y="1412958"/>
            <a:ext cx="3576018" cy="2565909"/>
          </a:xfrm>
          <a:prstGeom prst="rect">
            <a:avLst/>
          </a:prstGeom>
        </p:spPr>
      </p:pic>
      <p:pic>
        <p:nvPicPr>
          <p:cNvPr id="11" name="Picture 10">
            <a:extLst>
              <a:ext uri="{FF2B5EF4-FFF2-40B4-BE49-F238E27FC236}">
                <a16:creationId xmlns:a16="http://schemas.microsoft.com/office/drawing/2014/main" id="{B8333DE2-9D02-A714-8216-5DCA29678E99}"/>
              </a:ext>
            </a:extLst>
          </p:cNvPr>
          <p:cNvPicPr>
            <a:picLocks noChangeAspect="1"/>
          </p:cNvPicPr>
          <p:nvPr/>
        </p:nvPicPr>
        <p:blipFill>
          <a:blip r:embed="rId4"/>
          <a:stretch>
            <a:fillRect/>
          </a:stretch>
        </p:blipFill>
        <p:spPr>
          <a:xfrm>
            <a:off x="5724144" y="4346668"/>
            <a:ext cx="6242040" cy="254378"/>
          </a:xfrm>
          <a:prstGeom prst="rect">
            <a:avLst/>
          </a:prstGeom>
        </p:spPr>
      </p:pic>
      <p:sp>
        <p:nvSpPr>
          <p:cNvPr id="12" name="TextBox 11">
            <a:extLst>
              <a:ext uri="{FF2B5EF4-FFF2-40B4-BE49-F238E27FC236}">
                <a16:creationId xmlns:a16="http://schemas.microsoft.com/office/drawing/2014/main" id="{7A203E09-843B-06BA-D997-15CF7CBFF1B2}"/>
              </a:ext>
            </a:extLst>
          </p:cNvPr>
          <p:cNvSpPr txBox="1"/>
          <p:nvPr/>
        </p:nvSpPr>
        <p:spPr>
          <a:xfrm>
            <a:off x="5635392" y="3916546"/>
            <a:ext cx="743714" cy="246221"/>
          </a:xfrm>
          <a:prstGeom prst="rect">
            <a:avLst/>
          </a:prstGeom>
          <a:noFill/>
        </p:spPr>
        <p:txBody>
          <a:bodyPr wrap="square" rtlCol="0">
            <a:spAutoFit/>
          </a:bodyPr>
          <a:lstStyle/>
          <a:p>
            <a:r>
              <a:rPr lang="en-GB" sz="1000" i="1"/>
              <a:t>Graph1</a:t>
            </a:r>
          </a:p>
        </p:txBody>
      </p:sp>
      <p:sp>
        <p:nvSpPr>
          <p:cNvPr id="13" name="TextBox 12">
            <a:extLst>
              <a:ext uri="{FF2B5EF4-FFF2-40B4-BE49-F238E27FC236}">
                <a16:creationId xmlns:a16="http://schemas.microsoft.com/office/drawing/2014/main" id="{42A6FBB3-B8BD-D4FA-260B-B9923B161D8E}"/>
              </a:ext>
            </a:extLst>
          </p:cNvPr>
          <p:cNvSpPr txBox="1"/>
          <p:nvPr/>
        </p:nvSpPr>
        <p:spPr>
          <a:xfrm>
            <a:off x="9550108" y="3756914"/>
            <a:ext cx="636308" cy="246221"/>
          </a:xfrm>
          <a:prstGeom prst="rect">
            <a:avLst/>
          </a:prstGeom>
          <a:noFill/>
        </p:spPr>
        <p:txBody>
          <a:bodyPr wrap="square" rtlCol="0">
            <a:spAutoFit/>
          </a:bodyPr>
          <a:lstStyle/>
          <a:p>
            <a:r>
              <a:rPr lang="en-GB" sz="1000" i="1"/>
              <a:t>Table 1</a:t>
            </a:r>
          </a:p>
        </p:txBody>
      </p:sp>
      <p:sp>
        <p:nvSpPr>
          <p:cNvPr id="17" name="TextBox 16">
            <a:extLst>
              <a:ext uri="{FF2B5EF4-FFF2-40B4-BE49-F238E27FC236}">
                <a16:creationId xmlns:a16="http://schemas.microsoft.com/office/drawing/2014/main" id="{16DE2CBD-C237-BAB6-A52A-173665D3C4F1}"/>
              </a:ext>
            </a:extLst>
          </p:cNvPr>
          <p:cNvSpPr txBox="1"/>
          <p:nvPr/>
        </p:nvSpPr>
        <p:spPr>
          <a:xfrm>
            <a:off x="5635392" y="4560066"/>
            <a:ext cx="617882" cy="246221"/>
          </a:xfrm>
          <a:prstGeom prst="rect">
            <a:avLst/>
          </a:prstGeom>
          <a:noFill/>
        </p:spPr>
        <p:txBody>
          <a:bodyPr wrap="square" rtlCol="0">
            <a:spAutoFit/>
          </a:bodyPr>
          <a:lstStyle/>
          <a:p>
            <a:r>
              <a:rPr lang="en-GB" sz="1000" i="1"/>
              <a:t>Table 2</a:t>
            </a:r>
          </a:p>
        </p:txBody>
      </p:sp>
    </p:spTree>
    <p:extLst>
      <p:ext uri="{BB962C8B-B14F-4D97-AF65-F5344CB8AC3E}">
        <p14:creationId xmlns:p14="http://schemas.microsoft.com/office/powerpoint/2010/main" val="359641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0D33BD3-68A6-1A97-FA68-72D48555FE31}"/>
              </a:ext>
            </a:extLst>
          </p:cNvPr>
          <p:cNvSpPr>
            <a:spLocks noGrp="1"/>
          </p:cNvSpPr>
          <p:nvPr>
            <p:ph type="title"/>
          </p:nvPr>
        </p:nvSpPr>
        <p:spPr>
          <a:xfrm>
            <a:off x="838200" y="586992"/>
            <a:ext cx="5413250" cy="1664573"/>
          </a:xfrm>
        </p:spPr>
        <p:txBody>
          <a:bodyPr vert="horz" lIns="91440" tIns="45720" rIns="91440" bIns="45720" rtlCol="0">
            <a:normAutofit fontScale="90000"/>
          </a:bodyPr>
          <a:lstStyle/>
          <a:p>
            <a:r>
              <a:rPr lang="en-US" sz="4100" dirty="0"/>
              <a:t>Analysis between family status and salary (Roy) </a:t>
            </a:r>
          </a:p>
        </p:txBody>
      </p:sp>
      <p:sp>
        <p:nvSpPr>
          <p:cNvPr id="24" name="Content Placeholder 23">
            <a:extLst>
              <a:ext uri="{FF2B5EF4-FFF2-40B4-BE49-F238E27FC236}">
                <a16:creationId xmlns:a16="http://schemas.microsoft.com/office/drawing/2014/main" id="{FB105505-04CA-DC86-994C-17415E16A816}"/>
              </a:ext>
            </a:extLst>
          </p:cNvPr>
          <p:cNvSpPr>
            <a:spLocks noGrp="1"/>
          </p:cNvSpPr>
          <p:nvPr>
            <p:ph idx="1"/>
          </p:nvPr>
        </p:nvSpPr>
        <p:spPr>
          <a:xfrm>
            <a:off x="838200" y="2411653"/>
            <a:ext cx="5412901" cy="3728613"/>
          </a:xfrm>
        </p:spPr>
        <p:txBody>
          <a:bodyPr>
            <a:normAutofit/>
          </a:bodyPr>
          <a:lstStyle/>
          <a:p>
            <a:r>
              <a:rPr lang="en-US" sz="1800"/>
              <a:t>People who are single are making less salary compared to those who are not single according to the survey </a:t>
            </a:r>
          </a:p>
          <a:p>
            <a:r>
              <a:rPr lang="en-US" sz="1800"/>
              <a:t>Although, the P value is ~0.15, so it makes this comparison quite insignificant  </a:t>
            </a:r>
          </a:p>
        </p:txBody>
      </p:sp>
      <p:pic>
        <p:nvPicPr>
          <p:cNvPr id="7" name="Picture 6">
            <a:extLst>
              <a:ext uri="{FF2B5EF4-FFF2-40B4-BE49-F238E27FC236}">
                <a16:creationId xmlns:a16="http://schemas.microsoft.com/office/drawing/2014/main" id="{0FC2301A-6357-11A5-E913-C23B70C642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9272" y="682823"/>
            <a:ext cx="4730286" cy="3478630"/>
          </a:xfrm>
          <a:prstGeom prst="rect">
            <a:avLst/>
          </a:prstGeom>
        </p:spPr>
      </p:pic>
      <p:pic>
        <p:nvPicPr>
          <p:cNvPr id="5" name="Content Placeholder 4">
            <a:extLst>
              <a:ext uri="{FF2B5EF4-FFF2-40B4-BE49-F238E27FC236}">
                <a16:creationId xmlns:a16="http://schemas.microsoft.com/office/drawing/2014/main" id="{96936FE3-5CFA-7757-F1DE-FF4B00A109A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65611" y="4422710"/>
            <a:ext cx="4732766" cy="709127"/>
          </a:xfrm>
          <a:prstGeom prst="rect">
            <a:avLst/>
          </a:prstGeom>
        </p:spPr>
      </p:pic>
      <p:pic>
        <p:nvPicPr>
          <p:cNvPr id="22" name="Picture 21">
            <a:extLst>
              <a:ext uri="{FF2B5EF4-FFF2-40B4-BE49-F238E27FC236}">
                <a16:creationId xmlns:a16="http://schemas.microsoft.com/office/drawing/2014/main" id="{CF92AAA3-742D-F5AA-75F3-56814F81F5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3398" y="5325416"/>
            <a:ext cx="5677192" cy="190510"/>
          </a:xfrm>
          <a:prstGeom prst="rect">
            <a:avLst/>
          </a:prstGeom>
        </p:spPr>
      </p:pic>
    </p:spTree>
    <p:extLst>
      <p:ext uri="{BB962C8B-B14F-4D97-AF65-F5344CB8AC3E}">
        <p14:creationId xmlns:p14="http://schemas.microsoft.com/office/powerpoint/2010/main" val="385442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013891-86EF-454E-0A39-BC7185B11C4F}"/>
              </a:ext>
            </a:extLst>
          </p:cNvPr>
          <p:cNvSpPr>
            <a:spLocks noGrp="1"/>
          </p:cNvSpPr>
          <p:nvPr>
            <p:ph type="title"/>
          </p:nvPr>
        </p:nvSpPr>
        <p:spPr>
          <a:xfrm>
            <a:off x="838200" y="461339"/>
            <a:ext cx="5257800" cy="2831136"/>
          </a:xfrm>
        </p:spPr>
        <p:txBody>
          <a:bodyPr>
            <a:normAutofit/>
          </a:bodyPr>
          <a:lstStyle/>
          <a:p>
            <a:r>
              <a:rPr lang="fi-FI" dirty="0" err="1"/>
              <a:t>Family</a:t>
            </a:r>
            <a:r>
              <a:rPr lang="fi-FI" dirty="0"/>
              <a:t> status and </a:t>
            </a:r>
            <a:r>
              <a:rPr lang="fi-FI" dirty="0" err="1"/>
              <a:t>Salary</a:t>
            </a:r>
            <a:r>
              <a:rPr lang="fi-FI" dirty="0"/>
              <a:t> </a:t>
            </a:r>
            <a:r>
              <a:rPr lang="fi-FI" dirty="0" err="1"/>
              <a:t>Satisfaction</a:t>
            </a:r>
            <a:r>
              <a:rPr lang="fi-FI" dirty="0"/>
              <a:t> (Roy)</a:t>
            </a:r>
            <a:endParaRPr lang="LID4096" dirty="0"/>
          </a:p>
        </p:txBody>
      </p:sp>
      <p:pic>
        <p:nvPicPr>
          <p:cNvPr id="5" name="Content Placeholder 4" descr="A graph of a bar graph&#10;&#10;Description automatically generated with medium confidence">
            <a:extLst>
              <a:ext uri="{FF2B5EF4-FFF2-40B4-BE49-F238E27FC236}">
                <a16:creationId xmlns:a16="http://schemas.microsoft.com/office/drawing/2014/main" id="{4F149E62-64F5-8A18-7178-7C0266DA5581}"/>
              </a:ext>
            </a:extLst>
          </p:cNvPr>
          <p:cNvPicPr>
            <a:picLocks noChangeAspect="1"/>
          </p:cNvPicPr>
          <p:nvPr/>
        </p:nvPicPr>
        <p:blipFill rotWithShape="1">
          <a:blip r:embed="rId4">
            <a:extLst>
              <a:ext uri="{28A0092B-C50C-407E-A947-70E740481C1C}">
                <a14:useLocalDpi xmlns:a14="http://schemas.microsoft.com/office/drawing/2010/main" val="0"/>
              </a:ext>
            </a:extLst>
          </a:blip>
          <a:srcRect r="3" b="3308"/>
          <a:stretch/>
        </p:blipFill>
        <p:spPr>
          <a:xfrm>
            <a:off x="6415635" y="477959"/>
            <a:ext cx="5296838" cy="3764502"/>
          </a:xfrm>
          <a:prstGeom prst="rect">
            <a:avLst/>
          </a:prstGeom>
        </p:spPr>
      </p:pic>
      <p:sp>
        <p:nvSpPr>
          <p:cNvPr id="9" name="Content Placeholder 8">
            <a:extLst>
              <a:ext uri="{FF2B5EF4-FFF2-40B4-BE49-F238E27FC236}">
                <a16:creationId xmlns:a16="http://schemas.microsoft.com/office/drawing/2014/main" id="{A751F638-9411-D00F-1726-CFD6AAA8845B}"/>
              </a:ext>
            </a:extLst>
          </p:cNvPr>
          <p:cNvSpPr>
            <a:spLocks noGrp="1"/>
          </p:cNvSpPr>
          <p:nvPr>
            <p:ph idx="1"/>
          </p:nvPr>
        </p:nvSpPr>
        <p:spPr>
          <a:xfrm>
            <a:off x="838201" y="3429000"/>
            <a:ext cx="5257462" cy="2585613"/>
          </a:xfrm>
        </p:spPr>
        <p:txBody>
          <a:bodyPr>
            <a:normAutofit/>
          </a:bodyPr>
          <a:lstStyle/>
          <a:p>
            <a:r>
              <a:rPr lang="en-US" sz="1800" dirty="0"/>
              <a:t>Generally, people are not satisfied with their salary, majority being “very unsatisfied”</a:t>
            </a:r>
          </a:p>
          <a:p>
            <a:r>
              <a:rPr lang="en-US" sz="1800"/>
              <a:t>P </a:t>
            </a:r>
            <a:r>
              <a:rPr lang="en-US" sz="1800" dirty="0"/>
              <a:t>value is ~0.29 and it makes this comparison insignificant</a:t>
            </a:r>
          </a:p>
          <a:p>
            <a:endParaRPr lang="en-US" sz="1800" dirty="0"/>
          </a:p>
        </p:txBody>
      </p:sp>
      <p:pic>
        <p:nvPicPr>
          <p:cNvPr id="7" name="Picture 6">
            <a:extLst>
              <a:ext uri="{FF2B5EF4-FFF2-40B4-BE49-F238E27FC236}">
                <a16:creationId xmlns:a16="http://schemas.microsoft.com/office/drawing/2014/main" id="{C800F6F5-EBD3-B533-78F5-EAE29261AAE8}"/>
              </a:ext>
            </a:extLst>
          </p:cNvPr>
          <p:cNvPicPr>
            <a:picLocks noChangeAspect="1"/>
          </p:cNvPicPr>
          <p:nvPr/>
        </p:nvPicPr>
        <p:blipFill>
          <a:blip r:embed="rId5"/>
          <a:stretch>
            <a:fillRect/>
          </a:stretch>
        </p:blipFill>
        <p:spPr>
          <a:xfrm>
            <a:off x="8519837" y="4536290"/>
            <a:ext cx="3026745" cy="1116006"/>
          </a:xfrm>
          <a:prstGeom prst="rect">
            <a:avLst/>
          </a:prstGeom>
        </p:spPr>
      </p:pic>
      <p:pic>
        <p:nvPicPr>
          <p:cNvPr id="10" name="Picture 9">
            <a:extLst>
              <a:ext uri="{FF2B5EF4-FFF2-40B4-BE49-F238E27FC236}">
                <a16:creationId xmlns:a16="http://schemas.microsoft.com/office/drawing/2014/main" id="{0BFC9D82-9049-A6E7-BFFC-45D0C0449163}"/>
              </a:ext>
            </a:extLst>
          </p:cNvPr>
          <p:cNvPicPr>
            <a:picLocks noChangeAspect="1"/>
          </p:cNvPicPr>
          <p:nvPr/>
        </p:nvPicPr>
        <p:blipFill>
          <a:blip r:embed="rId6"/>
          <a:stretch>
            <a:fillRect/>
          </a:stretch>
        </p:blipFill>
        <p:spPr>
          <a:xfrm>
            <a:off x="6415634" y="5844455"/>
            <a:ext cx="5600988" cy="184159"/>
          </a:xfrm>
          <a:prstGeom prst="rect">
            <a:avLst/>
          </a:prstGeom>
        </p:spPr>
      </p:pic>
      <p:pic>
        <p:nvPicPr>
          <p:cNvPr id="13" name="Picture 12">
            <a:extLst>
              <a:ext uri="{FF2B5EF4-FFF2-40B4-BE49-F238E27FC236}">
                <a16:creationId xmlns:a16="http://schemas.microsoft.com/office/drawing/2014/main" id="{DA80BC7E-9CCE-6BDE-B33F-3B42045F189C}"/>
              </a:ext>
            </a:extLst>
          </p:cNvPr>
          <p:cNvPicPr>
            <a:picLocks noChangeAspect="1"/>
          </p:cNvPicPr>
          <p:nvPr/>
        </p:nvPicPr>
        <p:blipFill>
          <a:blip r:embed="rId7"/>
          <a:stretch>
            <a:fillRect/>
          </a:stretch>
        </p:blipFill>
        <p:spPr>
          <a:xfrm>
            <a:off x="6415634" y="4383389"/>
            <a:ext cx="1595849" cy="1367870"/>
          </a:xfrm>
          <a:prstGeom prst="rect">
            <a:avLst/>
          </a:prstGeom>
        </p:spPr>
      </p:pic>
    </p:spTree>
    <p:extLst>
      <p:ext uri="{BB962C8B-B14F-4D97-AF65-F5344CB8AC3E}">
        <p14:creationId xmlns:p14="http://schemas.microsoft.com/office/powerpoint/2010/main" val="375150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D37A-286A-5967-A2D3-A3CB3B01E5C0}"/>
              </a:ext>
            </a:extLst>
          </p:cNvPr>
          <p:cNvSpPr>
            <a:spLocks noGrp="1"/>
          </p:cNvSpPr>
          <p:nvPr>
            <p:ph type="title"/>
          </p:nvPr>
        </p:nvSpPr>
        <p:spPr/>
        <p:txBody>
          <a:bodyPr>
            <a:normAutofit fontScale="90000"/>
          </a:bodyPr>
          <a:lstStyle/>
          <a:p>
            <a:r>
              <a:rPr lang="fi-FI" err="1">
                <a:ea typeface="+mj-lt"/>
                <a:cs typeface="+mj-lt"/>
              </a:rPr>
              <a:t>Analyzing</a:t>
            </a:r>
            <a:r>
              <a:rPr lang="fi-FI">
                <a:ea typeface="+mj-lt"/>
                <a:cs typeface="+mj-lt"/>
              </a:rPr>
              <a:t> </a:t>
            </a:r>
            <a:r>
              <a:rPr lang="fi-FI" err="1">
                <a:ea typeface="+mj-lt"/>
                <a:cs typeface="+mj-lt"/>
              </a:rPr>
              <a:t>dependency</a:t>
            </a:r>
            <a:r>
              <a:rPr lang="fi-FI">
                <a:ea typeface="+mj-lt"/>
                <a:cs typeface="+mj-lt"/>
              </a:rPr>
              <a:t> </a:t>
            </a:r>
            <a:r>
              <a:rPr lang="fi-FI" err="1">
                <a:ea typeface="+mj-lt"/>
                <a:cs typeface="+mj-lt"/>
              </a:rPr>
              <a:t>between</a:t>
            </a:r>
            <a:r>
              <a:rPr lang="fi-FI">
                <a:ea typeface="+mj-lt"/>
                <a:cs typeface="+mj-lt"/>
              </a:rPr>
              <a:t> </a:t>
            </a:r>
            <a:r>
              <a:rPr lang="fi-FI" err="1">
                <a:ea typeface="+mj-lt"/>
                <a:cs typeface="+mj-lt"/>
              </a:rPr>
              <a:t>variables</a:t>
            </a:r>
            <a:r>
              <a:rPr lang="fi-FI">
                <a:ea typeface="+mj-lt"/>
                <a:cs typeface="+mj-lt"/>
              </a:rPr>
              <a:t> </a:t>
            </a:r>
            <a:r>
              <a:rPr lang="fi-FI" err="1">
                <a:ea typeface="+mj-lt"/>
                <a:cs typeface="+mj-lt"/>
              </a:rPr>
              <a:t>education</a:t>
            </a:r>
            <a:r>
              <a:rPr lang="fi-FI">
                <a:ea typeface="+mj-lt"/>
                <a:cs typeface="+mj-lt"/>
              </a:rPr>
              <a:t> and </a:t>
            </a:r>
            <a:r>
              <a:rPr lang="fi-FI" err="1">
                <a:ea typeface="+mj-lt"/>
                <a:cs typeface="+mj-lt"/>
              </a:rPr>
              <a:t>years</a:t>
            </a:r>
            <a:r>
              <a:rPr lang="fi-FI">
                <a:ea typeface="+mj-lt"/>
                <a:cs typeface="+mj-lt"/>
              </a:rPr>
              <a:t> of </a:t>
            </a:r>
            <a:r>
              <a:rPr lang="fi-FI" err="1">
                <a:ea typeface="+mj-lt"/>
                <a:cs typeface="+mj-lt"/>
              </a:rPr>
              <a:t>service</a:t>
            </a:r>
            <a:r>
              <a:rPr lang="fi-FI">
                <a:ea typeface="+mj-lt"/>
                <a:cs typeface="+mj-lt"/>
              </a:rPr>
              <a:t> (Viki) </a:t>
            </a:r>
            <a:endParaRPr lang="fi-FI"/>
          </a:p>
        </p:txBody>
      </p:sp>
      <p:sp>
        <p:nvSpPr>
          <p:cNvPr id="3" name="Content Placeholder 2">
            <a:extLst>
              <a:ext uri="{FF2B5EF4-FFF2-40B4-BE49-F238E27FC236}">
                <a16:creationId xmlns:a16="http://schemas.microsoft.com/office/drawing/2014/main" id="{7F2E4967-6631-E036-3C10-AB476F921C5F}"/>
              </a:ext>
            </a:extLst>
          </p:cNvPr>
          <p:cNvSpPr>
            <a:spLocks noGrp="1"/>
          </p:cNvSpPr>
          <p:nvPr>
            <p:ph idx="1"/>
          </p:nvPr>
        </p:nvSpPr>
        <p:spPr>
          <a:xfrm>
            <a:off x="458694" y="1949450"/>
            <a:ext cx="5543514" cy="4195763"/>
          </a:xfrm>
        </p:spPr>
        <p:txBody>
          <a:bodyPr vert="horz" lIns="91440" tIns="45720" rIns="91440" bIns="45720" rtlCol="0" anchor="t">
            <a:normAutofit/>
          </a:bodyPr>
          <a:lstStyle/>
          <a:p>
            <a:r>
              <a:rPr lang="en-US" sz="1900">
                <a:ea typeface="+mn-lt"/>
                <a:cs typeface="+mn-lt"/>
              </a:rPr>
              <a:t>Here we analyze, whether there is dependency between variables education and years of service</a:t>
            </a:r>
            <a:endParaRPr lang="LID4096"/>
          </a:p>
          <a:p>
            <a:r>
              <a:rPr lang="en-US" sz="1900">
                <a:ea typeface="+mn-lt"/>
                <a:cs typeface="+mn-lt"/>
              </a:rPr>
              <a:t>As it is shown, the higher the education level, the lower the years of service is, which indicates that those participants, who quit education obtain more years of work experience </a:t>
            </a:r>
            <a:endParaRPr lang="LID4096"/>
          </a:p>
          <a:p>
            <a:r>
              <a:rPr lang="en-US" sz="1900">
                <a:ea typeface="+mn-lt"/>
                <a:cs typeface="+mn-lt"/>
              </a:rPr>
              <a:t>It seems that people who graduate secondary school are more likely to work then continue their path to higher education (17 people with fresh work experience) </a:t>
            </a:r>
            <a:endParaRPr lang="LID4096"/>
          </a:p>
          <a:p>
            <a:endParaRPr lang="LID4096"/>
          </a:p>
        </p:txBody>
      </p:sp>
      <p:pic>
        <p:nvPicPr>
          <p:cNvPr id="5" name="Kuva 4" descr="Kuva, joka sisältää kohteen teksti, kuvakaappaus, diagrammi, viiva&#10;&#10;Kuvaus luotu automaattisesti">
            <a:extLst>
              <a:ext uri="{FF2B5EF4-FFF2-40B4-BE49-F238E27FC236}">
                <a16:creationId xmlns:a16="http://schemas.microsoft.com/office/drawing/2014/main" id="{3746FFB8-CB00-DA0E-CC83-3F8B80704B55}"/>
              </a:ext>
            </a:extLst>
          </p:cNvPr>
          <p:cNvPicPr>
            <a:picLocks noChangeAspect="1"/>
          </p:cNvPicPr>
          <p:nvPr/>
        </p:nvPicPr>
        <p:blipFill>
          <a:blip r:embed="rId2"/>
          <a:stretch>
            <a:fillRect/>
          </a:stretch>
        </p:blipFill>
        <p:spPr>
          <a:xfrm>
            <a:off x="6699161" y="3424096"/>
            <a:ext cx="4707227" cy="2971950"/>
          </a:xfrm>
          <a:prstGeom prst="rect">
            <a:avLst/>
          </a:prstGeom>
        </p:spPr>
      </p:pic>
      <p:pic>
        <p:nvPicPr>
          <p:cNvPr id="6" name="Kuva 5" descr="Kuva, joka sisältää kohteen teksti, kuvakaappaus, Fontti, numero&#10;&#10;Kuvaus luotu automaattisesti">
            <a:extLst>
              <a:ext uri="{FF2B5EF4-FFF2-40B4-BE49-F238E27FC236}">
                <a16:creationId xmlns:a16="http://schemas.microsoft.com/office/drawing/2014/main" id="{F2B7F44B-D5B4-17C7-5D2E-B87E3E17631B}"/>
              </a:ext>
            </a:extLst>
          </p:cNvPr>
          <p:cNvPicPr>
            <a:picLocks noChangeAspect="1"/>
          </p:cNvPicPr>
          <p:nvPr/>
        </p:nvPicPr>
        <p:blipFill>
          <a:blip r:embed="rId3"/>
          <a:stretch>
            <a:fillRect/>
          </a:stretch>
        </p:blipFill>
        <p:spPr>
          <a:xfrm>
            <a:off x="7021132" y="2042097"/>
            <a:ext cx="4331594" cy="1324933"/>
          </a:xfrm>
          <a:prstGeom prst="rect">
            <a:avLst/>
          </a:prstGeom>
        </p:spPr>
      </p:pic>
    </p:spTree>
    <p:extLst>
      <p:ext uri="{BB962C8B-B14F-4D97-AF65-F5344CB8AC3E}">
        <p14:creationId xmlns:p14="http://schemas.microsoft.com/office/powerpoint/2010/main" val="43565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5EBB419-52F1-F773-5B78-04CD3918F1CA}"/>
              </a:ext>
            </a:extLst>
          </p:cNvPr>
          <p:cNvSpPr>
            <a:spLocks noGrp="1"/>
          </p:cNvSpPr>
          <p:nvPr>
            <p:ph type="title"/>
          </p:nvPr>
        </p:nvSpPr>
        <p:spPr/>
        <p:txBody>
          <a:bodyPr>
            <a:normAutofit fontScale="90000"/>
          </a:bodyPr>
          <a:lstStyle/>
          <a:p>
            <a:r>
              <a:rPr lang="fi-FI" sz="4000" err="1">
                <a:ea typeface="+mj-lt"/>
                <a:cs typeface="+mj-lt"/>
              </a:rPr>
              <a:t>Analyzing</a:t>
            </a:r>
            <a:r>
              <a:rPr lang="fi-FI" sz="4000">
                <a:ea typeface="+mj-lt"/>
                <a:cs typeface="+mj-lt"/>
              </a:rPr>
              <a:t> </a:t>
            </a:r>
            <a:r>
              <a:rPr lang="fi-FI" sz="4000" err="1">
                <a:ea typeface="+mj-lt"/>
                <a:cs typeface="+mj-lt"/>
              </a:rPr>
              <a:t>dependency</a:t>
            </a:r>
            <a:r>
              <a:rPr lang="fi-FI" sz="4000">
                <a:ea typeface="+mj-lt"/>
                <a:cs typeface="+mj-lt"/>
              </a:rPr>
              <a:t> </a:t>
            </a:r>
            <a:r>
              <a:rPr lang="fi-FI" sz="4000" err="1">
                <a:ea typeface="+mj-lt"/>
                <a:cs typeface="+mj-lt"/>
              </a:rPr>
              <a:t>between</a:t>
            </a:r>
            <a:r>
              <a:rPr lang="fi-FI" sz="4000">
                <a:ea typeface="+mj-lt"/>
                <a:cs typeface="+mj-lt"/>
              </a:rPr>
              <a:t> </a:t>
            </a:r>
            <a:r>
              <a:rPr lang="fi-FI" sz="4000" err="1">
                <a:ea typeface="+mj-lt"/>
                <a:cs typeface="+mj-lt"/>
              </a:rPr>
              <a:t>variables</a:t>
            </a:r>
            <a:r>
              <a:rPr lang="fi-FI" sz="4000">
                <a:ea typeface="+mj-lt"/>
                <a:cs typeface="+mj-lt"/>
              </a:rPr>
              <a:t> </a:t>
            </a:r>
            <a:r>
              <a:rPr lang="fi-FI" sz="4000" err="1">
                <a:ea typeface="+mj-lt"/>
                <a:cs typeface="+mj-lt"/>
              </a:rPr>
              <a:t>years</a:t>
            </a:r>
            <a:r>
              <a:rPr lang="fi-FI" sz="4000">
                <a:ea typeface="+mj-lt"/>
                <a:cs typeface="+mj-lt"/>
              </a:rPr>
              <a:t> of </a:t>
            </a:r>
            <a:r>
              <a:rPr lang="fi-FI" sz="4000" err="1">
                <a:ea typeface="+mj-lt"/>
                <a:cs typeface="+mj-lt"/>
              </a:rPr>
              <a:t>service</a:t>
            </a:r>
            <a:r>
              <a:rPr lang="fi-FI" sz="4000">
                <a:ea typeface="+mj-lt"/>
                <a:cs typeface="+mj-lt"/>
              </a:rPr>
              <a:t> and </a:t>
            </a:r>
            <a:r>
              <a:rPr lang="fi-FI" sz="4000" err="1">
                <a:ea typeface="+mj-lt"/>
                <a:cs typeface="+mj-lt"/>
              </a:rPr>
              <a:t>working</a:t>
            </a:r>
            <a:r>
              <a:rPr lang="fi-FI" sz="4000">
                <a:ea typeface="+mj-lt"/>
                <a:cs typeface="+mj-lt"/>
              </a:rPr>
              <a:t> </a:t>
            </a:r>
            <a:r>
              <a:rPr lang="fi-FI" sz="4000" err="1">
                <a:ea typeface="+mj-lt"/>
                <a:cs typeface="+mj-lt"/>
              </a:rPr>
              <a:t>environment</a:t>
            </a:r>
            <a:r>
              <a:rPr lang="fi-FI" sz="4000">
                <a:ea typeface="+mj-lt"/>
                <a:cs typeface="+mj-lt"/>
              </a:rPr>
              <a:t> satisfaction (Viki) </a:t>
            </a:r>
          </a:p>
        </p:txBody>
      </p:sp>
      <p:sp>
        <p:nvSpPr>
          <p:cNvPr id="3" name="Sisällön paikkamerkki 2">
            <a:extLst>
              <a:ext uri="{FF2B5EF4-FFF2-40B4-BE49-F238E27FC236}">
                <a16:creationId xmlns:a16="http://schemas.microsoft.com/office/drawing/2014/main" id="{9A2FD7DE-30B6-CD30-B786-0E97D6FCF335}"/>
              </a:ext>
            </a:extLst>
          </p:cNvPr>
          <p:cNvSpPr>
            <a:spLocks noGrp="1"/>
          </p:cNvSpPr>
          <p:nvPr>
            <p:ph idx="1"/>
          </p:nvPr>
        </p:nvSpPr>
        <p:spPr/>
        <p:txBody>
          <a:bodyPr vert="horz" lIns="91440" tIns="45720" rIns="91440" bIns="45720" rtlCol="0" anchor="t">
            <a:normAutofit/>
          </a:bodyPr>
          <a:lstStyle/>
          <a:p>
            <a:r>
              <a:rPr lang="fi-FI" err="1"/>
              <a:t>Working</a:t>
            </a:r>
            <a:r>
              <a:rPr lang="fi-FI"/>
              <a:t> </a:t>
            </a:r>
            <a:r>
              <a:rPr lang="fi-FI" err="1"/>
              <a:t>experience</a:t>
            </a:r>
            <a:r>
              <a:rPr lang="fi-FI"/>
              <a:t> </a:t>
            </a:r>
            <a:r>
              <a:rPr lang="fi-FI" err="1"/>
              <a:t>bins</a:t>
            </a:r>
            <a:r>
              <a:rPr lang="fi-FI"/>
              <a:t> – values between 1-5</a:t>
            </a:r>
          </a:p>
        </p:txBody>
      </p:sp>
    </p:spTree>
    <p:extLst>
      <p:ext uri="{BB962C8B-B14F-4D97-AF65-F5344CB8AC3E}">
        <p14:creationId xmlns:p14="http://schemas.microsoft.com/office/powerpoint/2010/main" val="235147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FAB23-3BBF-1A08-4ADC-40F67AE0A9F3}"/>
              </a:ext>
            </a:extLst>
          </p:cNvPr>
          <p:cNvSpPr>
            <a:spLocks noGrp="1"/>
          </p:cNvSpPr>
          <p:nvPr>
            <p:ph type="title"/>
          </p:nvPr>
        </p:nvSpPr>
        <p:spPr>
          <a:xfrm>
            <a:off x="1143318" y="914400"/>
            <a:ext cx="4952681" cy="5105400"/>
          </a:xfrm>
        </p:spPr>
        <p:txBody>
          <a:bodyPr anchor="ctr">
            <a:normAutofit/>
          </a:bodyPr>
          <a:lstStyle/>
          <a:p>
            <a:r>
              <a:rPr lang="en-US"/>
              <a:t>Background of the survey</a:t>
            </a:r>
          </a:p>
        </p:txBody>
      </p:sp>
      <p:sp>
        <p:nvSpPr>
          <p:cNvPr id="3" name="Content Placeholder 2">
            <a:extLst>
              <a:ext uri="{FF2B5EF4-FFF2-40B4-BE49-F238E27FC236}">
                <a16:creationId xmlns:a16="http://schemas.microsoft.com/office/drawing/2014/main" id="{27880FD4-D46A-B9D5-23AC-6C0D8D9629D2}"/>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The survey was conducted by interviewing 82 customers of our company 0</a:t>
            </a:r>
          </a:p>
          <a:p>
            <a:r>
              <a:rPr lang="en-US" sz="1800"/>
              <a:t>The survey measures the satisfaction of employees at their workplace, showing inputs of personal information as well</a:t>
            </a:r>
          </a:p>
          <a:p>
            <a:r>
              <a:rPr lang="en-US" sz="1800"/>
              <a:t>All the participants got a single candy for their effort </a:t>
            </a:r>
          </a:p>
        </p:txBody>
      </p:sp>
    </p:spTree>
    <p:extLst>
      <p:ext uri="{BB962C8B-B14F-4D97-AF65-F5344CB8AC3E}">
        <p14:creationId xmlns:p14="http://schemas.microsoft.com/office/powerpoint/2010/main" val="149982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Otsikko 1">
            <a:extLst>
              <a:ext uri="{FF2B5EF4-FFF2-40B4-BE49-F238E27FC236}">
                <a16:creationId xmlns:a16="http://schemas.microsoft.com/office/drawing/2014/main" id="{5A78A3DA-970E-9077-A1C4-CA9DCFC7D8B1}"/>
              </a:ext>
            </a:extLst>
          </p:cNvPr>
          <p:cNvSpPr>
            <a:spLocks noGrp="1"/>
          </p:cNvSpPr>
          <p:nvPr>
            <p:ph type="title"/>
          </p:nvPr>
        </p:nvSpPr>
        <p:spPr>
          <a:xfrm>
            <a:off x="838200" y="319824"/>
            <a:ext cx="6659450" cy="1169608"/>
          </a:xfrm>
        </p:spPr>
        <p:txBody>
          <a:bodyPr vert="horz" lIns="91440" tIns="45720" rIns="91440" bIns="45720" rtlCol="0" anchor="ctr">
            <a:noAutofit/>
          </a:bodyPr>
          <a:lstStyle/>
          <a:p>
            <a:r>
              <a:rPr lang="en-US"/>
              <a:t>Variables of survey</a:t>
            </a:r>
            <a:endParaRPr lang="en-US">
              <a:cs typeface="Sabon Next LT"/>
            </a:endParaRPr>
          </a:p>
        </p:txBody>
      </p:sp>
      <p:sp>
        <p:nvSpPr>
          <p:cNvPr id="8" name="Tekstiruutu 7">
            <a:extLst>
              <a:ext uri="{FF2B5EF4-FFF2-40B4-BE49-F238E27FC236}">
                <a16:creationId xmlns:a16="http://schemas.microsoft.com/office/drawing/2014/main" id="{8A5A1EB3-A69E-9C30-F146-0A35F818E211}"/>
              </a:ext>
            </a:extLst>
          </p:cNvPr>
          <p:cNvSpPr txBox="1"/>
          <p:nvPr/>
        </p:nvSpPr>
        <p:spPr>
          <a:xfrm>
            <a:off x="516228" y="2033788"/>
            <a:ext cx="4974194" cy="37724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110000"/>
              </a:lnSpc>
              <a:spcAft>
                <a:spcPts val="600"/>
              </a:spcAft>
              <a:buClr>
                <a:schemeClr val="accent1"/>
              </a:buClr>
              <a:buFont typeface="Arial" panose="020B0604020202020204" pitchFamily="34" charset="0"/>
              <a:buChar char="•"/>
            </a:pPr>
            <a:r>
              <a:rPr lang="en-US" sz="2400"/>
              <a:t>Background variables: 1-9 </a:t>
            </a:r>
          </a:p>
          <a:p>
            <a:pPr marL="285750" indent="-228600" defTabSz="914400">
              <a:lnSpc>
                <a:spcPct val="110000"/>
              </a:lnSpc>
              <a:spcAft>
                <a:spcPts val="600"/>
              </a:spcAft>
              <a:buClr>
                <a:schemeClr val="accent1"/>
              </a:buClr>
              <a:buFont typeface="Arial" panose="020B0604020202020204" pitchFamily="34" charset="0"/>
              <a:buChar char="•"/>
            </a:pPr>
            <a:r>
              <a:rPr lang="en-US" sz="2400"/>
              <a:t>Variables of main interest: 8-9 (Likert scale)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Categorical variables: gender, family, education,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Numerical variables: age, years of service, salary </a:t>
            </a:r>
            <a:endParaRPr lang="en-US" sz="2400"/>
          </a:p>
        </p:txBody>
      </p:sp>
      <p:pic>
        <p:nvPicPr>
          <p:cNvPr id="14" name="Sisällön paikkamerkki 13" descr="Kuva, joka sisältää kohteen teksti, kuvakaappaus, numero, Fontti&#10;&#10;Kuvaus luotu automaattisesti">
            <a:extLst>
              <a:ext uri="{FF2B5EF4-FFF2-40B4-BE49-F238E27FC236}">
                <a16:creationId xmlns:a16="http://schemas.microsoft.com/office/drawing/2014/main" id="{A1D47B57-A6BA-7DE0-5AB6-9C7DD840B542}"/>
              </a:ext>
            </a:extLst>
          </p:cNvPr>
          <p:cNvPicPr>
            <a:picLocks noGrp="1" noChangeAspect="1"/>
          </p:cNvPicPr>
          <p:nvPr>
            <p:ph idx="1"/>
          </p:nvPr>
        </p:nvPicPr>
        <p:blipFill>
          <a:blip r:embed="rId4"/>
          <a:stretch>
            <a:fillRect/>
          </a:stretch>
        </p:blipFill>
        <p:spPr>
          <a:xfrm>
            <a:off x="5401614" y="2162337"/>
            <a:ext cx="6632939" cy="2531180"/>
          </a:xfrm>
          <a:prstGeom prst="rect">
            <a:avLst/>
          </a:prstGeom>
        </p:spPr>
      </p:pic>
    </p:spTree>
    <p:extLst>
      <p:ext uri="{BB962C8B-B14F-4D97-AF65-F5344CB8AC3E}">
        <p14:creationId xmlns:p14="http://schemas.microsoft.com/office/powerpoint/2010/main" val="312448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Otsikko 1">
            <a:extLst>
              <a:ext uri="{FF2B5EF4-FFF2-40B4-BE49-F238E27FC236}">
                <a16:creationId xmlns:a16="http://schemas.microsoft.com/office/drawing/2014/main" id="{A378FD55-E9A7-E9D0-7B36-80A46C94A82A}"/>
              </a:ext>
            </a:extLst>
          </p:cNvPr>
          <p:cNvSpPr>
            <a:spLocks noGrp="1"/>
          </p:cNvSpPr>
          <p:nvPr>
            <p:ph type="ctrTitle"/>
          </p:nvPr>
        </p:nvSpPr>
        <p:spPr>
          <a:xfrm>
            <a:off x="798576" y="744909"/>
            <a:ext cx="10591800" cy="3155419"/>
          </a:xfrm>
        </p:spPr>
        <p:txBody>
          <a:bodyPr anchor="b">
            <a:normAutofit/>
          </a:bodyPr>
          <a:lstStyle/>
          <a:p>
            <a:r>
              <a:rPr lang="fi-FI" sz="5200" b="1" err="1">
                <a:solidFill>
                  <a:srgbClr val="FFFFFF"/>
                </a:solidFill>
                <a:cs typeface="Sabon Next LT"/>
              </a:rPr>
              <a:t>Background</a:t>
            </a:r>
            <a:r>
              <a:rPr lang="fi-FI" sz="5200" b="1">
                <a:solidFill>
                  <a:srgbClr val="FFFFFF"/>
                </a:solidFill>
                <a:cs typeface="Sabon Next LT"/>
              </a:rPr>
              <a:t> </a:t>
            </a:r>
            <a:r>
              <a:rPr lang="fi-FI" sz="5200" b="1" err="1">
                <a:solidFill>
                  <a:srgbClr val="FFFFFF"/>
                </a:solidFill>
                <a:cs typeface="Sabon Next LT"/>
              </a:rPr>
              <a:t>analysis</a:t>
            </a:r>
            <a:endParaRPr lang="fi-FI" sz="5200" b="1">
              <a:solidFill>
                <a:srgbClr val="FFFFFF"/>
              </a:solidFill>
              <a:cs typeface="Sabon Next LT"/>
            </a:endParaRPr>
          </a:p>
        </p:txBody>
      </p:sp>
      <p:sp>
        <p:nvSpPr>
          <p:cNvPr id="3" name="Sisällön paikkamerkki 2">
            <a:extLst>
              <a:ext uri="{FF2B5EF4-FFF2-40B4-BE49-F238E27FC236}">
                <a16:creationId xmlns:a16="http://schemas.microsoft.com/office/drawing/2014/main" id="{C167499C-17E5-A7E0-2485-CF328CAC9FE9}"/>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fi-FI" sz="2200">
                <a:solidFill>
                  <a:srgbClr val="FFFFFF"/>
                </a:solidFill>
              </a:rPr>
              <a:t>Variable by variable</a:t>
            </a:r>
          </a:p>
        </p:txBody>
      </p:sp>
    </p:spTree>
    <p:extLst>
      <p:ext uri="{BB962C8B-B14F-4D97-AF65-F5344CB8AC3E}">
        <p14:creationId xmlns:p14="http://schemas.microsoft.com/office/powerpoint/2010/main" val="107253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C60A86F-C9EB-93AE-9163-0F2723C7C1CE}"/>
              </a:ext>
            </a:extLst>
          </p:cNvPr>
          <p:cNvSpPr>
            <a:spLocks noGrp="1"/>
          </p:cNvSpPr>
          <p:nvPr>
            <p:ph type="title"/>
          </p:nvPr>
        </p:nvSpPr>
        <p:spPr>
          <a:xfrm>
            <a:off x="390528" y="98424"/>
            <a:ext cx="7045969" cy="1590418"/>
          </a:xfrm>
        </p:spPr>
        <p:txBody>
          <a:bodyPr>
            <a:normAutofit/>
          </a:bodyPr>
          <a:lstStyle/>
          <a:p>
            <a:r>
              <a:rPr lang="fi-FI" sz="4000"/>
              <a:t>Katie’s slide (Age)</a:t>
            </a:r>
            <a:endParaRPr lang="LID4096" sz="4000"/>
          </a:p>
        </p:txBody>
      </p:sp>
      <p:sp>
        <p:nvSpPr>
          <p:cNvPr id="27" name="Content Placeholder 8">
            <a:extLst>
              <a:ext uri="{FF2B5EF4-FFF2-40B4-BE49-F238E27FC236}">
                <a16:creationId xmlns:a16="http://schemas.microsoft.com/office/drawing/2014/main" id="{5B753930-5F61-301E-1E88-C0E385601FD6}"/>
              </a:ext>
            </a:extLst>
          </p:cNvPr>
          <p:cNvSpPr>
            <a:spLocks noGrp="1"/>
          </p:cNvSpPr>
          <p:nvPr>
            <p:ph idx="1"/>
          </p:nvPr>
        </p:nvSpPr>
        <p:spPr>
          <a:xfrm>
            <a:off x="737119" y="1492898"/>
            <a:ext cx="6699378" cy="4603102"/>
          </a:xfrm>
        </p:spPr>
        <p:txBody>
          <a:bodyPr>
            <a:normAutofit/>
          </a:bodyPr>
          <a:lstStyle/>
          <a:p>
            <a:r>
              <a:rPr lang="en-US" sz="1800"/>
              <a:t>82 participants took part in this survey. The following graph represents age distribution amongst the workers. </a:t>
            </a:r>
          </a:p>
          <a:p>
            <a:r>
              <a:rPr lang="en-US" sz="1800"/>
              <a:t>As it can be seen in Table1, the oldest participant was 61 years old and the youngest was 20 years old.</a:t>
            </a:r>
          </a:p>
          <a:p>
            <a:r>
              <a:rPr lang="en-US" sz="1800"/>
              <a:t>The mean age of all participants were shown to be ~38 years.</a:t>
            </a:r>
          </a:p>
          <a:p>
            <a:r>
              <a:rPr lang="en-US" sz="1800"/>
              <a:t>Out of 82 participants, 25% falls in the age group of 31 and younger, 50% falls below ~38 years, and 75% are 44 years old or younger.</a:t>
            </a:r>
          </a:p>
          <a:p>
            <a:r>
              <a:rPr lang="en-US" sz="1800"/>
              <a:t>Standard deviation (</a:t>
            </a:r>
            <a:r>
              <a:rPr lang="en-US" sz="1800" i="1"/>
              <a:t>SD) </a:t>
            </a:r>
            <a:r>
              <a:rPr lang="en-US" sz="1800"/>
              <a:t>suggests that the variability in the dataset is 9.8% . </a:t>
            </a:r>
          </a:p>
        </p:txBody>
      </p:sp>
      <p:pic>
        <p:nvPicPr>
          <p:cNvPr id="5" name="Content Placeholder 4">
            <a:extLst>
              <a:ext uri="{FF2B5EF4-FFF2-40B4-BE49-F238E27FC236}">
                <a16:creationId xmlns:a16="http://schemas.microsoft.com/office/drawing/2014/main" id="{51AE419B-CCF8-BFA8-E20F-AE47BE12D6D3}"/>
              </a:ext>
            </a:extLst>
          </p:cNvPr>
          <p:cNvPicPr>
            <a:picLocks noChangeAspect="1"/>
          </p:cNvPicPr>
          <p:nvPr/>
        </p:nvPicPr>
        <p:blipFill>
          <a:blip r:embed="rId4"/>
          <a:stretch>
            <a:fillRect/>
          </a:stretch>
        </p:blipFill>
        <p:spPr>
          <a:xfrm>
            <a:off x="7865707" y="166077"/>
            <a:ext cx="3886476" cy="3235491"/>
          </a:xfrm>
          <a:prstGeom prst="rect">
            <a:avLst/>
          </a:prstGeom>
        </p:spPr>
      </p:pic>
      <p:pic>
        <p:nvPicPr>
          <p:cNvPr id="13" name="Picture 12">
            <a:extLst>
              <a:ext uri="{FF2B5EF4-FFF2-40B4-BE49-F238E27FC236}">
                <a16:creationId xmlns:a16="http://schemas.microsoft.com/office/drawing/2014/main" id="{0C23A2E8-3107-7464-53B0-64AAAC4E8911}"/>
              </a:ext>
            </a:extLst>
          </p:cNvPr>
          <p:cNvPicPr>
            <a:picLocks noChangeAspect="1"/>
          </p:cNvPicPr>
          <p:nvPr/>
        </p:nvPicPr>
        <p:blipFill>
          <a:blip r:embed="rId5"/>
          <a:stretch>
            <a:fillRect/>
          </a:stretch>
        </p:blipFill>
        <p:spPr>
          <a:xfrm>
            <a:off x="9135544" y="3622509"/>
            <a:ext cx="1230765" cy="2285706"/>
          </a:xfrm>
          <a:prstGeom prst="rect">
            <a:avLst/>
          </a:prstGeom>
        </p:spPr>
      </p:pic>
      <p:sp>
        <p:nvSpPr>
          <p:cNvPr id="15" name="TextBox 14">
            <a:extLst>
              <a:ext uri="{FF2B5EF4-FFF2-40B4-BE49-F238E27FC236}">
                <a16:creationId xmlns:a16="http://schemas.microsoft.com/office/drawing/2014/main" id="{3E3DC17C-FB6D-3559-F50B-FDEF5BBE9AD1}"/>
              </a:ext>
            </a:extLst>
          </p:cNvPr>
          <p:cNvSpPr txBox="1"/>
          <p:nvPr/>
        </p:nvSpPr>
        <p:spPr>
          <a:xfrm>
            <a:off x="7862659" y="256032"/>
            <a:ext cx="866813" cy="307777"/>
          </a:xfrm>
          <a:prstGeom prst="rect">
            <a:avLst/>
          </a:prstGeom>
          <a:noFill/>
        </p:spPr>
        <p:txBody>
          <a:bodyPr wrap="square" rtlCol="0">
            <a:spAutoFit/>
          </a:bodyPr>
          <a:lstStyle/>
          <a:p>
            <a:r>
              <a:rPr lang="en-GB" sz="1400" i="1"/>
              <a:t>Graph 1</a:t>
            </a:r>
          </a:p>
        </p:txBody>
      </p:sp>
      <p:sp>
        <p:nvSpPr>
          <p:cNvPr id="19" name="TextBox 18">
            <a:extLst>
              <a:ext uri="{FF2B5EF4-FFF2-40B4-BE49-F238E27FC236}">
                <a16:creationId xmlns:a16="http://schemas.microsoft.com/office/drawing/2014/main" id="{028F87B1-3A0C-1B88-0372-FE9FE772C3AA}"/>
              </a:ext>
            </a:extLst>
          </p:cNvPr>
          <p:cNvSpPr txBox="1"/>
          <p:nvPr/>
        </p:nvSpPr>
        <p:spPr>
          <a:xfrm>
            <a:off x="8487235" y="3587603"/>
            <a:ext cx="756592" cy="307777"/>
          </a:xfrm>
          <a:prstGeom prst="rect">
            <a:avLst/>
          </a:prstGeom>
          <a:noFill/>
        </p:spPr>
        <p:txBody>
          <a:bodyPr wrap="square" rtlCol="0">
            <a:spAutoFit/>
          </a:bodyPr>
          <a:lstStyle/>
          <a:p>
            <a:r>
              <a:rPr lang="en-GB" sz="1400" i="1"/>
              <a:t>Table1</a:t>
            </a:r>
          </a:p>
        </p:txBody>
      </p:sp>
    </p:spTree>
    <p:extLst>
      <p:ext uri="{BB962C8B-B14F-4D97-AF65-F5344CB8AC3E}">
        <p14:creationId xmlns:p14="http://schemas.microsoft.com/office/powerpoint/2010/main" val="162740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9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5" name="Rectangle 9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6" name="Group 99">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1" name="Picture 100">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2" name="Picture 101">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FD84A74-3A6C-F4D8-BE30-E95E481604FC}"/>
              </a:ext>
            </a:extLst>
          </p:cNvPr>
          <p:cNvSpPr>
            <a:spLocks noGrp="1"/>
          </p:cNvSpPr>
          <p:nvPr>
            <p:ph type="title"/>
          </p:nvPr>
        </p:nvSpPr>
        <p:spPr>
          <a:xfrm>
            <a:off x="838200" y="586992"/>
            <a:ext cx="5413250" cy="1664573"/>
          </a:xfrm>
        </p:spPr>
        <p:txBody>
          <a:bodyPr>
            <a:normAutofit/>
          </a:bodyPr>
          <a:lstStyle/>
          <a:p>
            <a:r>
              <a:rPr lang="fi-FI" err="1"/>
              <a:t>Salary</a:t>
            </a:r>
            <a:r>
              <a:rPr lang="fi-FI"/>
              <a:t> (Roy)</a:t>
            </a:r>
            <a:endParaRPr lang="LID4096"/>
          </a:p>
        </p:txBody>
      </p:sp>
      <p:sp>
        <p:nvSpPr>
          <p:cNvPr id="57" name="Content Placeholder 8">
            <a:extLst>
              <a:ext uri="{FF2B5EF4-FFF2-40B4-BE49-F238E27FC236}">
                <a16:creationId xmlns:a16="http://schemas.microsoft.com/office/drawing/2014/main" id="{90AA31C0-A74F-2F69-15E2-23D8EE580828}"/>
              </a:ext>
            </a:extLst>
          </p:cNvPr>
          <p:cNvSpPr>
            <a:spLocks noGrp="1"/>
          </p:cNvSpPr>
          <p:nvPr>
            <p:ph idx="1"/>
          </p:nvPr>
        </p:nvSpPr>
        <p:spPr>
          <a:xfrm>
            <a:off x="838200" y="2411653"/>
            <a:ext cx="5412901" cy="3728613"/>
          </a:xfrm>
        </p:spPr>
        <p:txBody>
          <a:bodyPr>
            <a:normAutofit/>
          </a:bodyPr>
          <a:lstStyle/>
          <a:p>
            <a:r>
              <a:rPr lang="en-US" sz="1800"/>
              <a:t>82 people’s salary information has been gathered </a:t>
            </a:r>
          </a:p>
          <a:p>
            <a:r>
              <a:rPr lang="en-US" sz="1800"/>
              <a:t>As we can see from the graph, the majority amount of the salary falls in between 2000 and ~2800 with a few outliers as high as ~6200</a:t>
            </a:r>
          </a:p>
          <a:p>
            <a:r>
              <a:rPr lang="en-US" sz="1800"/>
              <a:t> The average salary is ~2500</a:t>
            </a:r>
          </a:p>
          <a:p>
            <a:endParaRPr lang="en-US" sz="1800"/>
          </a:p>
        </p:txBody>
      </p:sp>
      <p:pic>
        <p:nvPicPr>
          <p:cNvPr id="7" name="Picture 6">
            <a:extLst>
              <a:ext uri="{FF2B5EF4-FFF2-40B4-BE49-F238E27FC236}">
                <a16:creationId xmlns:a16="http://schemas.microsoft.com/office/drawing/2014/main" id="{EE3EA166-3E3C-09C5-0F51-348817C4A3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65800" y="3679069"/>
            <a:ext cx="1735004" cy="2708658"/>
          </a:xfrm>
          <a:prstGeom prst="rect">
            <a:avLst/>
          </a:prstGeom>
        </p:spPr>
      </p:pic>
      <p:pic>
        <p:nvPicPr>
          <p:cNvPr id="5" name="Content Placeholder 4">
            <a:extLst>
              <a:ext uri="{FF2B5EF4-FFF2-40B4-BE49-F238E27FC236}">
                <a16:creationId xmlns:a16="http://schemas.microsoft.com/office/drawing/2014/main" id="{FB218DE2-FC3D-8E76-7BFA-E86621CD02E0}"/>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7601580" y="720342"/>
            <a:ext cx="3263443" cy="2708658"/>
          </a:xfrm>
          <a:prstGeom prst="rect">
            <a:avLst/>
          </a:prstGeom>
        </p:spPr>
      </p:pic>
    </p:spTree>
    <p:extLst>
      <p:ext uri="{BB962C8B-B14F-4D97-AF65-F5344CB8AC3E}">
        <p14:creationId xmlns:p14="http://schemas.microsoft.com/office/powerpoint/2010/main" val="83334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D3FF-F45B-8D90-0C9A-8B9444056B35}"/>
              </a:ext>
            </a:extLst>
          </p:cNvPr>
          <p:cNvSpPr>
            <a:spLocks noGrp="1"/>
          </p:cNvSpPr>
          <p:nvPr>
            <p:ph type="title"/>
          </p:nvPr>
        </p:nvSpPr>
        <p:spPr/>
        <p:txBody>
          <a:bodyPr/>
          <a:lstStyle/>
          <a:p>
            <a:r>
              <a:rPr lang="fi-FI" err="1"/>
              <a:t>Education</a:t>
            </a:r>
            <a:r>
              <a:rPr lang="fi-FI"/>
              <a:t> </a:t>
            </a:r>
            <a:r>
              <a:rPr lang="fi-FI" err="1"/>
              <a:t>level</a:t>
            </a:r>
            <a:r>
              <a:rPr lang="fi-FI"/>
              <a:t> (Viki) </a:t>
            </a:r>
            <a:endParaRPr lang="fi-FI" err="1">
              <a:cs typeface="Sabon Next LT"/>
            </a:endParaRPr>
          </a:p>
        </p:txBody>
      </p:sp>
      <p:sp>
        <p:nvSpPr>
          <p:cNvPr id="3" name="Content Placeholder 2">
            <a:extLst>
              <a:ext uri="{FF2B5EF4-FFF2-40B4-BE49-F238E27FC236}">
                <a16:creationId xmlns:a16="http://schemas.microsoft.com/office/drawing/2014/main" id="{F7903209-7B69-F2CF-7AFD-F8DAB8DE1B72}"/>
              </a:ext>
            </a:extLst>
          </p:cNvPr>
          <p:cNvSpPr>
            <a:spLocks noGrp="1"/>
          </p:cNvSpPr>
          <p:nvPr>
            <p:ph idx="1"/>
          </p:nvPr>
        </p:nvSpPr>
        <p:spPr>
          <a:xfrm>
            <a:off x="458694" y="1949450"/>
            <a:ext cx="5994274" cy="4195763"/>
          </a:xfrm>
        </p:spPr>
        <p:txBody>
          <a:bodyPr vert="horz" lIns="91440" tIns="45720" rIns="91440" bIns="45720" rtlCol="0" anchor="t">
            <a:normAutofit/>
          </a:bodyPr>
          <a:lstStyle/>
          <a:p>
            <a:r>
              <a:rPr lang="en-US" sz="1700">
                <a:ea typeface="+mn-lt"/>
                <a:cs typeface="+mn-lt"/>
              </a:rPr>
              <a:t>Based on the survey the educational levels of our customers are distributed based on the percentage table shown here.</a:t>
            </a:r>
            <a:endParaRPr lang="LID4096"/>
          </a:p>
          <a:p>
            <a:r>
              <a:rPr lang="en-US" sz="1700">
                <a:ea typeface="+mn-lt"/>
                <a:cs typeface="+mn-lt"/>
              </a:rPr>
              <a:t>81 people made input regarding their education level</a:t>
            </a:r>
            <a:endParaRPr lang="LID4096"/>
          </a:p>
          <a:p>
            <a:r>
              <a:rPr lang="en-US" sz="1700">
                <a:solidFill>
                  <a:srgbClr val="000000"/>
                </a:solidFill>
                <a:latin typeface="Avenir Next LT Pro"/>
                <a:cs typeface="Arial"/>
              </a:rPr>
              <a:t>As</a:t>
            </a:r>
            <a:r>
              <a:rPr lang="en-US" sz="1700">
                <a:ea typeface="+mn-lt"/>
                <a:cs typeface="+mn-lt"/>
              </a:rPr>
              <a:t> shown on the distribution, the vast majority is made up by secondary school graduates </a:t>
            </a:r>
            <a:br>
              <a:rPr lang="en-US" sz="1700">
                <a:ea typeface="+mn-lt"/>
                <a:cs typeface="+mn-lt"/>
              </a:rPr>
            </a:br>
            <a:r>
              <a:rPr lang="en-US" sz="1700">
                <a:ea typeface="+mn-lt"/>
                <a:cs typeface="+mn-lt"/>
              </a:rPr>
              <a:t>(30 p / 37%)</a:t>
            </a:r>
            <a:endParaRPr lang="LID4096"/>
          </a:p>
          <a:p>
            <a:r>
              <a:rPr lang="en-US" sz="1700">
                <a:ea typeface="+mn-lt"/>
                <a:cs typeface="+mn-lt"/>
              </a:rPr>
              <a:t>The least percentage is made up by master’s level graduates. (2p / 2,5%) </a:t>
            </a:r>
            <a:endParaRPr lang="LID4096"/>
          </a:p>
          <a:p>
            <a:r>
              <a:rPr lang="en-US" sz="1700">
                <a:ea typeface="+mn-lt"/>
                <a:cs typeface="+mn-lt"/>
              </a:rPr>
              <a:t>University education together takes up less than either secondary or primary school graduates</a:t>
            </a:r>
            <a:br>
              <a:rPr lang="en-US" sz="1700">
                <a:ea typeface="+mn-lt"/>
                <a:cs typeface="+mn-lt"/>
              </a:rPr>
            </a:br>
            <a:r>
              <a:rPr lang="en-US" sz="1700">
                <a:ea typeface="+mn-lt"/>
                <a:cs typeface="+mn-lt"/>
              </a:rPr>
              <a:t> (bachelor + masters &gt; primary + secondary) </a:t>
            </a:r>
            <a:endParaRPr lang="LID4096">
              <a:solidFill>
                <a:srgbClr val="000000"/>
              </a:solidFill>
              <a:latin typeface="Avenir Next LT Pro"/>
              <a:cs typeface="Arial"/>
            </a:endParaRPr>
          </a:p>
          <a:p>
            <a:endParaRPr lang="LID4096"/>
          </a:p>
        </p:txBody>
      </p:sp>
      <p:pic>
        <p:nvPicPr>
          <p:cNvPr id="4" name="Kuva 3" descr="Kuva, joka sisältää kohteen teksti, kuvakaappaus, Fontti, numero&#10;&#10;Kuvaus luotu automaattisesti">
            <a:extLst>
              <a:ext uri="{FF2B5EF4-FFF2-40B4-BE49-F238E27FC236}">
                <a16:creationId xmlns:a16="http://schemas.microsoft.com/office/drawing/2014/main" id="{93560767-ED00-007D-38F6-FA4111FC431C}"/>
              </a:ext>
            </a:extLst>
          </p:cNvPr>
          <p:cNvPicPr>
            <a:picLocks noChangeAspect="1"/>
          </p:cNvPicPr>
          <p:nvPr/>
        </p:nvPicPr>
        <p:blipFill>
          <a:blip r:embed="rId2"/>
          <a:stretch>
            <a:fillRect/>
          </a:stretch>
        </p:blipFill>
        <p:spPr>
          <a:xfrm>
            <a:off x="7064062" y="1523956"/>
            <a:ext cx="4031086" cy="1728002"/>
          </a:xfrm>
          <a:prstGeom prst="rect">
            <a:avLst/>
          </a:prstGeom>
        </p:spPr>
      </p:pic>
      <p:pic>
        <p:nvPicPr>
          <p:cNvPr id="5" name="Kuva 4" descr="Kuva, joka sisältää kohteen teksti, kuvakaappaus, viiva, diagrammi&#10;&#10;Kuvaus luotu automaattisesti">
            <a:extLst>
              <a:ext uri="{FF2B5EF4-FFF2-40B4-BE49-F238E27FC236}">
                <a16:creationId xmlns:a16="http://schemas.microsoft.com/office/drawing/2014/main" id="{6147C8E2-A9FF-BF4C-8D74-AB061E226477}"/>
              </a:ext>
            </a:extLst>
          </p:cNvPr>
          <p:cNvPicPr>
            <a:picLocks noChangeAspect="1"/>
          </p:cNvPicPr>
          <p:nvPr/>
        </p:nvPicPr>
        <p:blipFill>
          <a:blip r:embed="rId3"/>
          <a:stretch>
            <a:fillRect/>
          </a:stretch>
        </p:blipFill>
        <p:spPr>
          <a:xfrm>
            <a:off x="6699161" y="3366836"/>
            <a:ext cx="4750157" cy="3075735"/>
          </a:xfrm>
          <a:prstGeom prst="rect">
            <a:avLst/>
          </a:prstGeom>
        </p:spPr>
      </p:pic>
    </p:spTree>
    <p:extLst>
      <p:ext uri="{BB962C8B-B14F-4D97-AF65-F5344CB8AC3E}">
        <p14:creationId xmlns:p14="http://schemas.microsoft.com/office/powerpoint/2010/main" val="72380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D35C279A-F607-F2FC-CE91-DEE49601EC63}"/>
              </a:ext>
            </a:extLst>
          </p:cNvPr>
          <p:cNvSpPr>
            <a:spLocks noGrp="1"/>
          </p:cNvSpPr>
          <p:nvPr>
            <p:ph type="ctrTitle"/>
          </p:nvPr>
        </p:nvSpPr>
        <p:spPr>
          <a:xfrm>
            <a:off x="798576" y="744909"/>
            <a:ext cx="10591800" cy="3155419"/>
          </a:xfrm>
        </p:spPr>
        <p:txBody>
          <a:bodyPr anchor="b">
            <a:normAutofit/>
          </a:bodyPr>
          <a:lstStyle/>
          <a:p>
            <a:r>
              <a:rPr lang="LID4096" sz="5200" b="1">
                <a:solidFill>
                  <a:srgbClr val="FFFFFF"/>
                </a:solidFill>
                <a:cs typeface="Sabon Next LT"/>
              </a:rPr>
              <a:t>Background analysis</a:t>
            </a:r>
            <a:endParaRPr lang="fi-FI" sz="5200" b="1">
              <a:solidFill>
                <a:srgbClr val="FFFFFF"/>
              </a:solidFill>
              <a:cs typeface="Sabon Next LT"/>
            </a:endParaRPr>
          </a:p>
        </p:txBody>
      </p:sp>
      <p:sp>
        <p:nvSpPr>
          <p:cNvPr id="3" name="Content Placeholder 2">
            <a:extLst>
              <a:ext uri="{FF2B5EF4-FFF2-40B4-BE49-F238E27FC236}">
                <a16:creationId xmlns:a16="http://schemas.microsoft.com/office/drawing/2014/main" id="{1FBB4542-7416-E7B0-5988-8C7D2AFB8EA8}"/>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LID4096" sz="2200">
                <a:solidFill>
                  <a:srgbClr val="FFFFFF"/>
                </a:solidFill>
              </a:rPr>
              <a:t>Variable comparisons, reporting other relevant findings</a:t>
            </a:r>
          </a:p>
        </p:txBody>
      </p:sp>
    </p:spTree>
    <p:extLst>
      <p:ext uri="{BB962C8B-B14F-4D97-AF65-F5344CB8AC3E}">
        <p14:creationId xmlns:p14="http://schemas.microsoft.com/office/powerpoint/2010/main" val="21297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80DD61B-22A7-3D58-A0ED-2C2AFB5E9234}"/>
              </a:ext>
            </a:extLst>
          </p:cNvPr>
          <p:cNvSpPr>
            <a:spLocks noGrp="1"/>
          </p:cNvSpPr>
          <p:nvPr>
            <p:ph type="title"/>
          </p:nvPr>
        </p:nvSpPr>
        <p:spPr>
          <a:xfrm>
            <a:off x="1143318" y="914400"/>
            <a:ext cx="4952681" cy="5105400"/>
          </a:xfrm>
        </p:spPr>
        <p:txBody>
          <a:bodyPr anchor="ctr">
            <a:normAutofit/>
          </a:bodyPr>
          <a:lstStyle/>
          <a:p>
            <a:r>
              <a:rPr lang="fi-FI">
                <a:cs typeface="Sabon Next LT"/>
              </a:rPr>
              <a:t>Analysis of </a:t>
            </a:r>
            <a:r>
              <a:rPr lang="fi-FI" err="1">
                <a:cs typeface="Sabon Next LT"/>
              </a:rPr>
              <a:t>two</a:t>
            </a:r>
            <a:r>
              <a:rPr lang="fi-FI">
                <a:cs typeface="Sabon Next LT"/>
              </a:rPr>
              <a:t> </a:t>
            </a:r>
            <a:r>
              <a:rPr lang="fi-FI" err="1">
                <a:cs typeface="Sabon Next LT"/>
              </a:rPr>
              <a:t>variables</a:t>
            </a:r>
            <a:r>
              <a:rPr lang="fi-FI">
                <a:cs typeface="Sabon Next LT"/>
              </a:rPr>
              <a:t> </a:t>
            </a:r>
            <a:endParaRPr lang="fi-FI"/>
          </a:p>
        </p:txBody>
      </p:sp>
      <p:sp>
        <p:nvSpPr>
          <p:cNvPr id="3" name="Sisällön paikkamerkki 2">
            <a:extLst>
              <a:ext uri="{FF2B5EF4-FFF2-40B4-BE49-F238E27FC236}">
                <a16:creationId xmlns:a16="http://schemas.microsoft.com/office/drawing/2014/main" id="{40D137FA-18A4-4E72-3B1A-E45AE21D012B}"/>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Here we will report analysis between variables of: </a:t>
            </a:r>
          </a:p>
          <a:p>
            <a:pPr lvl="1"/>
            <a:r>
              <a:rPr lang="en-US" sz="1800"/>
              <a:t>Age and gender</a:t>
            </a:r>
          </a:p>
          <a:p>
            <a:pPr lvl="1"/>
            <a:r>
              <a:rPr lang="en-US" sz="1800"/>
              <a:t>Family and salary</a:t>
            </a:r>
          </a:p>
          <a:p>
            <a:pPr lvl="1"/>
            <a:r>
              <a:rPr lang="en-US" sz="1800"/>
              <a:t>Education and years of service </a:t>
            </a:r>
          </a:p>
          <a:p>
            <a:pPr lvl="1"/>
            <a:r>
              <a:rPr lang="en-US" sz="1800"/>
              <a:t>At first glance, one might think it does not carry much significance, although we have come to some interesting findings here</a:t>
            </a:r>
          </a:p>
        </p:txBody>
      </p:sp>
    </p:spTree>
    <p:extLst>
      <p:ext uri="{BB962C8B-B14F-4D97-AF65-F5344CB8AC3E}">
        <p14:creationId xmlns:p14="http://schemas.microsoft.com/office/powerpoint/2010/main" val="3257955536"/>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692</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AvenirNext LT Pro Medium</vt:lpstr>
      <vt:lpstr>Arial</vt:lpstr>
      <vt:lpstr>Avenir Next LT Pro</vt:lpstr>
      <vt:lpstr>Sabon Next LT</vt:lpstr>
      <vt:lpstr>DappledVTI</vt:lpstr>
      <vt:lpstr>Analysis reports for</vt:lpstr>
      <vt:lpstr>Background of the survey</vt:lpstr>
      <vt:lpstr>Variables of survey</vt:lpstr>
      <vt:lpstr>Background analysis</vt:lpstr>
      <vt:lpstr>Katie’s slide (Age)</vt:lpstr>
      <vt:lpstr>Salary (Roy)</vt:lpstr>
      <vt:lpstr>Education level (Viki) </vt:lpstr>
      <vt:lpstr>Background analysis</vt:lpstr>
      <vt:lpstr>Analysis of two variables </vt:lpstr>
      <vt:lpstr>Comparisons Katie (Age / Gender)</vt:lpstr>
      <vt:lpstr>Analysis between family status and salary (Roy) </vt:lpstr>
      <vt:lpstr>Family status and Salary Satisfaction (Roy)</vt:lpstr>
      <vt:lpstr>Analyzing dependency between variables education and years of service (Viki) </vt:lpstr>
      <vt:lpstr>Analyzing dependency between variables years of service and working environment satisfaction (Viki)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Roy Liu</dc:creator>
  <cp:lastModifiedBy>Roy Liu</cp:lastModifiedBy>
  <cp:revision>1</cp:revision>
  <dcterms:created xsi:type="dcterms:W3CDTF">2023-09-20T11:36:11Z</dcterms:created>
  <dcterms:modified xsi:type="dcterms:W3CDTF">2023-10-01T17:13:17Z</dcterms:modified>
</cp:coreProperties>
</file>