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2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8F98-1AB3-4FFA-9370-B0E4E1A9AAC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AF9A-8BC0-474A-997F-0B2910FB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Array Exercises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Learning to think like the </a:t>
            </a:r>
            <a:r>
              <a:rPr lang="en-US" sz="4000" dirty="0" smtClean="0"/>
              <a:t>JS Interpreter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20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6777"/>
          </a:xfrm>
        </p:spPr>
        <p:txBody>
          <a:bodyPr>
            <a:normAutofit/>
          </a:bodyPr>
          <a:lstStyle/>
          <a:p>
            <a:r>
              <a:rPr lang="en-US" dirty="0" smtClean="0"/>
              <a:t>No Computer allowed </a:t>
            </a:r>
            <a:r>
              <a:rPr lang="en-US" dirty="0" smtClean="0"/>
              <a:t>use </a:t>
            </a:r>
            <a:r>
              <a:rPr lang="en-US" dirty="0" smtClean="0"/>
              <a:t>pencil and </a:t>
            </a:r>
            <a:r>
              <a:rPr lang="en-US" dirty="0" smtClean="0"/>
              <a:t>paper.</a:t>
            </a:r>
            <a:br>
              <a:rPr lang="en-US" dirty="0" smtClean="0"/>
            </a:br>
            <a:r>
              <a:rPr lang="en-US" dirty="0" smtClean="0"/>
              <a:t>If each line is entered into the </a:t>
            </a:r>
            <a:r>
              <a:rPr lang="en-US" dirty="0" err="1" smtClean="0"/>
              <a:t>js</a:t>
            </a:r>
            <a:r>
              <a:rPr lang="en-US" dirty="0" smtClean="0"/>
              <a:t> console, what would be the result?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396" y="2939143"/>
            <a:ext cx="9282404" cy="323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&gt; </a:t>
            </a:r>
            <a:r>
              <a:rPr lang="en-US" sz="4400" dirty="0" smtClean="0"/>
              <a:t> </a:t>
            </a:r>
            <a:r>
              <a:rPr lang="en-US" sz="4400" dirty="0" err="1" smtClean="0"/>
              <a:t>var</a:t>
            </a:r>
            <a:r>
              <a:rPr lang="en-US" sz="4400" dirty="0" smtClean="0"/>
              <a:t> </a:t>
            </a:r>
            <a:r>
              <a:rPr lang="en-US" sz="4400" dirty="0" smtClean="0"/>
              <a:t>x = [1,3,5];</a:t>
            </a:r>
          </a:p>
          <a:p>
            <a:pPr marL="0" indent="0">
              <a:buNone/>
            </a:pPr>
            <a:r>
              <a:rPr lang="en-US" sz="4400" dirty="0"/>
              <a:t>&gt; </a:t>
            </a:r>
            <a:r>
              <a:rPr lang="en-US" sz="4400" dirty="0" smtClean="0"/>
              <a:t> x[0</a:t>
            </a:r>
            <a:r>
              <a:rPr lang="en-US" sz="4400" dirty="0" smtClean="0"/>
              <a:t>] = x[2];</a:t>
            </a:r>
          </a:p>
          <a:p>
            <a:pPr marL="0" indent="0">
              <a:buNone/>
            </a:pPr>
            <a:r>
              <a:rPr lang="en-US" sz="4400" dirty="0"/>
              <a:t>&gt; </a:t>
            </a:r>
            <a:r>
              <a:rPr lang="en-US" sz="4400" dirty="0" smtClean="0"/>
              <a:t> x[1</a:t>
            </a:r>
            <a:r>
              <a:rPr lang="en-US" sz="4400" dirty="0" smtClean="0"/>
              <a:t>] = x[0];</a:t>
            </a:r>
          </a:p>
          <a:p>
            <a:pPr marL="0" indent="0">
              <a:buNone/>
            </a:pPr>
            <a:r>
              <a:rPr lang="en-US" sz="4400" dirty="0"/>
              <a:t>&gt; </a:t>
            </a:r>
            <a:r>
              <a:rPr lang="en-US" sz="4400" dirty="0" smtClean="0"/>
              <a:t> console.log(x</a:t>
            </a:r>
            <a:r>
              <a:rPr lang="en-US" sz="4400" dirty="0" smtClean="0"/>
              <a:t>);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78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282" y="2192693"/>
            <a:ext cx="8890518" cy="398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&gt;  [</a:t>
            </a:r>
            <a:r>
              <a:rPr lang="en-US" sz="4400" dirty="0" smtClean="0"/>
              <a:t>5,5,5]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524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use a pencil and paper and print out what you think the console would 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461" y="2267339"/>
            <a:ext cx="9506338" cy="390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&gt;  </a:t>
            </a:r>
            <a:r>
              <a:rPr lang="en-US" sz="4000" dirty="0" err="1" smtClean="0"/>
              <a:t>var</a:t>
            </a:r>
            <a:r>
              <a:rPr lang="en-US" sz="4000" dirty="0" smtClean="0"/>
              <a:t> </a:t>
            </a:r>
            <a:r>
              <a:rPr lang="en-US" sz="4000" dirty="0" smtClean="0"/>
              <a:t>x = [1,3,5];</a:t>
            </a:r>
          </a:p>
          <a:p>
            <a:pPr marL="0" indent="0">
              <a:buNone/>
            </a:pPr>
            <a:r>
              <a:rPr lang="en-US" sz="4000" dirty="0" smtClean="0"/>
              <a:t>&gt;  </a:t>
            </a:r>
            <a:r>
              <a:rPr lang="en-US" sz="4000" dirty="0" err="1" smtClean="0"/>
              <a:t>var</a:t>
            </a:r>
            <a:r>
              <a:rPr lang="en-US" sz="4000" dirty="0" smtClean="0"/>
              <a:t> </a:t>
            </a:r>
            <a:r>
              <a:rPr lang="en-US" sz="4000" dirty="0" smtClean="0"/>
              <a:t>y = [0,5,7];</a:t>
            </a:r>
          </a:p>
          <a:p>
            <a:pPr marL="0" indent="0">
              <a:buNone/>
            </a:pPr>
            <a:r>
              <a:rPr lang="en-US" sz="4000" dirty="0"/>
              <a:t>&gt; </a:t>
            </a:r>
            <a:r>
              <a:rPr lang="en-US" sz="4000" dirty="0" smtClean="0"/>
              <a:t> x[0</a:t>
            </a:r>
            <a:r>
              <a:rPr lang="en-US" sz="4000" dirty="0" smtClean="0"/>
              <a:t>] = x[1] + y[2];</a:t>
            </a:r>
          </a:p>
          <a:p>
            <a:pPr marL="0" indent="0">
              <a:buNone/>
            </a:pPr>
            <a:r>
              <a:rPr lang="en-US" sz="4000" dirty="0"/>
              <a:t>&gt; </a:t>
            </a:r>
            <a:r>
              <a:rPr lang="en-US" sz="4000" dirty="0" smtClean="0"/>
              <a:t> y[1</a:t>
            </a:r>
            <a:r>
              <a:rPr lang="en-US" sz="4000" dirty="0" smtClean="0"/>
              <a:t>] = y [2] – x [0];</a:t>
            </a:r>
          </a:p>
          <a:p>
            <a:pPr marL="0" indent="0">
              <a:buNone/>
            </a:pPr>
            <a:r>
              <a:rPr lang="en-US" sz="4000" dirty="0"/>
              <a:t>&gt; </a:t>
            </a:r>
            <a:r>
              <a:rPr lang="en-US" sz="4000" dirty="0" smtClean="0"/>
              <a:t> console.log(x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40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Answer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02" y="2425959"/>
            <a:ext cx="9646298" cy="375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&gt;  [</a:t>
            </a:r>
            <a:r>
              <a:rPr lang="en-US" sz="4000" dirty="0" smtClean="0"/>
              <a:t>10,3,5</a:t>
            </a:r>
            <a:r>
              <a:rPr lang="en-US" sz="4000" dirty="0" smtClean="0"/>
              <a:t>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879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Array Exercises</vt:lpstr>
      <vt:lpstr>No Computer allowed use pencil and paper. If each line is entered into the js console, what would be the result?</vt:lpstr>
      <vt:lpstr>Answer</vt:lpstr>
      <vt:lpstr>Please use a pencil and paper and print out what you think the console would print.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Exercises</dc:title>
  <dc:creator>Coding</dc:creator>
  <cp:lastModifiedBy>Coding</cp:lastModifiedBy>
  <cp:revision>4</cp:revision>
  <dcterms:created xsi:type="dcterms:W3CDTF">2016-03-08T16:31:33Z</dcterms:created>
  <dcterms:modified xsi:type="dcterms:W3CDTF">2016-03-08T16:44:49Z</dcterms:modified>
</cp:coreProperties>
</file>