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533" autoAdjust="0"/>
  </p:normalViewPr>
  <p:slideViewPr>
    <p:cSldViewPr snapToGrid="0">
      <p:cViewPr varScale="1">
        <p:scale>
          <a:sx n="64" d="100"/>
          <a:sy n="64" d="100"/>
        </p:scale>
        <p:origin x="20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IDENTIFYING SERVER SIDE APIS----Screened dozens of APIs and associated docs for accessible ones that provided relevant data at no cost</a:t>
            </a:r>
          </a:p>
          <a:p>
            <a:pPr marL="3200400" marR="0" lvl="6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We can talk about </a:t>
            </a:r>
            <a:r>
              <a:rPr lang="en-US" dirty="0" err="1"/>
              <a:t>Edamam</a:t>
            </a:r>
            <a:r>
              <a:rPr lang="en-US" dirty="0"/>
              <a:t> Nutrition and how the API keys and IDs made it too difficult to use</a:t>
            </a:r>
          </a:p>
          <a:p>
            <a:pPr marL="3200400" marR="0" lvl="6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The image APIs that were hard to use</a:t>
            </a:r>
          </a:p>
          <a:p>
            <a:r>
              <a:rPr lang="en-US" dirty="0"/>
              <a:t>USING CLIENT-SIDE STORAGE------Stored each search into an array using the push method</a:t>
            </a:r>
          </a:p>
          <a:p>
            <a:pPr lvl="6"/>
            <a:r>
              <a:rPr lang="en-US" dirty="0"/>
              <a:t>Then </a:t>
            </a:r>
          </a:p>
        </p:txBody>
      </p:sp>
    </p:spTree>
    <p:extLst>
      <p:ext uri="{BB962C8B-B14F-4D97-AF65-F5344CB8AC3E}">
        <p14:creationId xmlns:p14="http://schemas.microsoft.com/office/powerpoint/2010/main" val="1199358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Developed by DJ </a:t>
            </a:r>
            <a:r>
              <a:rPr lang="en-US" dirty="0" err="1"/>
              <a:t>CantaForLoupe</a:t>
            </a:r>
            <a:r>
              <a:rPr lang="en-US" dirty="0"/>
              <a:t> and DJ Del Money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6DE8062-C617-49C5-8F0E-9D596CCC19D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49309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062-C617-49C5-8F0E-9D596CCC19D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98006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F6DE8062-C617-49C5-8F0E-9D596CCC19D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09296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4558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41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062-C617-49C5-8F0E-9D596CCC19D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25446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F6DE8062-C617-49C5-8F0E-9D596CCC19D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06914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F6DE8062-C617-49C5-8F0E-9D596CCC19D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84345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F6DE8062-C617-49C5-8F0E-9D596CCC19D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2295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062-C617-49C5-8F0E-9D596CCC19D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75469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F6DE8062-C617-49C5-8F0E-9D596CCC19D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563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062-C617-49C5-8F0E-9D596CCC19D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92261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F6DE8062-C617-49C5-8F0E-9D596CCC19D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15916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8062-C617-49C5-8F0E-9D596CCC19D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995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 MY Fruit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designed our app to help find the biological classification and nutritional facts of our favorite fruits.</a:t>
            </a:r>
            <a:br>
              <a:rPr lang="en" dirty="0"/>
            </a:b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 food lovers, we wanted to create an application that provides essential information about the best food group- FRUITS!</a:t>
            </a:r>
            <a:br>
              <a:rPr lang="en" dirty="0"/>
            </a:br>
            <a:br>
              <a:rPr lang="en" dirty="0"/>
            </a:br>
            <a:r>
              <a:rPr lang="en" dirty="0"/>
              <a:t>USER STORY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 a connisseur of fruits, I WANT an application that returns nutritional and scientific information about fruits, SO THAT I am knowlegable about the fruits I consume.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Technologies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We developed this application using a combination of JavaScript, HTML, and CSS, as well as the CSS Framework, MUI.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Data for our application is provided through the Fruity vice  and Open Food Facts APIs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As a 2-person team, we were afforded the benefit of working closely together. As a result, Katie and Hunter worked hand in hand to develop each aspect of the application.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8BBD-0DB3-9002-87D8-1F74AD2C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Challenges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9ABAD-645F-230B-C341-8BE9C4240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Identifying server-side APIs</a:t>
            </a:r>
          </a:p>
          <a:p>
            <a:r>
              <a:rPr lang="en-US" dirty="0"/>
              <a:t>Using client-side storage</a:t>
            </a:r>
          </a:p>
          <a:p>
            <a:r>
              <a:rPr lang="en-US" dirty="0"/>
              <a:t>Overcoming multiple CORS issues</a:t>
            </a:r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8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4C53-7CBC-EDA0-385C-36C7E018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Successes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F6CF2-05D5-3612-BE02-1C4A90485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Successfully pulled consistent data from 2 different APIs</a:t>
            </a:r>
          </a:p>
          <a:p>
            <a:r>
              <a:rPr lang="en-US" dirty="0"/>
              <a:t>Created a responsive design using a new CSS framework (MUI)</a:t>
            </a:r>
          </a:p>
          <a:p>
            <a:r>
              <a:rPr lang="en-US" dirty="0"/>
              <a:t>Designing a Nutrition Label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2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Adding in an image or pulling more information from the API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Create a for loop to populate info for more than 1 fruit at a time and create a user-friendly design to showcase this information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Find a way to pull information from the second API faster.</a:t>
            </a:r>
          </a:p>
          <a:p>
            <a:pPr marL="285750" indent="-285750">
              <a:spcAft>
                <a:spcPts val="1600"/>
              </a:spcAft>
            </a:pPr>
            <a:endParaRPr lang="en-US" dirty="0"/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364</TotalTime>
  <Words>319</Words>
  <Application>Microsoft Office PowerPoint</Application>
  <PresentationFormat>On-screen Show (16:9)</PresentationFormat>
  <Paragraphs>34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Rockwell</vt:lpstr>
      <vt:lpstr>Wingdings</vt:lpstr>
      <vt:lpstr>Atlas</vt:lpstr>
      <vt:lpstr>Find MY Fruit</vt:lpstr>
      <vt:lpstr>Elevator pitch</vt:lpstr>
      <vt:lpstr>Concept</vt:lpstr>
      <vt:lpstr>Process</vt:lpstr>
      <vt:lpstr>Challenges</vt:lpstr>
      <vt:lpstr>Successes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MY Fruit</dc:title>
  <dc:creator>Katie Thompson</dc:creator>
  <cp:lastModifiedBy>huntershutle@gmail.com</cp:lastModifiedBy>
  <cp:revision>3</cp:revision>
  <dcterms:modified xsi:type="dcterms:W3CDTF">2022-10-03T03:31:42Z</dcterms:modified>
</cp:coreProperties>
</file>