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A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9" autoAdjust="0"/>
    <p:restoredTop sz="93228" autoAdjust="0"/>
  </p:normalViewPr>
  <p:slideViewPr>
    <p:cSldViewPr>
      <p:cViewPr varScale="1">
        <p:scale>
          <a:sx n="95" d="100"/>
          <a:sy n="95" d="100"/>
        </p:scale>
        <p:origin x="-151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ocuments\Bandicam\bandicam%202025-02-08%2011-10-51-431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Dungeon Master</a:t>
            </a:r>
            <a:endParaRPr lang="ru-RU" sz="6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Всё, что нужно знать.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Это Такое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/>
          <a:lstStyle/>
          <a:p>
            <a:pPr lvl="1">
              <a:buNone/>
            </a:pPr>
            <a:r>
              <a:rPr lang="en-US" dirty="0" smtClean="0"/>
              <a:t>Dungeon Master – </a:t>
            </a:r>
            <a:r>
              <a:rPr lang="ru-RU" dirty="0" smtClean="0"/>
              <a:t>это бессюжетная игра в жанре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Roguelike</a:t>
            </a:r>
            <a:r>
              <a:rPr lang="ru-RU" dirty="0" smtClean="0"/>
              <a:t>, где вы изучаете подземелья, попутно</a:t>
            </a:r>
          </a:p>
          <a:p>
            <a:pPr lvl="1">
              <a:buNone/>
            </a:pPr>
            <a:r>
              <a:rPr lang="ru-RU" dirty="0" smtClean="0"/>
              <a:t>отстреливаясь от толпы скелетов.  Пройдя все</a:t>
            </a:r>
          </a:p>
          <a:p>
            <a:pPr lvl="1">
              <a:buNone/>
            </a:pPr>
            <a:r>
              <a:rPr lang="ru-RU" dirty="0" smtClean="0"/>
              <a:t>уровни, вы будете награждены конечной </a:t>
            </a:r>
          </a:p>
          <a:p>
            <a:pPr lvl="1">
              <a:buNone/>
            </a:pPr>
            <a:r>
              <a:rPr lang="ru-RU" dirty="0" smtClean="0"/>
              <a:t>заставкой(т.е. ничем).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Плюсы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“It just works”(Steve Jobs)</a:t>
            </a:r>
          </a:p>
          <a:p>
            <a:pPr marL="514350" indent="-514350">
              <a:buAutoNum type="arabicPeriod"/>
            </a:pPr>
            <a:r>
              <a:rPr lang="ru-RU" dirty="0" smtClean="0"/>
              <a:t>Игра предоставляет невероятно малый простор для фантазии и невероятно скучный </a:t>
            </a:r>
            <a:r>
              <a:rPr lang="ru-RU" dirty="0" err="1" smtClean="0"/>
              <a:t>геймплей</a:t>
            </a:r>
            <a:r>
              <a:rPr lang="ru-RU" dirty="0" smtClean="0"/>
              <a:t>, делая все для того, чтобы вы как можно меньше получали удовольствия.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Это Плюсы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Несомненно, все эти факторы являются плюсами. Нужно лишь напрячь мозги.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2214554"/>
            <a:ext cx="8501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Т.к. Вы станете меньше проводить время за играми, вследствие чего начнете</a:t>
            </a:r>
            <a:r>
              <a:rPr lang="en-US" sz="2400" dirty="0" smtClean="0"/>
              <a:t>: 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Меньше смотреть в экран(меньше портить зрение)</a:t>
            </a:r>
          </a:p>
          <a:p>
            <a:pPr marL="342900" indent="-342900">
              <a:buFontTx/>
              <a:buAutoNum type="arabicPeriod"/>
            </a:pPr>
            <a:r>
              <a:rPr lang="ru-RU" sz="2400" dirty="0" smtClean="0"/>
              <a:t>Меньше проводить времени за компьютером, в сидячем положении(меньше наживать сколиоз, сутулость и другие проблемы сидячего образа жизни)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Начнете получать наслаждение от реальности(станете жить и изменитесь)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описание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Игра создана на </a:t>
            </a:r>
            <a:r>
              <a:rPr lang="en-US" dirty="0" smtClean="0"/>
              <a:t>python</a:t>
            </a:r>
            <a:r>
              <a:rPr lang="ru-RU" dirty="0" smtClean="0"/>
              <a:t>, конкретно на основе</a:t>
            </a:r>
          </a:p>
          <a:p>
            <a:pPr>
              <a:buNone/>
            </a:pPr>
            <a:r>
              <a:rPr lang="ru-RU" dirty="0" smtClean="0"/>
              <a:t>б</a:t>
            </a:r>
            <a:r>
              <a:rPr lang="ru-RU" dirty="0" smtClean="0"/>
              <a:t>иблиотеки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r>
              <a:rPr lang="ru-RU" dirty="0" smtClean="0"/>
              <a:t>. Также для создания базы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ru-RU" dirty="0" smtClean="0"/>
              <a:t>данных потребовался модуль </a:t>
            </a:r>
            <a:r>
              <a:rPr lang="en-US" dirty="0" smtClean="0"/>
              <a:t>sqlite3 </a:t>
            </a:r>
            <a:r>
              <a:rPr lang="ru-RU" dirty="0" smtClean="0"/>
              <a:t>и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программа </a:t>
            </a:r>
            <a:r>
              <a:rPr lang="en-US" dirty="0" err="1" smtClean="0"/>
              <a:t>SQLiteStudio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ru-RU" dirty="0" smtClean="0"/>
              <a:t>В игре присутствуют стартовое окно, </a:t>
            </a:r>
          </a:p>
          <a:p>
            <a:pPr>
              <a:buNone/>
            </a:pPr>
            <a:r>
              <a:rPr lang="ru-RU" dirty="0" smtClean="0"/>
              <a:t>ф</a:t>
            </a:r>
            <a:r>
              <a:rPr lang="ru-RU" dirty="0" smtClean="0"/>
              <a:t>инальное окно, подсчет результатов, </a:t>
            </a:r>
          </a:p>
          <a:p>
            <a:pPr>
              <a:buNone/>
            </a:pPr>
            <a:r>
              <a:rPr lang="ru-RU" dirty="0" smtClean="0"/>
              <a:t>с</a:t>
            </a:r>
            <a:r>
              <a:rPr lang="ru-RU" dirty="0" smtClean="0"/>
              <a:t>прайты,</a:t>
            </a:r>
            <a:r>
              <a:rPr lang="ru-RU" i="1" dirty="0" smtClean="0"/>
              <a:t> </a:t>
            </a:r>
            <a:r>
              <a:rPr lang="en-US" i="1" dirty="0" smtClean="0"/>
              <a:t>collide</a:t>
            </a:r>
            <a:r>
              <a:rPr lang="ru-RU" dirty="0" smtClean="0"/>
              <a:t>, анимация, несколько</a:t>
            </a:r>
          </a:p>
          <a:p>
            <a:pPr>
              <a:buNone/>
            </a:pPr>
            <a:r>
              <a:rPr lang="ru-RU" dirty="0" smtClean="0"/>
              <a:t>у</a:t>
            </a:r>
            <a:r>
              <a:rPr lang="ru-RU" dirty="0" smtClean="0"/>
              <a:t>ровней и хранение данных.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dicam 2025-02-08 11-10-51-43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199</Words>
  <PresentationFormat>Экран (4:3)</PresentationFormat>
  <Paragraphs>26</Paragraphs>
  <Slides>6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Dungeon Master</vt:lpstr>
      <vt:lpstr>Что Это Такое?</vt:lpstr>
      <vt:lpstr>Какие Плюсы?</vt:lpstr>
      <vt:lpstr>Почему Это Плюсы?</vt:lpstr>
      <vt:lpstr>Техническое описание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9</cp:revision>
  <dcterms:created xsi:type="dcterms:W3CDTF">2025-02-06T14:32:43Z</dcterms:created>
  <dcterms:modified xsi:type="dcterms:W3CDTF">2025-02-08T08:21:25Z</dcterms:modified>
</cp:coreProperties>
</file>