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9" autoAdjust="0"/>
    <p:restoredTop sz="93228" autoAdjust="0"/>
  </p:normalViewPr>
  <p:slideViewPr>
    <p:cSldViewPr>
      <p:cViewPr varScale="1">
        <p:scale>
          <a:sx n="95" d="100"/>
          <a:sy n="95" d="100"/>
        </p:scale>
        <p:origin x="-151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ocuments\Bandicam\bandicam%202025-02-08%2011-10-51-431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Dungeon Master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Всё, что нужно знать.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Это </a:t>
            </a:r>
            <a:r>
              <a:rPr lang="ru-RU" b="1" dirty="0" smtClean="0">
                <a:solidFill>
                  <a:srgbClr val="C00000"/>
                </a:solidFill>
              </a:rPr>
              <a:t>Такое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en-US" i="1" dirty="0" smtClean="0"/>
              <a:t>Dungeon Master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ru-RU" dirty="0" smtClean="0">
                <a:solidFill>
                  <a:srgbClr val="C00000"/>
                </a:solidFill>
              </a:rPr>
              <a:t>бессюжетная</a:t>
            </a:r>
            <a:r>
              <a:rPr lang="ru-RU" dirty="0" smtClean="0"/>
              <a:t> игра в жанре</a:t>
            </a:r>
            <a:endParaRPr lang="en-US" dirty="0" smtClean="0"/>
          </a:p>
          <a:p>
            <a:pPr lvl="1">
              <a:buNone/>
            </a:pPr>
            <a:r>
              <a:rPr lang="en-US" i="1" dirty="0" err="1" smtClean="0">
                <a:solidFill>
                  <a:srgbClr val="C00000"/>
                </a:solidFill>
              </a:rPr>
              <a:t>r</a:t>
            </a:r>
            <a:r>
              <a:rPr lang="en-US" i="1" dirty="0" err="1" smtClean="0">
                <a:solidFill>
                  <a:srgbClr val="C00000"/>
                </a:solidFill>
              </a:rPr>
              <a:t>oguelike</a:t>
            </a:r>
            <a:r>
              <a:rPr lang="ru-RU" dirty="0" smtClean="0"/>
              <a:t>, где вы изучаете </a:t>
            </a:r>
            <a:r>
              <a:rPr lang="ru-RU" dirty="0" smtClean="0">
                <a:solidFill>
                  <a:srgbClr val="C00000"/>
                </a:solidFill>
              </a:rPr>
              <a:t>подземелья</a:t>
            </a:r>
            <a:r>
              <a:rPr lang="ru-RU" dirty="0" smtClean="0"/>
              <a:t>, попутно</a:t>
            </a:r>
          </a:p>
          <a:p>
            <a:pPr lvl="1">
              <a:buNone/>
            </a:pPr>
            <a:r>
              <a:rPr lang="ru-RU" dirty="0" smtClean="0"/>
              <a:t>отстреливаясь от толпы </a:t>
            </a:r>
            <a:r>
              <a:rPr lang="ru-RU" dirty="0" smtClean="0">
                <a:solidFill>
                  <a:srgbClr val="C00000"/>
                </a:solidFill>
              </a:rPr>
              <a:t>скелетов</a:t>
            </a:r>
            <a:r>
              <a:rPr lang="ru-RU" dirty="0" smtClean="0"/>
              <a:t>.  Пройдя все</a:t>
            </a:r>
          </a:p>
          <a:p>
            <a:pPr lvl="1">
              <a:buNone/>
            </a:pPr>
            <a:r>
              <a:rPr lang="ru-RU" dirty="0" smtClean="0"/>
              <a:t>уровни, вы будете награждены конечной </a:t>
            </a:r>
          </a:p>
          <a:p>
            <a:pPr lvl="1">
              <a:buNone/>
            </a:pPr>
            <a:r>
              <a:rPr lang="ru-RU" dirty="0" smtClean="0"/>
              <a:t>заставкой(т.е. </a:t>
            </a:r>
            <a:r>
              <a:rPr lang="ru-RU" dirty="0" smtClean="0">
                <a:solidFill>
                  <a:srgbClr val="C00000"/>
                </a:solidFill>
              </a:rPr>
              <a:t>ничем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</a:t>
            </a:r>
            <a:r>
              <a:rPr lang="ru-RU" dirty="0" smtClean="0">
                <a:solidFill>
                  <a:srgbClr val="C00000"/>
                </a:solidFill>
              </a:rPr>
              <a:t>положительного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i="1" dirty="0" smtClean="0"/>
              <a:t>“It just works”</a:t>
            </a:r>
            <a:r>
              <a:rPr lang="en-US" dirty="0" smtClean="0"/>
              <a:t>(Steve Jobs)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Игра предоставляет невероятно </a:t>
            </a:r>
            <a:r>
              <a:rPr lang="ru-RU" dirty="0" smtClean="0">
                <a:solidFill>
                  <a:srgbClr val="C00000"/>
                </a:solidFill>
              </a:rPr>
              <a:t>малый</a:t>
            </a:r>
            <a:r>
              <a:rPr lang="ru-RU" dirty="0" smtClean="0"/>
              <a:t> простор для фантазии и невероятно скучный </a:t>
            </a:r>
            <a:r>
              <a:rPr lang="ru-RU" dirty="0" err="1" smtClean="0">
                <a:solidFill>
                  <a:srgbClr val="C00000"/>
                </a:solidFill>
              </a:rPr>
              <a:t>геймплей</a:t>
            </a:r>
            <a:r>
              <a:rPr lang="ru-RU" dirty="0" smtClean="0"/>
              <a:t>, делая все для того, чтобы вы как можно меньше получали </a:t>
            </a:r>
            <a:r>
              <a:rPr lang="ru-RU" dirty="0" smtClean="0">
                <a:solidFill>
                  <a:srgbClr val="C00000"/>
                </a:solidFill>
              </a:rPr>
              <a:t>удовольствия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ru-RU" dirty="0" smtClean="0">
                <a:solidFill>
                  <a:srgbClr val="C00000"/>
                </a:solidFill>
              </a:rPr>
              <a:t>Это</a:t>
            </a:r>
            <a:r>
              <a:rPr lang="ru-RU" dirty="0" smtClean="0"/>
              <a:t> Плюсы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Несомненно, все эти факторы являются плюсами. Нужно лишь напрячь </a:t>
            </a:r>
            <a:r>
              <a:rPr lang="ru-RU" sz="2400" dirty="0" smtClean="0">
                <a:solidFill>
                  <a:srgbClr val="C00000"/>
                </a:solidFill>
              </a:rPr>
              <a:t>мозги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214554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Т.к. Вы станете </a:t>
            </a:r>
            <a:r>
              <a:rPr lang="ru-RU" sz="2400" dirty="0" smtClean="0">
                <a:solidFill>
                  <a:srgbClr val="C00000"/>
                </a:solidFill>
              </a:rPr>
              <a:t>меньше</a:t>
            </a:r>
            <a:r>
              <a:rPr lang="ru-RU" sz="2400" dirty="0" smtClean="0"/>
              <a:t> проводить время за играми, вследствие чего начнете</a:t>
            </a:r>
            <a:r>
              <a:rPr lang="en-US" sz="2400" dirty="0" smtClean="0"/>
              <a:t>: 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Меньше </a:t>
            </a:r>
            <a:r>
              <a:rPr lang="ru-RU" sz="2400" dirty="0" smtClean="0">
                <a:solidFill>
                  <a:srgbClr val="C00000"/>
                </a:solidFill>
              </a:rPr>
              <a:t>смотреть</a:t>
            </a:r>
            <a:r>
              <a:rPr lang="ru-RU" sz="2400" dirty="0" smtClean="0"/>
              <a:t> в </a:t>
            </a:r>
            <a:r>
              <a:rPr lang="ru-RU" sz="2400" dirty="0" smtClean="0">
                <a:solidFill>
                  <a:srgbClr val="C00000"/>
                </a:solidFill>
              </a:rPr>
              <a:t>экран</a:t>
            </a:r>
            <a:r>
              <a:rPr lang="ru-RU" sz="2400" dirty="0" smtClean="0"/>
              <a:t>(меньше портить зрение)</a:t>
            </a:r>
          </a:p>
          <a:p>
            <a:pPr marL="342900" indent="-342900">
              <a:buFontTx/>
              <a:buAutoNum type="arabicPeriod"/>
            </a:pPr>
            <a:r>
              <a:rPr lang="ru-RU" sz="2400" dirty="0" smtClean="0"/>
              <a:t>Меньше </a:t>
            </a:r>
            <a:r>
              <a:rPr lang="ru-RU" sz="2400" dirty="0" smtClean="0">
                <a:solidFill>
                  <a:srgbClr val="C00000"/>
                </a:solidFill>
              </a:rPr>
              <a:t>проводить</a:t>
            </a:r>
            <a:r>
              <a:rPr lang="ru-RU" sz="2400" dirty="0" smtClean="0"/>
              <a:t> времени за </a:t>
            </a:r>
            <a:r>
              <a:rPr lang="ru-RU" sz="2400" dirty="0" smtClean="0">
                <a:solidFill>
                  <a:srgbClr val="C00000"/>
                </a:solidFill>
              </a:rPr>
              <a:t>компьютером</a:t>
            </a:r>
            <a:r>
              <a:rPr lang="ru-RU" sz="2400" dirty="0" smtClean="0"/>
              <a:t>, в сидячем положении(меньше наживать </a:t>
            </a:r>
            <a:r>
              <a:rPr lang="ru-RU" sz="2400" dirty="0" smtClean="0">
                <a:solidFill>
                  <a:srgbClr val="C00000"/>
                </a:solidFill>
              </a:rPr>
              <a:t>сколиоз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rgbClr val="C00000"/>
                </a:solidFill>
              </a:rPr>
              <a:t>сутулость</a:t>
            </a:r>
            <a:r>
              <a:rPr lang="ru-RU" sz="2400" dirty="0" smtClean="0"/>
              <a:t> и другие проблемы сидячего образа жизни)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Начнете получать наслаждение от </a:t>
            </a:r>
            <a:r>
              <a:rPr lang="ru-RU" sz="2400" dirty="0" smtClean="0">
                <a:solidFill>
                  <a:srgbClr val="C00000"/>
                </a:solidFill>
              </a:rPr>
              <a:t>реальности</a:t>
            </a:r>
            <a:r>
              <a:rPr lang="ru-RU" sz="2400" dirty="0" smtClean="0"/>
              <a:t>(станете жить и изменитесь)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Техническое</a:t>
            </a:r>
            <a:r>
              <a:rPr lang="ru-RU" dirty="0" smtClean="0"/>
              <a:t> 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Игра создана на </a:t>
            </a:r>
            <a:r>
              <a:rPr lang="en-US" i="1" dirty="0" smtClean="0">
                <a:solidFill>
                  <a:srgbClr val="C00000"/>
                </a:solidFill>
              </a:rPr>
              <a:t>python</a:t>
            </a:r>
            <a:r>
              <a:rPr lang="ru-RU" dirty="0" smtClean="0"/>
              <a:t>, конкретно на основе</a:t>
            </a:r>
          </a:p>
          <a:p>
            <a:pPr>
              <a:buNone/>
            </a:pPr>
            <a:r>
              <a:rPr lang="ru-RU" dirty="0" smtClean="0"/>
              <a:t>библиотеки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pygame</a:t>
            </a:r>
            <a:r>
              <a:rPr lang="ru-RU" dirty="0" smtClean="0"/>
              <a:t>. Также для создания базы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данных потребовался модуль </a:t>
            </a:r>
            <a:r>
              <a:rPr lang="en-US" i="1" dirty="0" smtClean="0">
                <a:solidFill>
                  <a:srgbClr val="C00000"/>
                </a:solidFill>
              </a:rPr>
              <a:t>sqlite3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программа </a:t>
            </a:r>
            <a:r>
              <a:rPr lang="en-US" i="1" dirty="0" err="1" smtClean="0">
                <a:solidFill>
                  <a:srgbClr val="C00000"/>
                </a:solidFill>
              </a:rPr>
              <a:t>SQLiteStudio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ru-RU" dirty="0" smtClean="0"/>
              <a:t>В игре присутствуют </a:t>
            </a:r>
            <a:r>
              <a:rPr lang="ru-RU" b="1" i="1" dirty="0" smtClean="0">
                <a:solidFill>
                  <a:srgbClr val="C00000"/>
                </a:solidFill>
              </a:rPr>
              <a:t>стартовое окно, </a:t>
            </a:r>
          </a:p>
          <a:p>
            <a:pPr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финальное окно, подсчет результатов, </a:t>
            </a:r>
          </a:p>
          <a:p>
            <a:pPr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спрайты, </a:t>
            </a:r>
            <a:r>
              <a:rPr lang="en-US" b="1" i="1" dirty="0" smtClean="0">
                <a:solidFill>
                  <a:srgbClr val="C00000"/>
                </a:solidFill>
              </a:rPr>
              <a:t>collide</a:t>
            </a:r>
            <a:r>
              <a:rPr lang="ru-RU" b="1" i="1" dirty="0" smtClean="0">
                <a:solidFill>
                  <a:srgbClr val="C00000"/>
                </a:solidFill>
              </a:rPr>
              <a:t>, анимация, несколько</a:t>
            </a:r>
          </a:p>
          <a:p>
            <a:pPr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уровней и хранение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dicam 2025-02-08 11-10-51-43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199</Words>
  <PresentationFormat>Экран (4:3)</PresentationFormat>
  <Paragraphs>26</Paragraphs>
  <Slides>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Dungeon Master</vt:lpstr>
      <vt:lpstr>Что Это Такое?</vt:lpstr>
      <vt:lpstr>Что положительного?</vt:lpstr>
      <vt:lpstr>Почему Это Плюсы?</vt:lpstr>
      <vt:lpstr>Техническое описание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10</cp:revision>
  <dcterms:created xsi:type="dcterms:W3CDTF">2025-02-06T14:32:43Z</dcterms:created>
  <dcterms:modified xsi:type="dcterms:W3CDTF">2025-02-08T17:43:38Z</dcterms:modified>
</cp:coreProperties>
</file>