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2025-02-06T14:32:43Z</dcterms:created>
</cp:coreProperties>
</file>