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5" r:id="rId3"/>
    <p:sldId id="257" r:id="rId4"/>
    <p:sldId id="258" r:id="rId5"/>
    <p:sldId id="264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55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l-SI" smtClean="0"/>
              <a:t>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65BF-E8F8-4EC6-9B85-24A3B92EBB00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71E2-675C-420D-8FC4-ACB64D30C1F1}" type="slidenum">
              <a:rPr lang="sl-SI" smtClean="0"/>
              <a:t>‹#›</a:t>
            </a:fld>
            <a:endParaRPr lang="sl-S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21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65BF-E8F8-4EC6-9B85-24A3B92EBB00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71E2-675C-420D-8FC4-ACB64D30C1F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4141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65BF-E8F8-4EC6-9B85-24A3B92EBB00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71E2-675C-420D-8FC4-ACB64D30C1F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5079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65BF-E8F8-4EC6-9B85-24A3B92EBB00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71E2-675C-420D-8FC4-ACB64D30C1F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1871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65BF-E8F8-4EC6-9B85-24A3B92EBB00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71E2-675C-420D-8FC4-ACB64D30C1F1}" type="slidenum">
              <a:rPr lang="sl-SI" smtClean="0"/>
              <a:t>‹#›</a:t>
            </a:fld>
            <a:endParaRPr lang="sl-S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99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65BF-E8F8-4EC6-9B85-24A3B92EBB00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71E2-675C-420D-8FC4-ACB64D30C1F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73771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65BF-E8F8-4EC6-9B85-24A3B92EBB00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71E2-675C-420D-8FC4-ACB64D30C1F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9354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65BF-E8F8-4EC6-9B85-24A3B92EBB00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71E2-675C-420D-8FC4-ACB64D30C1F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9327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65BF-E8F8-4EC6-9B85-24A3B92EBB00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71E2-675C-420D-8FC4-ACB64D30C1F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9690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87365BF-E8F8-4EC6-9B85-24A3B92EBB00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9571E2-675C-420D-8FC4-ACB64D30C1F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984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65BF-E8F8-4EC6-9B85-24A3B92EBB00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71E2-675C-420D-8FC4-ACB64D30C1F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8217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87365BF-E8F8-4EC6-9B85-24A3B92EBB00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9571E2-675C-420D-8FC4-ACB64D30C1F1}" type="slidenum">
              <a:rPr lang="sl-SI" smtClean="0"/>
              <a:t>‹#›</a:t>
            </a:fld>
            <a:endParaRPr lang="sl-SI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76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/>
              <a:t>BUDILKA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smtClean="0"/>
              <a:t>APP INVENTOR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44814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IDEJA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1042851" y="2074334"/>
            <a:ext cx="10058400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sl-SI" dirty="0" smtClean="0"/>
              <a:t> Ustvariti program za lažje prebujanje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l-SI" dirty="0" smtClean="0"/>
              <a:t>  Lahka uporaba in nastavitev programa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l-SI" dirty="0"/>
              <a:t> </a:t>
            </a:r>
            <a:r>
              <a:rPr lang="sl-SI" dirty="0" smtClean="0"/>
              <a:t> Boljše in zanimivejše prebujanje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l-SI" dirty="0"/>
              <a:t> </a:t>
            </a:r>
            <a:r>
              <a:rPr lang="sl-SI" dirty="0" smtClean="0"/>
              <a:t> Vizualno privlačnejši program za uporabnike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70575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ZAHTEVE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097280" y="2099256"/>
            <a:ext cx="10058400" cy="376983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sl-SI" dirty="0" smtClean="0"/>
              <a:t> Nastavitev časa budilke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l-SI" dirty="0" smtClean="0"/>
              <a:t> Ko budilka zvoni je ura na ozadju zelena, drugače je rdeča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l-SI" dirty="0" smtClean="0"/>
              <a:t> Zvoni eno minuto prej jo lahko utišamo samo, če tresemo napravo (da človeka zares prebudi)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l-SI" dirty="0" smtClean="0"/>
              <a:t>Preprosta za uporabo</a:t>
            </a:r>
          </a:p>
          <a:p>
            <a:pPr>
              <a:buFont typeface="Courier New" panose="02070309020205020404" pitchFamily="49" charset="0"/>
              <a:buChar char="o"/>
            </a:pPr>
            <a:endParaRPr lang="sl-SI" dirty="0" smtClean="0"/>
          </a:p>
          <a:p>
            <a:endParaRPr lang="sl-SI" dirty="0" smtClean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73324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EKRAN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097280" y="2112134"/>
            <a:ext cx="10058400" cy="3756959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sl-SI" dirty="0" smtClean="0"/>
              <a:t> </a:t>
            </a:r>
            <a:r>
              <a:rPr lang="sl-SI" dirty="0" err="1" smtClean="0"/>
              <a:t>Screen</a:t>
            </a:r>
            <a:r>
              <a:rPr lang="sl-SI" dirty="0" smtClean="0"/>
              <a:t> 1.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l-SI" dirty="0" smtClean="0"/>
              <a:t> Nastavimo sliko ozadja, pred tem jo moramo naložiti.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l-SI" dirty="0" smtClean="0"/>
              <a:t> Vstavimo </a:t>
            </a:r>
            <a:r>
              <a:rPr lang="sl-SI" dirty="0" err="1" smtClean="0"/>
              <a:t>TimePicker</a:t>
            </a:r>
            <a:r>
              <a:rPr lang="sl-SI" dirty="0" smtClean="0"/>
              <a:t> (med paletami </a:t>
            </a:r>
            <a:r>
              <a:rPr lang="sl-SI" dirty="0" err="1" smtClean="0"/>
              <a:t>User</a:t>
            </a:r>
            <a:r>
              <a:rPr lang="sl-SI" dirty="0" smtClean="0"/>
              <a:t> </a:t>
            </a:r>
            <a:r>
              <a:rPr lang="sl-SI" dirty="0" err="1" smtClean="0"/>
              <a:t>Interface</a:t>
            </a:r>
            <a:r>
              <a:rPr lang="sl-SI" dirty="0" smtClean="0"/>
              <a:t>):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l-SI" dirty="0" smtClean="0"/>
              <a:t> gumb smo preimenovali v Alarm in mu nastavili pisavo, barvo </a:t>
            </a:r>
            <a:endParaRPr lang="sl-SI" dirty="0"/>
          </a:p>
          <a:p>
            <a:pPr marL="0" indent="0">
              <a:buNone/>
            </a:pPr>
            <a:r>
              <a:rPr lang="sl-SI" dirty="0" smtClean="0"/>
              <a:t>in velikost.</a:t>
            </a:r>
          </a:p>
          <a:p>
            <a:pPr marL="0" indent="0">
              <a:buNone/>
            </a:pPr>
            <a:endParaRPr lang="sl-SI" dirty="0" smtClean="0"/>
          </a:p>
          <a:p>
            <a:pPr>
              <a:buFont typeface="Courier New" panose="02070309020205020404" pitchFamily="49" charset="0"/>
              <a:buChar char="o"/>
            </a:pPr>
            <a:endParaRPr lang="sl-SI" dirty="0" smtClean="0"/>
          </a:p>
          <a:p>
            <a:pPr>
              <a:buFont typeface="Courier New" panose="02070309020205020404" pitchFamily="49" charset="0"/>
              <a:buChar char="o"/>
            </a:pPr>
            <a:endParaRPr lang="sl-SI" dirty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943" y="1275008"/>
            <a:ext cx="3783361" cy="459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8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NEVIDNE KOMPONENTE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097280" y="1930543"/>
            <a:ext cx="10058400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sl-SI" dirty="0" smtClean="0"/>
              <a:t>  Ura</a:t>
            </a:r>
            <a:r>
              <a:rPr lang="sl-SI" dirty="0"/>
              <a:t>, s katero bomo pridobili čas naprave</a:t>
            </a:r>
            <a:r>
              <a:rPr lang="sl-SI" dirty="0" smtClean="0"/>
              <a:t>. (med paletami </a:t>
            </a:r>
            <a:r>
              <a:rPr lang="sl-SI" dirty="0" err="1" smtClean="0"/>
              <a:t>Sensors</a:t>
            </a:r>
            <a:r>
              <a:rPr lang="sl-SI" dirty="0" smtClean="0"/>
              <a:t>)</a:t>
            </a:r>
            <a:endParaRPr lang="sl-SI" dirty="0"/>
          </a:p>
          <a:p>
            <a:pPr>
              <a:buFont typeface="Courier New" panose="02070309020205020404" pitchFamily="49" charset="0"/>
              <a:buChar char="o"/>
            </a:pPr>
            <a:r>
              <a:rPr lang="sl-SI" dirty="0"/>
              <a:t> </a:t>
            </a:r>
            <a:r>
              <a:rPr lang="sl-SI" dirty="0" smtClean="0"/>
              <a:t>  </a:t>
            </a:r>
            <a:r>
              <a:rPr lang="sl-SI" dirty="0" err="1" smtClean="0"/>
              <a:t>Player</a:t>
            </a:r>
            <a:r>
              <a:rPr lang="sl-SI" dirty="0"/>
              <a:t>, ki smo pa preimenovali v zvonjenje in mu naložili zvok zvonjenja</a:t>
            </a:r>
            <a:r>
              <a:rPr lang="sl-SI" dirty="0" smtClean="0"/>
              <a:t>. (med paletami </a:t>
            </a:r>
            <a:r>
              <a:rPr lang="sl-SI" dirty="0" err="1" smtClean="0"/>
              <a:t>Media</a:t>
            </a:r>
            <a:r>
              <a:rPr lang="sl-SI" dirty="0" smtClean="0"/>
              <a:t>)</a:t>
            </a:r>
            <a:endParaRPr lang="sl-SI" dirty="0"/>
          </a:p>
          <a:p>
            <a:pPr>
              <a:buFont typeface="Courier New" panose="02070309020205020404" pitchFamily="49" charset="0"/>
              <a:buChar char="o"/>
            </a:pPr>
            <a:r>
              <a:rPr lang="sl-SI" dirty="0" smtClean="0"/>
              <a:t>  </a:t>
            </a:r>
            <a:r>
              <a:rPr lang="sl-SI" dirty="0" err="1" smtClean="0"/>
              <a:t>AccelerometerSensor</a:t>
            </a:r>
            <a:r>
              <a:rPr lang="sl-SI" dirty="0" smtClean="0"/>
              <a:t> </a:t>
            </a:r>
            <a:r>
              <a:rPr lang="sl-SI" dirty="0"/>
              <a:t>oz. </a:t>
            </a:r>
            <a:r>
              <a:rPr lang="sl-SI" dirty="0" err="1" smtClean="0"/>
              <a:t>pospeškometer</a:t>
            </a:r>
            <a:r>
              <a:rPr lang="sl-SI" dirty="0" smtClean="0"/>
              <a:t>. (med paletami </a:t>
            </a:r>
            <a:r>
              <a:rPr lang="sl-SI" dirty="0" err="1" smtClean="0"/>
              <a:t>Sensors</a:t>
            </a:r>
            <a:r>
              <a:rPr lang="sl-SI" dirty="0" smtClean="0"/>
              <a:t>)</a:t>
            </a:r>
          </a:p>
          <a:p>
            <a:pPr marL="0" indent="0">
              <a:buNone/>
            </a:pPr>
            <a:endParaRPr lang="sl-SI" dirty="0" smtClean="0"/>
          </a:p>
          <a:p>
            <a:pPr marL="0" indent="0">
              <a:buNone/>
            </a:pPr>
            <a:endParaRPr lang="sl-SI" dirty="0" smtClean="0"/>
          </a:p>
          <a:p>
            <a:pPr marL="0" indent="0">
              <a:buNone/>
            </a:pPr>
            <a:endParaRPr lang="sl-SI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sl-SI" dirty="0" smtClean="0"/>
              <a:t>  Sliki s katerima spreminjamo ozadje smo naložili v Image (vsako v svojo).</a:t>
            </a:r>
          </a:p>
          <a:p>
            <a:pPr marL="0" indent="0">
              <a:buNone/>
            </a:pPr>
            <a:endParaRPr lang="sl-SI" dirty="0"/>
          </a:p>
          <a:p>
            <a:pPr marL="0" indent="0">
              <a:buNone/>
            </a:pPr>
            <a:endParaRPr lang="sl-SI" dirty="0"/>
          </a:p>
          <a:p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843" y="3441095"/>
            <a:ext cx="3598261" cy="1002255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405" y="5088051"/>
            <a:ext cx="2331136" cy="86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4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PROGRAMIRANJE BUDILKE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097280" y="1962027"/>
            <a:ext cx="10058400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sl-SI" dirty="0" smtClean="0"/>
              <a:t> Pripravili smo si „spremenljivke“: globalni čas, ura, minute in pa začetek (omogoči začetek budilke- začetek </a:t>
            </a:r>
            <a:r>
              <a:rPr lang="sl-SI" dirty="0" err="1" smtClean="0"/>
              <a:t>zvonenja</a:t>
            </a:r>
            <a:r>
              <a:rPr lang="sl-SI" dirty="0" smtClean="0"/>
              <a:t> budilke</a:t>
            </a:r>
          </a:p>
          <a:p>
            <a:pPr>
              <a:buFont typeface="Courier New" panose="02070309020205020404" pitchFamily="49" charset="0"/>
              <a:buChar char="o"/>
            </a:pPr>
            <a:endParaRPr lang="sl-SI" dirty="0"/>
          </a:p>
          <a:p>
            <a:pPr>
              <a:buFont typeface="Courier New" panose="02070309020205020404" pitchFamily="49" charset="0"/>
              <a:buChar char="o"/>
            </a:pPr>
            <a:endParaRPr lang="sl-SI" dirty="0" smtClean="0"/>
          </a:p>
          <a:p>
            <a:pPr marL="0" indent="0">
              <a:buNone/>
            </a:pPr>
            <a:r>
              <a:rPr lang="sl-SI" dirty="0"/>
              <a:t/>
            </a:r>
            <a:br>
              <a:rPr lang="sl-SI" dirty="0"/>
            </a:br>
            <a:endParaRPr lang="sl-SI" dirty="0"/>
          </a:p>
          <a:p>
            <a:pPr>
              <a:buFont typeface="Courier New" panose="02070309020205020404" pitchFamily="49" charset="0"/>
              <a:buChar char="o"/>
            </a:pPr>
            <a:r>
              <a:rPr lang="sl-SI" dirty="0" smtClean="0"/>
              <a:t>  Nato smo uporabili </a:t>
            </a:r>
            <a:r>
              <a:rPr lang="sl-SI" dirty="0" err="1" smtClean="0"/>
              <a:t>TimePicker</a:t>
            </a:r>
            <a:r>
              <a:rPr lang="sl-SI" dirty="0" smtClean="0"/>
              <a:t>, s katerim nastavimo globalno uro in minute na čas, ki ga uporabnik nastavi za čas alarma.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923" y="2551133"/>
            <a:ext cx="3652290" cy="1708329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 rotWithShape="1">
          <a:blip r:embed="rId3"/>
          <a:srcRect t="12268"/>
          <a:stretch/>
        </p:blipFill>
        <p:spPr>
          <a:xfrm>
            <a:off x="2887442" y="4994673"/>
            <a:ext cx="5361243" cy="121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9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PROGRAMIRANJE BUDILKE</a:t>
            </a:r>
            <a:endParaRPr lang="sl-SI" dirty="0"/>
          </a:p>
        </p:txBody>
      </p:sp>
      <p:pic>
        <p:nvPicPr>
          <p:cNvPr id="5" name="Označba mesta vseb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987" y="2903652"/>
            <a:ext cx="4883240" cy="718555"/>
          </a:xfrm>
          <a:prstGeom prst="rect">
            <a:avLst/>
          </a:prstGeom>
        </p:spPr>
      </p:pic>
      <p:sp>
        <p:nvSpPr>
          <p:cNvPr id="6" name="Označba mesta vsebine 5"/>
          <p:cNvSpPr>
            <a:spLocks noGrp="1"/>
          </p:cNvSpPr>
          <p:nvPr>
            <p:ph idx="1"/>
          </p:nvPr>
        </p:nvSpPr>
        <p:spPr>
          <a:xfrm>
            <a:off x="1097279" y="2341380"/>
            <a:ext cx="10058400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sl-SI" dirty="0" smtClean="0"/>
              <a:t> Nato smo uporabili uro in nastavili globalni čas na čas naprave.(Enak čas na budilki kot na napravi)</a:t>
            </a:r>
          </a:p>
          <a:p>
            <a:pPr>
              <a:buFont typeface="Courier New" panose="02070309020205020404" pitchFamily="49" charset="0"/>
              <a:buChar char="o"/>
            </a:pPr>
            <a:endParaRPr lang="sl-SI" b="1" dirty="0"/>
          </a:p>
          <a:p>
            <a:pPr>
              <a:buFont typeface="Courier New" panose="02070309020205020404" pitchFamily="49" charset="0"/>
              <a:buChar char="o"/>
            </a:pPr>
            <a:endParaRPr lang="sl-SI" dirty="0" smtClean="0"/>
          </a:p>
          <a:p>
            <a:pPr>
              <a:buFont typeface="Courier New" panose="02070309020205020404" pitchFamily="49" charset="0"/>
              <a:buChar char="o"/>
            </a:pPr>
            <a:endParaRPr lang="sl-SI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sl-SI" dirty="0"/>
              <a:t> </a:t>
            </a:r>
            <a:r>
              <a:rPr lang="sl-SI" dirty="0" smtClean="0"/>
              <a:t>Z </a:t>
            </a:r>
            <a:r>
              <a:rPr lang="sl-SI" dirty="0" err="1" smtClean="0"/>
              <a:t>if</a:t>
            </a:r>
            <a:r>
              <a:rPr lang="sl-SI" dirty="0" smtClean="0"/>
              <a:t> stavkom smo preverili ali je čas nastavljenega alarma enak času naprave.</a:t>
            </a:r>
          </a:p>
          <a:p>
            <a:pPr>
              <a:buFont typeface="Courier New" panose="02070309020205020404" pitchFamily="49" charset="0"/>
              <a:buChar char="o"/>
            </a:pPr>
            <a:endParaRPr lang="sl-SI" dirty="0"/>
          </a:p>
          <a:p>
            <a:pPr>
              <a:buFont typeface="Courier New" panose="02070309020205020404" pitchFamily="49" charset="0"/>
              <a:buChar char="o"/>
            </a:pPr>
            <a:endParaRPr lang="sl-SI" dirty="0"/>
          </a:p>
          <a:p>
            <a:pPr>
              <a:buFont typeface="Courier New" panose="02070309020205020404" pitchFamily="49" charset="0"/>
              <a:buChar char="o"/>
            </a:pPr>
            <a:endParaRPr lang="sl-SI" dirty="0" smtClean="0"/>
          </a:p>
          <a:p>
            <a:pPr>
              <a:buFont typeface="Courier New" panose="02070309020205020404" pitchFamily="49" charset="0"/>
              <a:buChar char="o"/>
            </a:pPr>
            <a:endParaRPr lang="sl-SI" dirty="0"/>
          </a:p>
        </p:txBody>
      </p:sp>
      <p:pic>
        <p:nvPicPr>
          <p:cNvPr id="7" name="Slika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84" y="4984443"/>
            <a:ext cx="11219187" cy="63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PROGRAMIRANJE BUDILKE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097280" y="2064675"/>
            <a:ext cx="10058400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sl-SI" dirty="0"/>
              <a:t> </a:t>
            </a:r>
            <a:r>
              <a:rPr lang="sl-SI" dirty="0" smtClean="0"/>
              <a:t>Če je čas alarma in naprave enak, alarm omogočimo z global </a:t>
            </a:r>
            <a:r>
              <a:rPr lang="sl-SI" dirty="0" err="1" smtClean="0"/>
              <a:t>started</a:t>
            </a:r>
            <a:r>
              <a:rPr lang="sl-SI" dirty="0" smtClean="0"/>
              <a:t>, nato se sproži zvok zvonjenja in slika ozadja se spremeni v zeleno budilko.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l-SI" dirty="0" smtClean="0"/>
              <a:t>Prav tako omogočimo </a:t>
            </a:r>
            <a:r>
              <a:rPr lang="sl-SI" dirty="0" err="1" smtClean="0"/>
              <a:t>pospeškometer</a:t>
            </a:r>
            <a:r>
              <a:rPr lang="sl-SI" dirty="0" smtClean="0"/>
              <a:t>, da ga bomo lahko kasneje uporabili.</a:t>
            </a:r>
          </a:p>
          <a:p>
            <a:pPr>
              <a:buFont typeface="Courier New" panose="02070309020205020404" pitchFamily="49" charset="0"/>
              <a:buChar char="o"/>
            </a:pPr>
            <a:endParaRPr lang="sl-SI" dirty="0"/>
          </a:p>
          <a:p>
            <a:pPr>
              <a:buFont typeface="Courier New" panose="02070309020205020404" pitchFamily="49" charset="0"/>
              <a:buChar char="o"/>
            </a:pPr>
            <a:endParaRPr lang="sl-SI" dirty="0" smtClean="0"/>
          </a:p>
          <a:p>
            <a:pPr>
              <a:buFont typeface="Courier New" panose="02070309020205020404" pitchFamily="49" charset="0"/>
              <a:buChar char="o"/>
            </a:pPr>
            <a:endParaRPr lang="sl-SI" dirty="0"/>
          </a:p>
          <a:p>
            <a:pPr>
              <a:buFont typeface="Courier New" panose="02070309020205020404" pitchFamily="49" charset="0"/>
              <a:buChar char="o"/>
            </a:pPr>
            <a:r>
              <a:rPr lang="sl-SI" dirty="0" smtClean="0"/>
              <a:t> Če ni enak je zvonjenje izklopljeno in pa na ozadju je rdeča budilka</a:t>
            </a:r>
          </a:p>
          <a:p>
            <a:pPr>
              <a:buFont typeface="Courier New" panose="02070309020205020404" pitchFamily="49" charset="0"/>
              <a:buChar char="o"/>
            </a:pPr>
            <a:endParaRPr lang="sl-SI" dirty="0" smtClean="0"/>
          </a:p>
          <a:p>
            <a:pPr>
              <a:buFont typeface="Courier New" panose="02070309020205020404" pitchFamily="49" charset="0"/>
              <a:buChar char="o"/>
            </a:pPr>
            <a:endParaRPr lang="sl-SI" dirty="0"/>
          </a:p>
          <a:p>
            <a:pPr>
              <a:buFont typeface="Courier New" panose="02070309020205020404" pitchFamily="49" charset="0"/>
              <a:buChar char="o"/>
            </a:pPr>
            <a:endParaRPr lang="sl-SI" dirty="0" smtClean="0"/>
          </a:p>
          <a:p>
            <a:pPr>
              <a:buFont typeface="Courier New" panose="02070309020205020404" pitchFamily="49" charset="0"/>
              <a:buChar char="o"/>
            </a:pPr>
            <a:endParaRPr lang="sl-SI" dirty="0"/>
          </a:p>
          <a:p>
            <a:pPr>
              <a:buFont typeface="Courier New" panose="02070309020205020404" pitchFamily="49" charset="0"/>
              <a:buChar char="o"/>
            </a:pPr>
            <a:endParaRPr lang="sl-SI" dirty="0" smtClean="0"/>
          </a:p>
          <a:p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434" y="3179127"/>
            <a:ext cx="5057775" cy="1219200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434" y="5154836"/>
            <a:ext cx="5890781" cy="83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2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PROGRAMIRANJE BUDILKE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097280" y="1910128"/>
            <a:ext cx="10058400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sl-SI" dirty="0" smtClean="0"/>
              <a:t> Ko tresemo napravo se zvonjenje ustavi.</a:t>
            </a:r>
          </a:p>
          <a:p>
            <a:pPr>
              <a:buFont typeface="Courier New" panose="02070309020205020404" pitchFamily="49" charset="0"/>
              <a:buChar char="o"/>
            </a:pPr>
            <a:endParaRPr lang="sl-SI" dirty="0"/>
          </a:p>
          <a:p>
            <a:pPr>
              <a:buFont typeface="Courier New" panose="02070309020205020404" pitchFamily="49" charset="0"/>
              <a:buChar char="o"/>
            </a:pPr>
            <a:endParaRPr lang="sl-SI" dirty="0" smtClean="0"/>
          </a:p>
          <a:p>
            <a:pPr>
              <a:buFont typeface="Courier New" panose="02070309020205020404" pitchFamily="49" charset="0"/>
              <a:buChar char="o"/>
            </a:pPr>
            <a:endParaRPr lang="sl-SI" dirty="0"/>
          </a:p>
          <a:p>
            <a:pPr>
              <a:buFont typeface="Courier New" panose="02070309020205020404" pitchFamily="49" charset="0"/>
              <a:buChar char="o"/>
            </a:pPr>
            <a:r>
              <a:rPr lang="sl-SI" dirty="0"/>
              <a:t> </a:t>
            </a:r>
            <a:r>
              <a:rPr lang="sl-SI" dirty="0" smtClean="0"/>
              <a:t>Alarm lahko ustavimo samo, ko poteče minuta. Če pa želimo zvok prej utišati pa mora napravo tresti in se s tem še bolj prebudimo, ter utišamo budilko.</a:t>
            </a:r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120" y="2351467"/>
            <a:ext cx="4188654" cy="97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0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iva">
  <a:themeElements>
    <a:clrScheme name="Po meri 4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DC4E0E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</TotalTime>
  <Words>332</Words>
  <Application>Microsoft Office PowerPoint</Application>
  <PresentationFormat>Po meri</PresentationFormat>
  <Paragraphs>60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9</vt:i4>
      </vt:variant>
    </vt:vector>
  </HeadingPairs>
  <TitlesOfParts>
    <vt:vector size="10" baseType="lpstr">
      <vt:lpstr>Retrospektiva</vt:lpstr>
      <vt:lpstr>BUDILKA</vt:lpstr>
      <vt:lpstr>IDEJA</vt:lpstr>
      <vt:lpstr>ZAHTEVE</vt:lpstr>
      <vt:lpstr>EKRAN</vt:lpstr>
      <vt:lpstr>NEVIDNE KOMPONENTE</vt:lpstr>
      <vt:lpstr>PROGRAMIRANJE BUDILKE</vt:lpstr>
      <vt:lpstr>PROGRAMIRANJE BUDILKE</vt:lpstr>
      <vt:lpstr>PROGRAMIRANJE BUDILKE</vt:lpstr>
      <vt:lpstr>PROGRAMIRANJE BUDILKE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BUDILKA</dc:title>
  <dc:creator>Zala</dc:creator>
  <cp:lastModifiedBy>Miha</cp:lastModifiedBy>
  <cp:revision>12</cp:revision>
  <dcterms:created xsi:type="dcterms:W3CDTF">2017-02-28T17:36:41Z</dcterms:created>
  <dcterms:modified xsi:type="dcterms:W3CDTF">2017-03-22T00:10:36Z</dcterms:modified>
</cp:coreProperties>
</file>