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778"/>
    <a:srgbClr val="ED4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55333" y="345312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5" name="Zaobljeni pravokotnik 4"/>
          <p:cNvSpPr/>
          <p:nvPr/>
        </p:nvSpPr>
        <p:spPr>
          <a:xfrm>
            <a:off x="398220" y="1283768"/>
            <a:ext cx="4058993" cy="4981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6" name="Raven povezovalnik 5"/>
          <p:cNvCxnSpPr/>
          <p:nvPr/>
        </p:nvCxnSpPr>
        <p:spPr>
          <a:xfrm>
            <a:off x="4609911" y="332656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aobljeni pravokotnik 6"/>
          <p:cNvSpPr/>
          <p:nvPr/>
        </p:nvSpPr>
        <p:spPr>
          <a:xfrm>
            <a:off x="4773845" y="677160"/>
            <a:ext cx="4104456" cy="5562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8" name="PoljeZBesedilom 7"/>
          <p:cNvSpPr txBox="1"/>
          <p:nvPr/>
        </p:nvSpPr>
        <p:spPr>
          <a:xfrm>
            <a:off x="7524328" y="684285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oljeZBesedilom 8"/>
          <p:cNvSpPr txBox="1"/>
          <p:nvPr/>
        </p:nvSpPr>
        <p:spPr>
          <a:xfrm>
            <a:off x="7615427" y="164357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Raven povezovalnik 9"/>
          <p:cNvCxnSpPr/>
          <p:nvPr/>
        </p:nvCxnSpPr>
        <p:spPr>
          <a:xfrm>
            <a:off x="4778626" y="1635893"/>
            <a:ext cx="4104456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Raven povezovalnik 10"/>
          <p:cNvCxnSpPr/>
          <p:nvPr/>
        </p:nvCxnSpPr>
        <p:spPr>
          <a:xfrm>
            <a:off x="4754631" y="5118590"/>
            <a:ext cx="4104456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PoljeZBesedilom 12"/>
          <p:cNvSpPr txBox="1"/>
          <p:nvPr/>
        </p:nvSpPr>
        <p:spPr>
          <a:xfrm>
            <a:off x="8286110" y="5105136"/>
            <a:ext cx="5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ZAČNI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Pravokotnik 13"/>
          <p:cNvSpPr/>
          <p:nvPr/>
        </p:nvSpPr>
        <p:spPr>
          <a:xfrm rot="21399172">
            <a:off x="706930" y="257481"/>
            <a:ext cx="29809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Poenotenje</a:t>
            </a:r>
            <a:r>
              <a:rPr lang="sl-SI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l-SI" sz="3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PoljeZBesedilom 38"/>
          <p:cNvSpPr txBox="1"/>
          <p:nvPr/>
        </p:nvSpPr>
        <p:spPr>
          <a:xfrm>
            <a:off x="627709" y="5815136"/>
            <a:ext cx="1090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APPINVENTOR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Pravokotnik 16"/>
          <p:cNvSpPr/>
          <p:nvPr/>
        </p:nvSpPr>
        <p:spPr>
          <a:xfrm>
            <a:off x="2143704" y="607341"/>
            <a:ext cx="29809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časa 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PoljeZBesedilom 17"/>
          <p:cNvSpPr txBox="1"/>
          <p:nvPr/>
        </p:nvSpPr>
        <p:spPr>
          <a:xfrm>
            <a:off x="6830854" y="1220044"/>
            <a:ext cx="196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Blok, ki ga potrebujemo.</a:t>
            </a:r>
            <a:endParaRPr lang="sl-SI" sz="1400" dirty="0"/>
          </a:p>
        </p:txBody>
      </p:sp>
      <p:cxnSp>
        <p:nvCxnSpPr>
          <p:cNvPr id="19" name="Raven puščični povezovalnik 18"/>
          <p:cNvCxnSpPr/>
          <p:nvPr/>
        </p:nvCxnSpPr>
        <p:spPr>
          <a:xfrm flipH="1" flipV="1">
            <a:off x="6230037" y="1177447"/>
            <a:ext cx="600817" cy="15388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90" y="2879642"/>
            <a:ext cx="3847663" cy="59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02927"/>
            <a:ext cx="865949" cy="33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PoljeZBesedilom 19"/>
          <p:cNvSpPr txBox="1"/>
          <p:nvPr/>
        </p:nvSpPr>
        <p:spPr>
          <a:xfrm>
            <a:off x="627709" y="1373932"/>
            <a:ext cx="329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Poenotenje časa ure na napravi z časom budilke.</a:t>
            </a:r>
            <a:endParaRPr lang="sl-SI" dirty="0"/>
          </a:p>
        </p:txBody>
      </p:sp>
      <p:pic>
        <p:nvPicPr>
          <p:cNvPr id="21" name="Slika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45" y="2158169"/>
            <a:ext cx="2054677" cy="2494967"/>
          </a:xfrm>
          <a:prstGeom prst="rect">
            <a:avLst/>
          </a:prstGeom>
        </p:spPr>
      </p:pic>
      <p:sp>
        <p:nvSpPr>
          <p:cNvPr id="2" name="Zaobljeni pravokotnik 1"/>
          <p:cNvSpPr/>
          <p:nvPr/>
        </p:nvSpPr>
        <p:spPr>
          <a:xfrm>
            <a:off x="2417807" y="2130493"/>
            <a:ext cx="574067" cy="2003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54" y="4885743"/>
            <a:ext cx="879682" cy="9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Raven puščični povezovalnik 21"/>
          <p:cNvCxnSpPr/>
          <p:nvPr/>
        </p:nvCxnSpPr>
        <p:spPr>
          <a:xfrm>
            <a:off x="874865" y="2604680"/>
            <a:ext cx="2117009" cy="2778235"/>
          </a:xfrm>
          <a:prstGeom prst="straightConnector1">
            <a:avLst/>
          </a:prstGeom>
          <a:ln w="57150">
            <a:solidFill>
              <a:srgbClr val="F35778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PoljeZBesedilom 14"/>
          <p:cNvSpPr txBox="1"/>
          <p:nvPr/>
        </p:nvSpPr>
        <p:spPr>
          <a:xfrm>
            <a:off x="3131840" y="3795094"/>
            <a:ext cx="113336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dirty="0" smtClean="0"/>
              <a:t>Nevidna komponenta         v  uri</a:t>
            </a:r>
            <a:endParaRPr lang="sl-SI" sz="1400" dirty="0"/>
          </a:p>
        </p:txBody>
      </p:sp>
      <p:cxnSp>
        <p:nvCxnSpPr>
          <p:cNvPr id="25" name="Raven puščični povezovalnik 24"/>
          <p:cNvCxnSpPr/>
          <p:nvPr/>
        </p:nvCxnSpPr>
        <p:spPr>
          <a:xfrm>
            <a:off x="5508104" y="2158169"/>
            <a:ext cx="0" cy="7214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PoljeZBesedilom 28"/>
          <p:cNvSpPr txBox="1"/>
          <p:nvPr/>
        </p:nvSpPr>
        <p:spPr>
          <a:xfrm>
            <a:off x="5508104" y="1788837"/>
            <a:ext cx="194421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dirty="0" smtClean="0"/>
              <a:t>Ura , ki je nevidna komponenta </a:t>
            </a:r>
            <a:endParaRPr lang="sl-SI" sz="1400" dirty="0"/>
          </a:p>
        </p:txBody>
      </p:sp>
      <p:cxnSp>
        <p:nvCxnSpPr>
          <p:cNvPr id="30" name="Raven puščični povezovalnik 29"/>
          <p:cNvCxnSpPr/>
          <p:nvPr/>
        </p:nvCxnSpPr>
        <p:spPr>
          <a:xfrm flipV="1">
            <a:off x="5959564" y="3392996"/>
            <a:ext cx="0" cy="4020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PoljeZBesedilom 33"/>
          <p:cNvSpPr txBox="1"/>
          <p:nvPr/>
        </p:nvSpPr>
        <p:spPr>
          <a:xfrm>
            <a:off x="5627320" y="3795094"/>
            <a:ext cx="1944216" cy="95410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dirty="0" smtClean="0"/>
              <a:t>Nastavimo jo na globalni čas, katerega ima tudi sama naprava s katero delamo.</a:t>
            </a:r>
            <a:endParaRPr lang="sl-SI" sz="1400" dirty="0"/>
          </a:p>
        </p:txBody>
      </p:sp>
      <p:sp>
        <p:nvSpPr>
          <p:cNvPr id="38" name="PoljeZBesedilom 37"/>
          <p:cNvSpPr txBox="1"/>
          <p:nvPr/>
        </p:nvSpPr>
        <p:spPr>
          <a:xfrm>
            <a:off x="5251614" y="5350884"/>
            <a:ext cx="292067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dirty="0" smtClean="0"/>
              <a:t>Ta del programa vstavimo v program kjer želimo da je naš čas realen.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407451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63</Words>
  <Application>Microsoft Office PowerPoint</Application>
  <PresentationFormat>Diaprojekcija na zaslonu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4</cp:revision>
  <dcterms:created xsi:type="dcterms:W3CDTF">2017-03-22T20:46:56Z</dcterms:created>
  <dcterms:modified xsi:type="dcterms:W3CDTF">2017-04-04T06:06:20Z</dcterms:modified>
</cp:coreProperties>
</file>