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če želite urediti slog podnaslova matrice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jeni pravokotnik 3"/>
          <p:cNvSpPr/>
          <p:nvPr/>
        </p:nvSpPr>
        <p:spPr>
          <a:xfrm>
            <a:off x="225666" y="238515"/>
            <a:ext cx="8709155" cy="6120680"/>
          </a:xfrm>
          <a:prstGeom prst="round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5" name="Zaobljeni pravokotnik 5"/>
          <p:cNvSpPr/>
          <p:nvPr/>
        </p:nvSpPr>
        <p:spPr>
          <a:xfrm>
            <a:off x="441751" y="1327676"/>
            <a:ext cx="3986233" cy="48793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6" name="Zaobljeni pravokotnik 5"/>
          <p:cNvSpPr/>
          <p:nvPr/>
        </p:nvSpPr>
        <p:spPr>
          <a:xfrm>
            <a:off x="4801133" y="474085"/>
            <a:ext cx="4020642" cy="57328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cxnSp>
        <p:nvCxnSpPr>
          <p:cNvPr id="7" name="Raven povezovalnik 6"/>
          <p:cNvCxnSpPr/>
          <p:nvPr/>
        </p:nvCxnSpPr>
        <p:spPr>
          <a:xfrm>
            <a:off x="4580244" y="203796"/>
            <a:ext cx="0" cy="612068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Pravokotnik 8"/>
          <p:cNvSpPr/>
          <p:nvPr/>
        </p:nvSpPr>
        <p:spPr>
          <a:xfrm rot="21415851">
            <a:off x="772921" y="134143"/>
            <a:ext cx="22397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l-SI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Gumb na </a:t>
            </a:r>
          </a:p>
        </p:txBody>
      </p:sp>
      <p:sp>
        <p:nvSpPr>
          <p:cNvPr id="9" name="Pravokotnik 8"/>
          <p:cNvSpPr/>
          <p:nvPr/>
        </p:nvSpPr>
        <p:spPr>
          <a:xfrm>
            <a:off x="1458813" y="600256"/>
            <a:ext cx="31423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l-SI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z</a:t>
            </a:r>
            <a:r>
              <a:rPr lang="sl-SI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ačetno stran 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" r="2390"/>
          <a:stretch/>
        </p:blipFill>
        <p:spPr bwMode="auto">
          <a:xfrm>
            <a:off x="4931593" y="2924594"/>
            <a:ext cx="3822134" cy="83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58" y="3075677"/>
            <a:ext cx="2183247" cy="288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86" y="2209548"/>
            <a:ext cx="1790676" cy="54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oljeZBesedilom 11"/>
          <p:cNvSpPr txBox="1"/>
          <p:nvPr/>
        </p:nvSpPr>
        <p:spPr>
          <a:xfrm>
            <a:off x="680560" y="1381309"/>
            <a:ext cx="357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dirty="0" smtClean="0"/>
              <a:t>Ko stisnemo gumb „Nazaj na začetek“, se nam pojavi začetna stran ekrana</a:t>
            </a:r>
            <a:endParaRPr lang="sl-SI" sz="1600" dirty="0"/>
          </a:p>
        </p:txBody>
      </p:sp>
      <p:sp>
        <p:nvSpPr>
          <p:cNvPr id="14" name="Navzdol ukrivljena puščica 42"/>
          <p:cNvSpPr/>
          <p:nvPr/>
        </p:nvSpPr>
        <p:spPr>
          <a:xfrm rot="2405148">
            <a:off x="2462081" y="2439645"/>
            <a:ext cx="1116832" cy="491965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>
              <a:solidFill>
                <a:schemeClr val="tx1"/>
              </a:solidFill>
            </a:endParaRPr>
          </a:p>
        </p:txBody>
      </p:sp>
      <p:sp>
        <p:nvSpPr>
          <p:cNvPr id="15" name="PoljeZBesedilom 38"/>
          <p:cNvSpPr txBox="1"/>
          <p:nvPr/>
        </p:nvSpPr>
        <p:spPr>
          <a:xfrm>
            <a:off x="7532497" y="571070"/>
            <a:ext cx="963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PRIPRAVI SE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PoljeZBesedilom 38"/>
          <p:cNvSpPr txBox="1"/>
          <p:nvPr/>
        </p:nvSpPr>
        <p:spPr>
          <a:xfrm>
            <a:off x="650844" y="5697182"/>
            <a:ext cx="1150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dirty="0" smtClean="0">
                <a:solidFill>
                  <a:schemeClr val="accent6">
                    <a:lumMod val="75000"/>
                  </a:schemeClr>
                </a:solidFill>
              </a:rPr>
              <a:t>APP INVENTOR</a:t>
            </a:r>
            <a:endParaRPr lang="sl-SI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Raven povezovalnik 16"/>
          <p:cNvCxnSpPr/>
          <p:nvPr/>
        </p:nvCxnSpPr>
        <p:spPr>
          <a:xfrm>
            <a:off x="4788024" y="1914958"/>
            <a:ext cx="3980935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PoljeZBesedilom 43"/>
          <p:cNvSpPr txBox="1"/>
          <p:nvPr/>
        </p:nvSpPr>
        <p:spPr>
          <a:xfrm>
            <a:off x="7461596" y="1999350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POSKUSI S KODO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Raven povezovalnik 17"/>
          <p:cNvCxnSpPr/>
          <p:nvPr/>
        </p:nvCxnSpPr>
        <p:spPr>
          <a:xfrm>
            <a:off x="4804484" y="5445224"/>
            <a:ext cx="4000788" cy="40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PoljeZBesedilom 19"/>
          <p:cNvSpPr txBox="1"/>
          <p:nvPr/>
        </p:nvSpPr>
        <p:spPr>
          <a:xfrm>
            <a:off x="8242245" y="5464474"/>
            <a:ext cx="572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ZAČNI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 Placeholder 20"/>
          <p:cNvSpPr txBox="1">
            <a:spLocks/>
          </p:cNvSpPr>
          <p:nvPr/>
        </p:nvSpPr>
        <p:spPr>
          <a:xfrm>
            <a:off x="5787808" y="1310132"/>
            <a:ext cx="2941444" cy="72713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l-SI" sz="1400" dirty="0" smtClean="0"/>
              <a:t>V blok </a:t>
            </a:r>
            <a:r>
              <a:rPr lang="sl-SI" sz="1400" dirty="0" smtClean="0"/>
              <a:t>dodamo </a:t>
            </a:r>
            <a:r>
              <a:rPr lang="sl-SI" sz="1400" dirty="0" smtClean="0"/>
              <a:t>gumb ki ga poimenujemo </a:t>
            </a:r>
            <a:r>
              <a:rPr lang="sl-SI" sz="1400" dirty="0" err="1" smtClean="0"/>
              <a:t>NaZačetekGumb</a:t>
            </a:r>
            <a:endParaRPr lang="sl-SI" sz="1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470" y="700431"/>
            <a:ext cx="1070738" cy="38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Raven puščični povezovalnik 39"/>
          <p:cNvCxnSpPr/>
          <p:nvPr/>
        </p:nvCxnSpPr>
        <p:spPr>
          <a:xfrm flipH="1" flipV="1">
            <a:off x="6202145" y="1060698"/>
            <a:ext cx="881184" cy="26697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PoljeZBesedilom 55"/>
          <p:cNvSpPr txBox="1"/>
          <p:nvPr/>
        </p:nvSpPr>
        <p:spPr>
          <a:xfrm>
            <a:off x="5049034" y="2276349"/>
            <a:ext cx="1793626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200" dirty="0" smtClean="0"/>
              <a:t>Ko je ta gumb kliknjen</a:t>
            </a:r>
          </a:p>
        </p:txBody>
      </p:sp>
      <p:sp>
        <p:nvSpPr>
          <p:cNvPr id="25" name="PoljeZBesedilom 55"/>
          <p:cNvSpPr txBox="1"/>
          <p:nvPr/>
        </p:nvSpPr>
        <p:spPr>
          <a:xfrm>
            <a:off x="4930105" y="3904089"/>
            <a:ext cx="1793626" cy="46166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200" dirty="0" smtClean="0"/>
              <a:t>Naredimo povezavo na želen ekran </a:t>
            </a:r>
          </a:p>
        </p:txBody>
      </p:sp>
      <p:sp>
        <p:nvSpPr>
          <p:cNvPr id="27" name="PoljeZBesedilom 55"/>
          <p:cNvSpPr txBox="1"/>
          <p:nvPr/>
        </p:nvSpPr>
        <p:spPr>
          <a:xfrm>
            <a:off x="6724157" y="4656549"/>
            <a:ext cx="1793626" cy="46166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200" dirty="0" smtClean="0"/>
              <a:t>V našem primeru je to Screen1</a:t>
            </a:r>
          </a:p>
        </p:txBody>
      </p:sp>
      <p:cxnSp>
        <p:nvCxnSpPr>
          <p:cNvPr id="28" name="Raven puščični povezovalnik 45"/>
          <p:cNvCxnSpPr/>
          <p:nvPr/>
        </p:nvCxnSpPr>
        <p:spPr>
          <a:xfrm>
            <a:off x="6041223" y="2528589"/>
            <a:ext cx="90022" cy="61237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Raven puščični povezovalnik 45"/>
          <p:cNvCxnSpPr/>
          <p:nvPr/>
        </p:nvCxnSpPr>
        <p:spPr>
          <a:xfrm flipV="1">
            <a:off x="6131245" y="3446970"/>
            <a:ext cx="0" cy="45711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Raven puščični povezovalnik 45"/>
          <p:cNvCxnSpPr/>
          <p:nvPr/>
        </p:nvCxnSpPr>
        <p:spPr>
          <a:xfrm flipV="1">
            <a:off x="7884368" y="3407677"/>
            <a:ext cx="211055" cy="12488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4" name="PoljeZBesedilom 1023"/>
          <p:cNvSpPr txBox="1"/>
          <p:nvPr/>
        </p:nvSpPr>
        <p:spPr>
          <a:xfrm>
            <a:off x="5259310" y="5528563"/>
            <a:ext cx="316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 smtClean="0"/>
              <a:t>Kodo uporabimo, na poljubne gumbe in jo prilagodimo kot želimo</a:t>
            </a:r>
            <a:endParaRPr lang="sl-SI" sz="1400" dirty="0"/>
          </a:p>
        </p:txBody>
      </p:sp>
    </p:spTree>
    <p:extLst>
      <p:ext uri="{BB962C8B-B14F-4D97-AF65-F5344CB8AC3E}">
        <p14:creationId xmlns:p14="http://schemas.microsoft.com/office/powerpoint/2010/main" val="156085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61</Words>
  <Application>Microsoft Office PowerPoint</Application>
  <PresentationFormat>Diaprojekcija na zaslonu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</vt:i4>
      </vt:variant>
    </vt:vector>
  </HeadingPairs>
  <TitlesOfParts>
    <vt:vector size="2" baseType="lpstr">
      <vt:lpstr>Officeova tema</vt:lpstr>
      <vt:lpstr>PowerPointova predstavitev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Miha</dc:creator>
  <cp:lastModifiedBy>Miha</cp:lastModifiedBy>
  <cp:revision>3</cp:revision>
  <dcterms:created xsi:type="dcterms:W3CDTF">2017-03-22T20:46:13Z</dcterms:created>
  <dcterms:modified xsi:type="dcterms:W3CDTF">2017-04-04T06:01:53Z</dcterms:modified>
</cp:coreProperties>
</file>