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la Kitel" initials="Z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4.4.2017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55333" y="332656"/>
            <a:ext cx="8709155" cy="6120680"/>
          </a:xfrm>
          <a:prstGeom prst="round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cxnSp>
        <p:nvCxnSpPr>
          <p:cNvPr id="5" name="Raven povezovalnik 4"/>
          <p:cNvCxnSpPr/>
          <p:nvPr/>
        </p:nvCxnSpPr>
        <p:spPr>
          <a:xfrm>
            <a:off x="4539109" y="320229"/>
            <a:ext cx="0" cy="61206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Zaobljeni pravokotnik 5"/>
          <p:cNvSpPr/>
          <p:nvPr/>
        </p:nvSpPr>
        <p:spPr>
          <a:xfrm>
            <a:off x="530658" y="1525474"/>
            <a:ext cx="3824927" cy="47806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7" name="Zaobljeni pravokotnik 6"/>
          <p:cNvSpPr/>
          <p:nvPr/>
        </p:nvSpPr>
        <p:spPr>
          <a:xfrm>
            <a:off x="4678048" y="665998"/>
            <a:ext cx="4104456" cy="5562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9" name="Pravokotnik 8"/>
          <p:cNvSpPr/>
          <p:nvPr/>
        </p:nvSpPr>
        <p:spPr>
          <a:xfrm rot="21399172">
            <a:off x="1067295" y="280476"/>
            <a:ext cx="17632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Nastavi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Pravokotnik 11"/>
          <p:cNvSpPr/>
          <p:nvPr/>
        </p:nvSpPr>
        <p:spPr>
          <a:xfrm>
            <a:off x="1627401" y="737688"/>
            <a:ext cx="2657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l-SI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č</a:t>
            </a:r>
            <a:r>
              <a:rPr lang="sl-SI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 budilke </a:t>
            </a:r>
            <a:endParaRPr lang="sl-SI" sz="40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PoljeZBesedilom 37"/>
          <p:cNvSpPr txBox="1"/>
          <p:nvPr/>
        </p:nvSpPr>
        <p:spPr>
          <a:xfrm>
            <a:off x="6830854" y="1220044"/>
            <a:ext cx="196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Blok, ki ga potrebujemo.</a:t>
            </a:r>
            <a:endParaRPr lang="sl-SI" sz="1400" dirty="0"/>
          </a:p>
        </p:txBody>
      </p:sp>
      <p:sp>
        <p:nvSpPr>
          <p:cNvPr id="39" name="PoljeZBesedilom 38"/>
          <p:cNvSpPr txBox="1"/>
          <p:nvPr/>
        </p:nvSpPr>
        <p:spPr>
          <a:xfrm>
            <a:off x="7524328" y="684285"/>
            <a:ext cx="963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PRIPRAVI SE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Raven puščični povezovalnik 40"/>
          <p:cNvCxnSpPr/>
          <p:nvPr/>
        </p:nvCxnSpPr>
        <p:spPr>
          <a:xfrm flipH="1" flipV="1">
            <a:off x="6230037" y="1177447"/>
            <a:ext cx="600817" cy="15388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aven povezovalnik 41"/>
          <p:cNvCxnSpPr/>
          <p:nvPr/>
        </p:nvCxnSpPr>
        <p:spPr>
          <a:xfrm>
            <a:off x="4655168" y="1635893"/>
            <a:ext cx="4104456" cy="153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PoljeZBesedilom 43"/>
          <p:cNvSpPr txBox="1"/>
          <p:nvPr/>
        </p:nvSpPr>
        <p:spPr>
          <a:xfrm>
            <a:off x="7514849" y="1663160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b="1" dirty="0" smtClean="0">
                <a:solidFill>
                  <a:schemeClr val="accent6">
                    <a:lumMod val="75000"/>
                  </a:schemeClr>
                </a:solidFill>
              </a:rPr>
              <a:t>POSKUSI S KODO</a:t>
            </a:r>
            <a:endParaRPr lang="sl-SI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PoljeZBesedilom 55"/>
          <p:cNvSpPr txBox="1"/>
          <p:nvPr/>
        </p:nvSpPr>
        <p:spPr>
          <a:xfrm>
            <a:off x="6797551" y="3577392"/>
            <a:ext cx="1784710" cy="93871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Funkcija </a:t>
            </a:r>
            <a:r>
              <a:rPr lang="sl-SI" sz="1100" dirty="0" err="1" smtClean="0"/>
              <a:t>TimePicker.Hour</a:t>
            </a:r>
            <a:r>
              <a:rPr lang="sl-SI" sz="1100" dirty="0" smtClean="0"/>
              <a:t>/Minute omogoča, da bomo lahko nastavili čas, ko želimo, da budilka zazvoni.</a:t>
            </a:r>
          </a:p>
        </p:txBody>
      </p:sp>
      <p:sp>
        <p:nvSpPr>
          <p:cNvPr id="43" name="Navzdol ukrivljena puščica 42"/>
          <p:cNvSpPr/>
          <p:nvPr/>
        </p:nvSpPr>
        <p:spPr>
          <a:xfrm rot="15818341" flipH="1">
            <a:off x="409519" y="2647740"/>
            <a:ext cx="956679" cy="449371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45" r="2184"/>
          <a:stretch/>
        </p:blipFill>
        <p:spPr>
          <a:xfrm>
            <a:off x="4714640" y="1909742"/>
            <a:ext cx="3985512" cy="1221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29364"/>
            <a:ext cx="942975" cy="428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076" y="864805"/>
            <a:ext cx="885825" cy="295275"/>
          </a:xfrm>
          <a:prstGeom prst="rect">
            <a:avLst/>
          </a:prstGeom>
        </p:spPr>
      </p:pic>
      <p:cxnSp>
        <p:nvCxnSpPr>
          <p:cNvPr id="46" name="Raven puščični povezovalnik 45"/>
          <p:cNvCxnSpPr/>
          <p:nvPr/>
        </p:nvCxnSpPr>
        <p:spPr>
          <a:xfrm flipV="1">
            <a:off x="5068961" y="2342851"/>
            <a:ext cx="203461" cy="16007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PoljeZBesedilom 55"/>
          <p:cNvSpPr txBox="1"/>
          <p:nvPr/>
        </p:nvSpPr>
        <p:spPr>
          <a:xfrm>
            <a:off x="5934041" y="5385303"/>
            <a:ext cx="1793626" cy="43088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Pod funkcijami 	</a:t>
            </a:r>
            <a:r>
              <a:rPr lang="sl-SI" sz="1100" dirty="0" err="1" smtClean="0"/>
              <a:t>Variables</a:t>
            </a:r>
            <a:r>
              <a:rPr lang="sl-SI" sz="1100" dirty="0" smtClean="0"/>
              <a:t> izberemo „set“</a:t>
            </a:r>
          </a:p>
        </p:txBody>
      </p:sp>
      <p:cxnSp>
        <p:nvCxnSpPr>
          <p:cNvPr id="49" name="Raven puščični povezovalnik 48"/>
          <p:cNvCxnSpPr/>
          <p:nvPr/>
        </p:nvCxnSpPr>
        <p:spPr>
          <a:xfrm flipH="1" flipV="1">
            <a:off x="5948937" y="2923496"/>
            <a:ext cx="758459" cy="24618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PoljeZBesedilom 55"/>
          <p:cNvSpPr txBox="1"/>
          <p:nvPr/>
        </p:nvSpPr>
        <p:spPr>
          <a:xfrm>
            <a:off x="4877569" y="3943558"/>
            <a:ext cx="1652876" cy="6001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sz="1100" dirty="0" smtClean="0"/>
              <a:t>Najprej izberemo </a:t>
            </a:r>
            <a:r>
              <a:rPr lang="sl-SI" sz="1100" dirty="0" err="1" smtClean="0"/>
              <a:t>TimePicker.AfterTimeSet</a:t>
            </a:r>
            <a:r>
              <a:rPr lang="sl-SI" sz="1100" dirty="0" smtClean="0"/>
              <a:t> in mu nastavimo čas</a:t>
            </a:r>
          </a:p>
        </p:txBody>
      </p:sp>
      <p:cxnSp>
        <p:nvCxnSpPr>
          <p:cNvPr id="51" name="Raven puščični povezovalnik 45"/>
          <p:cNvCxnSpPr/>
          <p:nvPr/>
        </p:nvCxnSpPr>
        <p:spPr>
          <a:xfrm flipH="1" flipV="1">
            <a:off x="7648265" y="2937897"/>
            <a:ext cx="163338" cy="6394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Slika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16207"/>
            <a:ext cx="2991778" cy="2676383"/>
          </a:xfrm>
          <a:prstGeom prst="rect">
            <a:avLst/>
          </a:prstGeom>
        </p:spPr>
      </p:pic>
      <p:sp>
        <p:nvSpPr>
          <p:cNvPr id="25" name="PoljeZBesedilom 38"/>
          <p:cNvSpPr txBox="1"/>
          <p:nvPr/>
        </p:nvSpPr>
        <p:spPr>
          <a:xfrm>
            <a:off x="930853" y="5974181"/>
            <a:ext cx="115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>
                <a:solidFill>
                  <a:schemeClr val="accent6">
                    <a:lumMod val="75000"/>
                  </a:schemeClr>
                </a:solidFill>
              </a:rPr>
              <a:t>APP INVENTOR</a:t>
            </a:r>
            <a:endParaRPr lang="sl-SI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42</Words>
  <Application>Microsoft Office PowerPoint</Application>
  <PresentationFormat>Diaprojekcija na zaslonu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2" baseType="lpstr">
      <vt:lpstr>Officeova tema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Miha</dc:creator>
  <cp:lastModifiedBy>Miha</cp:lastModifiedBy>
  <cp:revision>30</cp:revision>
  <dcterms:created xsi:type="dcterms:W3CDTF">2017-01-15T10:42:58Z</dcterms:created>
  <dcterms:modified xsi:type="dcterms:W3CDTF">2017-04-04T06:03:21Z</dcterms:modified>
</cp:coreProperties>
</file>