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3.4.2017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140421" y="404664"/>
            <a:ext cx="8853171" cy="6126962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5" name="Raven povezovalnik 4"/>
          <p:cNvCxnSpPr/>
          <p:nvPr/>
        </p:nvCxnSpPr>
        <p:spPr>
          <a:xfrm>
            <a:off x="4534892" y="359755"/>
            <a:ext cx="64228" cy="62167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aobljeni pravokotnik 5"/>
          <p:cNvSpPr/>
          <p:nvPr/>
        </p:nvSpPr>
        <p:spPr>
          <a:xfrm>
            <a:off x="4692996" y="651602"/>
            <a:ext cx="4104456" cy="5597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12" name="Zaobljeni pravokotnik 5"/>
          <p:cNvSpPr/>
          <p:nvPr/>
        </p:nvSpPr>
        <p:spPr>
          <a:xfrm>
            <a:off x="342022" y="1145857"/>
            <a:ext cx="4032448" cy="5114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0" y="1954907"/>
            <a:ext cx="2713354" cy="4011385"/>
          </a:xfrm>
          <a:prstGeom prst="rect">
            <a:avLst/>
          </a:prstGeom>
        </p:spPr>
      </p:pic>
      <p:sp>
        <p:nvSpPr>
          <p:cNvPr id="14" name="Rounded Rectangle 14"/>
          <p:cNvSpPr/>
          <p:nvPr/>
        </p:nvSpPr>
        <p:spPr>
          <a:xfrm>
            <a:off x="646286" y="2524820"/>
            <a:ext cx="2761986" cy="303972"/>
          </a:xfrm>
          <a:prstGeom prst="roundRect">
            <a:avLst>
              <a:gd name="adj" fmla="val 538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Rounded Rectangle 41"/>
          <p:cNvSpPr/>
          <p:nvPr/>
        </p:nvSpPr>
        <p:spPr>
          <a:xfrm>
            <a:off x="646286" y="4143578"/>
            <a:ext cx="2747168" cy="3734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6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01" y="977430"/>
            <a:ext cx="1600200" cy="295275"/>
          </a:xfrm>
          <a:prstGeom prst="rect">
            <a:avLst/>
          </a:prstGeom>
        </p:spPr>
      </p:pic>
      <p:pic>
        <p:nvPicPr>
          <p:cNvPr id="17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49" y="771103"/>
            <a:ext cx="1569382" cy="314325"/>
          </a:xfrm>
          <a:prstGeom prst="rect">
            <a:avLst/>
          </a:prstGeom>
        </p:spPr>
      </p:pic>
      <p:pic>
        <p:nvPicPr>
          <p:cNvPr id="18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147" y="1254489"/>
            <a:ext cx="1533354" cy="267154"/>
          </a:xfrm>
          <a:prstGeom prst="rect">
            <a:avLst/>
          </a:prstGeom>
        </p:spPr>
      </p:pic>
      <p:sp>
        <p:nvSpPr>
          <p:cNvPr id="19" name="PoljeZBesedilom 38"/>
          <p:cNvSpPr txBox="1"/>
          <p:nvPr/>
        </p:nvSpPr>
        <p:spPr>
          <a:xfrm>
            <a:off x="7557731" y="848069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Raven puščični povezovalnik 45"/>
          <p:cNvCxnSpPr/>
          <p:nvPr/>
        </p:nvCxnSpPr>
        <p:spPr>
          <a:xfrm flipH="1" flipV="1">
            <a:off x="7236296" y="1145857"/>
            <a:ext cx="321435" cy="2422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20"/>
          <p:cNvSpPr txBox="1">
            <a:spLocks/>
          </p:cNvSpPr>
          <p:nvPr/>
        </p:nvSpPr>
        <p:spPr>
          <a:xfrm>
            <a:off x="6728233" y="1342410"/>
            <a:ext cx="2622850" cy="3635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200" dirty="0" smtClean="0"/>
              <a:t>Izberemo vse kar potrebujemo</a:t>
            </a:r>
            <a:endParaRPr lang="sl-SI" sz="1200" dirty="0" smtClean="0"/>
          </a:p>
        </p:txBody>
      </p:sp>
      <p:cxnSp>
        <p:nvCxnSpPr>
          <p:cNvPr id="22" name="Raven povezovalnik 21"/>
          <p:cNvCxnSpPr/>
          <p:nvPr/>
        </p:nvCxnSpPr>
        <p:spPr>
          <a:xfrm>
            <a:off x="4692996" y="1712123"/>
            <a:ext cx="413227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urved Left Arrow 19"/>
          <p:cNvSpPr/>
          <p:nvPr/>
        </p:nvSpPr>
        <p:spPr>
          <a:xfrm>
            <a:off x="3408272" y="2522869"/>
            <a:ext cx="504056" cy="1589810"/>
          </a:xfrm>
          <a:prstGeom prst="curved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pic>
        <p:nvPicPr>
          <p:cNvPr id="24" name="Picture 39"/>
          <p:cNvPicPr>
            <a:picLocks noChangeAspect="1"/>
          </p:cNvPicPr>
          <p:nvPr/>
        </p:nvPicPr>
        <p:blipFill rotWithShape="1">
          <a:blip r:embed="rId6"/>
          <a:srcRect r="38782"/>
          <a:stretch/>
        </p:blipFill>
        <p:spPr>
          <a:xfrm>
            <a:off x="4812468" y="2939150"/>
            <a:ext cx="3893328" cy="1022025"/>
          </a:xfrm>
          <a:prstGeom prst="rect">
            <a:avLst/>
          </a:prstGeom>
        </p:spPr>
      </p:pic>
      <p:pic>
        <p:nvPicPr>
          <p:cNvPr id="25" name="Picture 39"/>
          <p:cNvPicPr>
            <a:picLocks noChangeAspect="1"/>
          </p:cNvPicPr>
          <p:nvPr/>
        </p:nvPicPr>
        <p:blipFill rotWithShape="1">
          <a:blip r:embed="rId6"/>
          <a:srcRect l="59729"/>
          <a:stretch/>
        </p:blipFill>
        <p:spPr>
          <a:xfrm>
            <a:off x="6789460" y="3946671"/>
            <a:ext cx="2035808" cy="1070922"/>
          </a:xfrm>
          <a:prstGeom prst="rect">
            <a:avLst/>
          </a:prstGeom>
        </p:spPr>
      </p:pic>
      <p:sp>
        <p:nvSpPr>
          <p:cNvPr id="26" name="PoljeZBesedilom 25"/>
          <p:cNvSpPr txBox="1"/>
          <p:nvPr/>
        </p:nvSpPr>
        <p:spPr>
          <a:xfrm>
            <a:off x="5419261" y="1889134"/>
            <a:ext cx="2620397" cy="4924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sl-SI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l-SI" sz="1200" dirty="0" smtClean="0">
                <a:solidFill>
                  <a:schemeClr val="tx1"/>
                </a:solidFill>
              </a:rPr>
              <a:t>Z </a:t>
            </a:r>
            <a:r>
              <a:rPr lang="sl-SI" sz="1200" dirty="0" err="1" smtClean="0">
                <a:solidFill>
                  <a:schemeClr val="tx1"/>
                </a:solidFill>
              </a:rPr>
              <a:t>DatePickerjem</a:t>
            </a:r>
            <a:r>
              <a:rPr lang="sl-SI" sz="1200" dirty="0" smtClean="0">
                <a:solidFill>
                  <a:schemeClr val="tx1"/>
                </a:solidFill>
              </a:rPr>
              <a:t> izberemo datum prenehanja kajenja </a:t>
            </a:r>
          </a:p>
        </p:txBody>
      </p:sp>
      <p:sp>
        <p:nvSpPr>
          <p:cNvPr id="27" name="PoljeZBesedilom 55"/>
          <p:cNvSpPr txBox="1"/>
          <p:nvPr/>
        </p:nvSpPr>
        <p:spPr>
          <a:xfrm>
            <a:off x="4777969" y="2521015"/>
            <a:ext cx="2620397" cy="30777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sl-SI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l-SI" sz="1200" dirty="0" smtClean="0">
                <a:solidFill>
                  <a:schemeClr val="tx1"/>
                </a:solidFill>
              </a:rPr>
              <a:t>Pokličemo uro za izračun datumov</a:t>
            </a:r>
          </a:p>
        </p:txBody>
      </p:sp>
      <p:sp>
        <p:nvSpPr>
          <p:cNvPr id="29" name="PoljeZBesedilom 55"/>
          <p:cNvSpPr txBox="1"/>
          <p:nvPr/>
        </p:nvSpPr>
        <p:spPr>
          <a:xfrm>
            <a:off x="4999164" y="4143578"/>
            <a:ext cx="1729069" cy="67710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>
                <a:solidFill>
                  <a:schemeClr val="tx1"/>
                </a:solidFill>
              </a:rPr>
              <a:t>S</a:t>
            </a:r>
            <a:r>
              <a:rPr lang="sl-SI" sz="1200" dirty="0" smtClean="0">
                <a:solidFill>
                  <a:schemeClr val="tx1"/>
                </a:solidFill>
              </a:rPr>
              <a:t> pomočjo </a:t>
            </a:r>
            <a:r>
              <a:rPr lang="sl-SI" sz="1200" dirty="0" err="1" smtClean="0">
                <a:solidFill>
                  <a:schemeClr val="tx1"/>
                </a:solidFill>
              </a:rPr>
              <a:t>DatePickerja</a:t>
            </a:r>
            <a:r>
              <a:rPr lang="sl-SI" sz="1200" dirty="0" smtClean="0">
                <a:solidFill>
                  <a:schemeClr val="tx1"/>
                </a:solidFill>
              </a:rPr>
              <a:t> nastavimo današnji datum </a:t>
            </a:r>
            <a:r>
              <a:rPr lang="sl-SI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sl-SI" sz="1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PoljeZBesedilom 55"/>
          <p:cNvSpPr txBox="1"/>
          <p:nvPr/>
        </p:nvSpPr>
        <p:spPr>
          <a:xfrm>
            <a:off x="5840878" y="5017593"/>
            <a:ext cx="2710960" cy="492443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b="1" dirty="0">
                <a:solidFill>
                  <a:schemeClr val="tx1"/>
                </a:solidFill>
              </a:rPr>
              <a:t>4</a:t>
            </a:r>
            <a:r>
              <a:rPr lang="sl-SI" sz="1400" b="1" dirty="0" smtClean="0">
                <a:solidFill>
                  <a:schemeClr val="tx1"/>
                </a:solidFill>
              </a:rPr>
              <a:t> </a:t>
            </a:r>
            <a:r>
              <a:rPr lang="sl-SI" sz="1200" dirty="0" smtClean="0">
                <a:solidFill>
                  <a:schemeClr val="tx1"/>
                </a:solidFill>
              </a:rPr>
              <a:t>Delimo s številom 86400000*, da iz dveh datumov dobimo število </a:t>
            </a:r>
          </a:p>
        </p:txBody>
      </p:sp>
      <p:sp>
        <p:nvSpPr>
          <p:cNvPr id="31" name="PoljeZBesedilom 55"/>
          <p:cNvSpPr txBox="1"/>
          <p:nvPr/>
        </p:nvSpPr>
        <p:spPr>
          <a:xfrm>
            <a:off x="5840238" y="5510036"/>
            <a:ext cx="2711600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000" dirty="0" smtClean="0">
                <a:solidFill>
                  <a:schemeClr val="tx1"/>
                </a:solidFill>
              </a:rPr>
              <a:t>24 ur * 60 minut * 60 sekund * 1000 milisekund</a:t>
            </a:r>
            <a:endParaRPr lang="sl-SI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PoljeZBesedilom 43"/>
          <p:cNvSpPr txBox="1"/>
          <p:nvPr/>
        </p:nvSpPr>
        <p:spPr>
          <a:xfrm>
            <a:off x="7020272" y="595939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Raven puščični povezovalnik 45"/>
          <p:cNvCxnSpPr/>
          <p:nvPr/>
        </p:nvCxnSpPr>
        <p:spPr>
          <a:xfrm flipV="1">
            <a:off x="6481219" y="3717815"/>
            <a:ext cx="539053" cy="4855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Raven puščični povezovalnik 45"/>
          <p:cNvCxnSpPr/>
          <p:nvPr/>
        </p:nvCxnSpPr>
        <p:spPr>
          <a:xfrm flipH="1" flipV="1">
            <a:off x="4813142" y="2788923"/>
            <a:ext cx="321435" cy="2422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Raven puščični povezovalnik 45"/>
          <p:cNvCxnSpPr/>
          <p:nvPr/>
        </p:nvCxnSpPr>
        <p:spPr>
          <a:xfrm flipH="1" flipV="1">
            <a:off x="7807365" y="2369031"/>
            <a:ext cx="55166" cy="7719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Raven puščični povezovalnik 45"/>
          <p:cNvCxnSpPr/>
          <p:nvPr/>
        </p:nvCxnSpPr>
        <p:spPr>
          <a:xfrm flipV="1">
            <a:off x="8287927" y="4143579"/>
            <a:ext cx="263911" cy="13664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PoljeZBesedilom 38"/>
          <p:cNvSpPr txBox="1"/>
          <p:nvPr/>
        </p:nvSpPr>
        <p:spPr>
          <a:xfrm>
            <a:off x="971600" y="6221044"/>
            <a:ext cx="115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APP INVENTOR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Pravokotnik 8"/>
          <p:cNvSpPr/>
          <p:nvPr/>
        </p:nvSpPr>
        <p:spPr>
          <a:xfrm rot="21415851">
            <a:off x="390206" y="417161"/>
            <a:ext cx="41150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Izračun števila dni</a:t>
            </a:r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l-SI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PoljeZBesedilom 42"/>
          <p:cNvSpPr txBox="1"/>
          <p:nvPr/>
        </p:nvSpPr>
        <p:spPr>
          <a:xfrm>
            <a:off x="584398" y="1277741"/>
            <a:ext cx="354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600" dirty="0" smtClean="0"/>
              <a:t>Kako izračunamo število dni, od prenehanja kajenja </a:t>
            </a:r>
            <a:endParaRPr lang="sl-SI" sz="1600" dirty="0" smtClean="0"/>
          </a:p>
        </p:txBody>
      </p:sp>
    </p:spTree>
    <p:extLst>
      <p:ext uri="{BB962C8B-B14F-4D97-AF65-F5344CB8AC3E}">
        <p14:creationId xmlns:p14="http://schemas.microsoft.com/office/powerpoint/2010/main" val="238048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65</Words>
  <Application>Microsoft Office PowerPoint</Application>
  <PresentationFormat>Diaprojekcija na zaslonu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42</cp:revision>
  <dcterms:created xsi:type="dcterms:W3CDTF">2017-01-15T10:42:58Z</dcterms:created>
  <dcterms:modified xsi:type="dcterms:W3CDTF">2017-04-04T05:59:38Z</dcterms:modified>
</cp:coreProperties>
</file>