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jeni pravokotnik 3"/>
          <p:cNvSpPr/>
          <p:nvPr/>
        </p:nvSpPr>
        <p:spPr>
          <a:xfrm>
            <a:off x="272957" y="318051"/>
            <a:ext cx="8709155" cy="6120680"/>
          </a:xfrm>
          <a:prstGeom prst="round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cxnSp>
        <p:nvCxnSpPr>
          <p:cNvPr id="5" name="Raven povezovalnik 4"/>
          <p:cNvCxnSpPr/>
          <p:nvPr/>
        </p:nvCxnSpPr>
        <p:spPr>
          <a:xfrm>
            <a:off x="4606620" y="318051"/>
            <a:ext cx="0" cy="612068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Zaobljeni pravokotnik 5"/>
          <p:cNvSpPr/>
          <p:nvPr/>
        </p:nvSpPr>
        <p:spPr>
          <a:xfrm>
            <a:off x="395536" y="1410186"/>
            <a:ext cx="4104456" cy="47931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7" name="Zaobljeni pravokotnik 6"/>
          <p:cNvSpPr/>
          <p:nvPr/>
        </p:nvSpPr>
        <p:spPr>
          <a:xfrm>
            <a:off x="4709543" y="526595"/>
            <a:ext cx="4100076" cy="5676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9" name="Pravokotnik 8"/>
          <p:cNvSpPr/>
          <p:nvPr/>
        </p:nvSpPr>
        <p:spPr>
          <a:xfrm rot="21399172">
            <a:off x="752111" y="207505"/>
            <a:ext cx="17408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Poglej</a:t>
            </a:r>
            <a:endParaRPr lang="sl-SI" sz="48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Pravokotnik 11"/>
          <p:cNvSpPr/>
          <p:nvPr/>
        </p:nvSpPr>
        <p:spPr>
          <a:xfrm>
            <a:off x="1765334" y="658845"/>
            <a:ext cx="22264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dosežke</a:t>
            </a:r>
            <a:endParaRPr lang="sl-SI" sz="48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PoljeZBesedilom 36"/>
          <p:cNvSpPr txBox="1"/>
          <p:nvPr/>
        </p:nvSpPr>
        <p:spPr>
          <a:xfrm>
            <a:off x="5139144" y="1102409"/>
            <a:ext cx="3282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Gumb, ki ob pritisku odpre ustrezen ekran </a:t>
            </a:r>
            <a:endParaRPr lang="sl-SI" sz="1400" dirty="0"/>
          </a:p>
        </p:txBody>
      </p:sp>
      <p:sp>
        <p:nvSpPr>
          <p:cNvPr id="39" name="PoljeZBesedilom 38"/>
          <p:cNvSpPr txBox="1"/>
          <p:nvPr/>
        </p:nvSpPr>
        <p:spPr>
          <a:xfrm>
            <a:off x="7649127" y="599188"/>
            <a:ext cx="963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PRIPRAVI SE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Raven puščični povezovalnik 39"/>
          <p:cNvCxnSpPr/>
          <p:nvPr/>
        </p:nvCxnSpPr>
        <p:spPr>
          <a:xfrm flipV="1">
            <a:off x="5769530" y="964894"/>
            <a:ext cx="374668" cy="1538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aven povezovalnik 41"/>
          <p:cNvCxnSpPr/>
          <p:nvPr/>
        </p:nvCxnSpPr>
        <p:spPr>
          <a:xfrm>
            <a:off x="4698973" y="1427867"/>
            <a:ext cx="4081657" cy="1536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PoljeZBesedilom 43"/>
          <p:cNvSpPr txBox="1"/>
          <p:nvPr/>
        </p:nvSpPr>
        <p:spPr>
          <a:xfrm>
            <a:off x="7594189" y="1443227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POSKUSI S KODO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0" y="1753719"/>
            <a:ext cx="1722489" cy="24154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76350" y="3642114"/>
            <a:ext cx="1756739" cy="30085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Right Arrow 12"/>
          <p:cNvSpPr/>
          <p:nvPr/>
        </p:nvSpPr>
        <p:spPr>
          <a:xfrm rot="19342870">
            <a:off x="1895137" y="2865082"/>
            <a:ext cx="1033249" cy="39755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36" y="2060848"/>
            <a:ext cx="1728622" cy="6537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7" y="3215406"/>
            <a:ext cx="1961246" cy="2753727"/>
          </a:xfrm>
          <a:prstGeom prst="rect">
            <a:avLst/>
          </a:prstGeom>
        </p:spPr>
      </p:pic>
      <p:sp>
        <p:nvSpPr>
          <p:cNvPr id="21" name="Curved Right Arrow 20"/>
          <p:cNvSpPr/>
          <p:nvPr/>
        </p:nvSpPr>
        <p:spPr>
          <a:xfrm rot="19376059">
            <a:off x="1331489" y="4068732"/>
            <a:ext cx="731787" cy="1401670"/>
          </a:xfrm>
          <a:prstGeom prst="curved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115" y="645161"/>
            <a:ext cx="1104900" cy="2952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587" y="2374777"/>
            <a:ext cx="3974426" cy="96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PoljeZBesedilom 55"/>
          <p:cNvSpPr txBox="1"/>
          <p:nvPr/>
        </p:nvSpPr>
        <p:spPr>
          <a:xfrm>
            <a:off x="6063572" y="1730799"/>
            <a:ext cx="2620397" cy="49244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400" b="1" dirty="0">
                <a:solidFill>
                  <a:schemeClr val="tx1"/>
                </a:solidFill>
              </a:rPr>
              <a:t>1</a:t>
            </a:r>
            <a:r>
              <a:rPr lang="sl-SI" sz="1400" b="1" dirty="0" smtClean="0">
                <a:solidFill>
                  <a:schemeClr val="tx1"/>
                </a:solidFill>
              </a:rPr>
              <a:t> </a:t>
            </a:r>
            <a:r>
              <a:rPr lang="sl-SI" sz="1200" dirty="0" smtClean="0">
                <a:solidFill>
                  <a:schemeClr val="tx1"/>
                </a:solidFill>
              </a:rPr>
              <a:t>Želimo, da se ob kliku na gumb nekaj zgodi </a:t>
            </a:r>
          </a:p>
        </p:txBody>
      </p:sp>
      <p:sp>
        <p:nvSpPr>
          <p:cNvPr id="43" name="PoljeZBesedilom 55"/>
          <p:cNvSpPr txBox="1"/>
          <p:nvPr/>
        </p:nvSpPr>
        <p:spPr>
          <a:xfrm>
            <a:off x="5752350" y="3438846"/>
            <a:ext cx="2199745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400" b="1" dirty="0">
                <a:solidFill>
                  <a:schemeClr val="tx1"/>
                </a:solidFill>
              </a:rPr>
              <a:t>2</a:t>
            </a:r>
            <a:r>
              <a:rPr lang="sl-SI" sz="1400" b="1" dirty="0" smtClean="0">
                <a:solidFill>
                  <a:schemeClr val="tx1"/>
                </a:solidFill>
              </a:rPr>
              <a:t> </a:t>
            </a:r>
            <a:r>
              <a:rPr lang="sl-SI" sz="1200" dirty="0" smtClean="0">
                <a:solidFill>
                  <a:schemeClr val="tx1"/>
                </a:solidFill>
              </a:rPr>
              <a:t>Napovemo pogoj in posledico</a:t>
            </a:r>
            <a:r>
              <a:rPr lang="sl-SI" sz="1200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sl-SI" sz="1200" dirty="0" smtClean="0"/>
          </a:p>
        </p:txBody>
      </p:sp>
      <p:sp>
        <p:nvSpPr>
          <p:cNvPr id="45" name="PoljeZBesedilom 55"/>
          <p:cNvSpPr txBox="1"/>
          <p:nvPr/>
        </p:nvSpPr>
        <p:spPr>
          <a:xfrm>
            <a:off x="4903931" y="4159372"/>
            <a:ext cx="2745196" cy="46166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200" dirty="0" smtClean="0">
                <a:solidFill>
                  <a:schemeClr val="tx1"/>
                </a:solidFill>
              </a:rPr>
              <a:t>Če je rezultat izračunanega prihranjenega denarja manjši od 10 (</a:t>
            </a:r>
            <a:r>
              <a:rPr lang="sl-SI" sz="1200" dirty="0" err="1" smtClean="0">
                <a:solidFill>
                  <a:schemeClr val="tx1"/>
                </a:solidFill>
              </a:rPr>
              <a:t>eur</a:t>
            </a:r>
            <a:r>
              <a:rPr lang="sl-SI" sz="1200" dirty="0" smtClean="0">
                <a:solidFill>
                  <a:schemeClr val="tx1"/>
                </a:solidFill>
              </a:rPr>
              <a:t>) …</a:t>
            </a:r>
          </a:p>
        </p:txBody>
      </p:sp>
      <p:sp>
        <p:nvSpPr>
          <p:cNvPr id="50" name="PoljeZBesedilom 55"/>
          <p:cNvSpPr txBox="1"/>
          <p:nvPr/>
        </p:nvSpPr>
        <p:spPr>
          <a:xfrm>
            <a:off x="6227179" y="4829343"/>
            <a:ext cx="2620397" cy="49244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400" b="1" dirty="0" smtClean="0">
                <a:solidFill>
                  <a:schemeClr val="tx1"/>
                </a:solidFill>
              </a:rPr>
              <a:t> </a:t>
            </a:r>
            <a:r>
              <a:rPr lang="sl-SI" sz="1200" dirty="0" smtClean="0">
                <a:solidFill>
                  <a:schemeClr val="tx1"/>
                </a:solidFill>
              </a:rPr>
              <a:t>…se odpre nov ekran, z imenom  „PrihranekDo10eur“,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5477514" y="1990790"/>
            <a:ext cx="628065" cy="491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161411" y="3226818"/>
            <a:ext cx="316103" cy="933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8254825" y="3310041"/>
            <a:ext cx="166756" cy="1519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698573" y="4251980"/>
            <a:ext cx="255850" cy="16575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524328" y="4285470"/>
            <a:ext cx="249599" cy="108774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oljeZBesedilom 38"/>
          <p:cNvSpPr txBox="1"/>
          <p:nvPr/>
        </p:nvSpPr>
        <p:spPr>
          <a:xfrm>
            <a:off x="681808" y="5830634"/>
            <a:ext cx="1150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dirty="0" smtClean="0">
                <a:solidFill>
                  <a:schemeClr val="accent6">
                    <a:lumMod val="75000"/>
                  </a:schemeClr>
                </a:solidFill>
              </a:rPr>
              <a:t>APP INVENTOR</a:t>
            </a:r>
            <a:endParaRPr lang="sl-SI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PoljeZBesedilom 40"/>
          <p:cNvSpPr txBox="1"/>
          <p:nvPr/>
        </p:nvSpPr>
        <p:spPr>
          <a:xfrm>
            <a:off x="8110992" y="5602973"/>
            <a:ext cx="57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ZAČNI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Raven povezovalnik 17"/>
          <p:cNvCxnSpPr/>
          <p:nvPr/>
        </p:nvCxnSpPr>
        <p:spPr>
          <a:xfrm>
            <a:off x="4759187" y="5548929"/>
            <a:ext cx="4000788" cy="40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PoljeZBesedilom 18"/>
          <p:cNvSpPr txBox="1"/>
          <p:nvPr/>
        </p:nvSpPr>
        <p:spPr>
          <a:xfrm>
            <a:off x="5014118" y="5569024"/>
            <a:ext cx="33240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300" dirty="0" smtClean="0"/>
              <a:t>Uporabimo ko želimo ustvariti kakršne koli gumbe- da se s klikom nanje nekaj zgodi</a:t>
            </a:r>
            <a:endParaRPr lang="sl-SI" sz="1300" dirty="0"/>
          </a:p>
        </p:txBody>
      </p:sp>
    </p:spTree>
    <p:extLst>
      <p:ext uri="{BB962C8B-B14F-4D97-AF65-F5344CB8AC3E}">
        <p14:creationId xmlns:p14="http://schemas.microsoft.com/office/powerpoint/2010/main" val="24742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74</Words>
  <Application>Microsoft Office PowerPoint</Application>
  <PresentationFormat>Diaprojekcija na zaslonu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2" baseType="lpstr">
      <vt:lpstr>Officeova tema</vt:lpstr>
      <vt:lpstr>PowerPointova predstavitev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Miha</dc:creator>
  <cp:lastModifiedBy>Miha</cp:lastModifiedBy>
  <cp:revision>36</cp:revision>
  <dcterms:created xsi:type="dcterms:W3CDTF">2017-01-15T10:42:58Z</dcterms:created>
  <dcterms:modified xsi:type="dcterms:W3CDTF">2017-04-04T06:02:44Z</dcterms:modified>
</cp:coreProperties>
</file>