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la Kitel" initials="Z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61699" y="238515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88" name="Zaobljeni pravokotnik 5"/>
          <p:cNvSpPr/>
          <p:nvPr/>
        </p:nvSpPr>
        <p:spPr>
          <a:xfrm>
            <a:off x="441751" y="1107585"/>
            <a:ext cx="3986233" cy="50577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6" name="Raven povezovalnik 5"/>
          <p:cNvCxnSpPr/>
          <p:nvPr/>
        </p:nvCxnSpPr>
        <p:spPr>
          <a:xfrm>
            <a:off x="4580244" y="203796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893" y="1362529"/>
            <a:ext cx="2149502" cy="2835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Content Placeholder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49" y="3089170"/>
            <a:ext cx="1999391" cy="2791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56" y="3645023"/>
            <a:ext cx="1442165" cy="209909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27809" y="3565979"/>
            <a:ext cx="93610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2" name="Zaobljeni pravokotnik 5"/>
          <p:cNvSpPr/>
          <p:nvPr/>
        </p:nvSpPr>
        <p:spPr>
          <a:xfrm>
            <a:off x="4801133" y="474085"/>
            <a:ext cx="4020642" cy="5732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5787808" y="1132814"/>
            <a:ext cx="2941444" cy="727131"/>
          </a:xfrm>
        </p:spPr>
        <p:txBody>
          <a:bodyPr>
            <a:normAutofit/>
          </a:bodyPr>
          <a:lstStyle/>
          <a:p>
            <a:r>
              <a:rPr lang="sl-SI" sz="1400" b="0" dirty="0" smtClean="0"/>
              <a:t>V blok „Image“ vstavimo sliki (lahko jih preimenujemo).</a:t>
            </a:r>
          </a:p>
        </p:txBody>
      </p:sp>
      <p:cxnSp>
        <p:nvCxnSpPr>
          <p:cNvPr id="18" name="Raven povezovalnik 17"/>
          <p:cNvCxnSpPr/>
          <p:nvPr/>
        </p:nvCxnSpPr>
        <p:spPr>
          <a:xfrm>
            <a:off x="4788024" y="1914958"/>
            <a:ext cx="398093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PoljeZBesedilom 38"/>
          <p:cNvSpPr txBox="1"/>
          <p:nvPr/>
        </p:nvSpPr>
        <p:spPr>
          <a:xfrm>
            <a:off x="7532497" y="571070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8769"/>
          <a:stretch/>
        </p:blipFill>
        <p:spPr>
          <a:xfrm>
            <a:off x="5196715" y="655535"/>
            <a:ext cx="1285875" cy="512694"/>
          </a:xfrm>
          <a:prstGeom prst="rect">
            <a:avLst/>
          </a:prstGeom>
        </p:spPr>
      </p:pic>
      <p:cxnSp>
        <p:nvCxnSpPr>
          <p:cNvPr id="59" name="Raven puščični povezovalnik 39"/>
          <p:cNvCxnSpPr/>
          <p:nvPr/>
        </p:nvCxnSpPr>
        <p:spPr>
          <a:xfrm flipH="1" flipV="1">
            <a:off x="5662591" y="1168229"/>
            <a:ext cx="881184" cy="26697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PoljeZBesedilom 43"/>
          <p:cNvSpPr txBox="1"/>
          <p:nvPr/>
        </p:nvSpPr>
        <p:spPr>
          <a:xfrm>
            <a:off x="7461596" y="1999350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PoljeZBesedilom 55"/>
          <p:cNvSpPr txBox="1"/>
          <p:nvPr/>
        </p:nvSpPr>
        <p:spPr>
          <a:xfrm>
            <a:off x="4890994" y="3109831"/>
            <a:ext cx="1793626" cy="6001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V možnostih za ozadje, izberemo „set Screen1 </a:t>
            </a:r>
            <a:r>
              <a:rPr lang="sl-SI" sz="1100" dirty="0" err="1" smtClean="0"/>
              <a:t>BackgroundImage</a:t>
            </a:r>
            <a:r>
              <a:rPr lang="sl-SI" sz="1100" dirty="0" smtClean="0"/>
              <a:t> to“.</a:t>
            </a:r>
          </a:p>
        </p:txBody>
      </p:sp>
      <p:sp>
        <p:nvSpPr>
          <p:cNvPr id="89" name="Navzdol ukrivljena puščica 42"/>
          <p:cNvSpPr/>
          <p:nvPr/>
        </p:nvSpPr>
        <p:spPr>
          <a:xfrm rot="3387786">
            <a:off x="2242978" y="2534348"/>
            <a:ext cx="1116832" cy="491965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90" name="Pravokotnik 8"/>
          <p:cNvSpPr/>
          <p:nvPr/>
        </p:nvSpPr>
        <p:spPr>
          <a:xfrm rot="21415851">
            <a:off x="703032" y="127577"/>
            <a:ext cx="2873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Sprememba </a:t>
            </a:r>
          </a:p>
        </p:txBody>
      </p:sp>
      <p:sp>
        <p:nvSpPr>
          <p:cNvPr id="92" name="Pravokotnik 8"/>
          <p:cNvSpPr/>
          <p:nvPr/>
        </p:nvSpPr>
        <p:spPr>
          <a:xfrm>
            <a:off x="2752819" y="460343"/>
            <a:ext cx="1681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ozadja </a:t>
            </a:r>
          </a:p>
        </p:txBody>
      </p:sp>
      <p:sp>
        <p:nvSpPr>
          <p:cNvPr id="95" name="PoljeZBesedilom 55"/>
          <p:cNvSpPr txBox="1"/>
          <p:nvPr/>
        </p:nvSpPr>
        <p:spPr>
          <a:xfrm>
            <a:off x="6956426" y="3636444"/>
            <a:ext cx="1793626" cy="26161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/>
              <a:t>V</a:t>
            </a:r>
            <a:r>
              <a:rPr lang="sl-SI" sz="1100" dirty="0" smtClean="0"/>
              <a:t>stavimo </a:t>
            </a:r>
            <a:r>
              <a:rPr lang="sl-SI" sz="1100" dirty="0" smtClean="0"/>
              <a:t>željeno sliko. </a:t>
            </a:r>
          </a:p>
        </p:txBody>
      </p:sp>
      <p:cxnSp>
        <p:nvCxnSpPr>
          <p:cNvPr id="100" name="Raven povezovalnik 17"/>
          <p:cNvCxnSpPr/>
          <p:nvPr/>
        </p:nvCxnSpPr>
        <p:spPr>
          <a:xfrm>
            <a:off x="4804484" y="5445224"/>
            <a:ext cx="4000788" cy="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4932067" y="5479885"/>
            <a:ext cx="3542752" cy="544532"/>
          </a:xfrm>
        </p:spPr>
        <p:txBody>
          <a:bodyPr>
            <a:normAutofit/>
          </a:bodyPr>
          <a:lstStyle/>
          <a:p>
            <a:r>
              <a:rPr lang="sl-SI" sz="1400" b="0" dirty="0" smtClean="0"/>
              <a:t>Našo kodo vstavimo v željen del v celotnem programu, ko želimo, da se to izvede.</a:t>
            </a:r>
          </a:p>
        </p:txBody>
      </p:sp>
      <p:cxnSp>
        <p:nvCxnSpPr>
          <p:cNvPr id="102" name="Raven puščični povezovalnik 45"/>
          <p:cNvCxnSpPr/>
          <p:nvPr/>
        </p:nvCxnSpPr>
        <p:spPr>
          <a:xfrm flipH="1" flipV="1">
            <a:off x="7461597" y="2982750"/>
            <a:ext cx="70900" cy="7272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Raven puščični povezovalnik 45"/>
          <p:cNvCxnSpPr/>
          <p:nvPr/>
        </p:nvCxnSpPr>
        <p:spPr>
          <a:xfrm flipV="1">
            <a:off x="5997990" y="2653307"/>
            <a:ext cx="210387" cy="4565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PoljeZBesedilom 38"/>
          <p:cNvSpPr txBox="1"/>
          <p:nvPr/>
        </p:nvSpPr>
        <p:spPr>
          <a:xfrm>
            <a:off x="846246" y="5835682"/>
            <a:ext cx="115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APP INVENTOR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77" y="2403835"/>
            <a:ext cx="2952145" cy="28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jeZBesedilom 6"/>
          <p:cNvSpPr txBox="1"/>
          <p:nvPr/>
        </p:nvSpPr>
        <p:spPr>
          <a:xfrm>
            <a:off x="4834287" y="4003452"/>
            <a:ext cx="398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Nato ko se </a:t>
            </a:r>
            <a:r>
              <a:rPr lang="sl-SI" sz="1400" dirty="0"/>
              <a:t>b</a:t>
            </a:r>
            <a:r>
              <a:rPr lang="sl-SI" sz="1400" dirty="0" smtClean="0"/>
              <a:t>udilka sproži spremenimo ozadje tako da samo zamenjamo sliko iz rdeče budilke v zeleno:</a:t>
            </a:r>
            <a:endParaRPr lang="sl-SI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90" y="2689896"/>
            <a:ext cx="2306222" cy="29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94" y="4642080"/>
            <a:ext cx="3059952" cy="25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07" y="4834773"/>
            <a:ext cx="2501265" cy="33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PoljeZBesedilom 39"/>
          <p:cNvSpPr txBox="1"/>
          <p:nvPr/>
        </p:nvSpPr>
        <p:spPr>
          <a:xfrm>
            <a:off x="8242245" y="5464474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74</Words>
  <Application>Microsoft Office PowerPoint</Application>
  <PresentationFormat>Diaprojekcija na zaslonu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31</cp:revision>
  <dcterms:created xsi:type="dcterms:W3CDTF">2017-01-15T10:42:58Z</dcterms:created>
  <dcterms:modified xsi:type="dcterms:W3CDTF">2017-03-22T00:22:26Z</dcterms:modified>
</cp:coreProperties>
</file>