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če želite urediti slog podnaslova matrice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jeni pravokotnik 3"/>
          <p:cNvSpPr/>
          <p:nvPr/>
        </p:nvSpPr>
        <p:spPr>
          <a:xfrm>
            <a:off x="255333" y="332656"/>
            <a:ext cx="8709155" cy="6120680"/>
          </a:xfrm>
          <a:prstGeom prst="round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cxnSp>
        <p:nvCxnSpPr>
          <p:cNvPr id="6" name="Raven povezovalnik 5"/>
          <p:cNvCxnSpPr>
            <a:stCxn id="4" idx="0"/>
            <a:endCxn id="4" idx="2"/>
          </p:cNvCxnSpPr>
          <p:nvPr/>
        </p:nvCxnSpPr>
        <p:spPr>
          <a:xfrm>
            <a:off x="4609911" y="332656"/>
            <a:ext cx="0" cy="612068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Zaobljeni pravokotnik 7"/>
          <p:cNvSpPr/>
          <p:nvPr/>
        </p:nvSpPr>
        <p:spPr>
          <a:xfrm>
            <a:off x="428724" y="1164253"/>
            <a:ext cx="4058993" cy="50497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64" y="1638112"/>
            <a:ext cx="2198081" cy="21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ravokotnik 8"/>
          <p:cNvSpPr/>
          <p:nvPr/>
        </p:nvSpPr>
        <p:spPr>
          <a:xfrm rot="21213972">
            <a:off x="751353" y="257973"/>
            <a:ext cx="18357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l-SI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Hoja po</a:t>
            </a:r>
          </a:p>
        </p:txBody>
      </p:sp>
      <p:sp>
        <p:nvSpPr>
          <p:cNvPr id="13" name="Pravokotnik 12"/>
          <p:cNvSpPr/>
          <p:nvPr/>
        </p:nvSpPr>
        <p:spPr>
          <a:xfrm rot="21350810">
            <a:off x="2218625" y="500867"/>
            <a:ext cx="20907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l-SI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Labirintu</a:t>
            </a:r>
            <a:endParaRPr lang="sl-SI" sz="40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PoljeZBesedilom 13"/>
          <p:cNvSpPr txBox="1"/>
          <p:nvPr/>
        </p:nvSpPr>
        <p:spPr>
          <a:xfrm>
            <a:off x="717473" y="1128062"/>
            <a:ext cx="3304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l-SI" sz="1600" dirty="0" smtClean="0"/>
              <a:t>Premikanje po labirintu, da ne moreš </a:t>
            </a:r>
          </a:p>
          <a:p>
            <a:pPr algn="ctr"/>
            <a:r>
              <a:rPr lang="sl-SI" sz="1600" dirty="0" smtClean="0"/>
              <a:t>čez zidove.</a:t>
            </a:r>
            <a:endParaRPr lang="sl-SI" sz="1600" dirty="0"/>
          </a:p>
        </p:txBody>
      </p:sp>
      <p:sp>
        <p:nvSpPr>
          <p:cNvPr id="16" name="Zaobljeni pravokotnik 15"/>
          <p:cNvSpPr/>
          <p:nvPr/>
        </p:nvSpPr>
        <p:spPr>
          <a:xfrm>
            <a:off x="4716016" y="684285"/>
            <a:ext cx="4104456" cy="55625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560" y="869668"/>
            <a:ext cx="18192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Raven povezovalnik 17"/>
          <p:cNvCxnSpPr/>
          <p:nvPr/>
        </p:nvCxnSpPr>
        <p:spPr>
          <a:xfrm>
            <a:off x="4716016" y="1517965"/>
            <a:ext cx="4104456" cy="1536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PoljeZBesedilom 26"/>
          <p:cNvSpPr txBox="1"/>
          <p:nvPr/>
        </p:nvSpPr>
        <p:spPr>
          <a:xfrm>
            <a:off x="7524328" y="684285"/>
            <a:ext cx="963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PRIPRAVI SE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" name="Raven puščični povezovalnik 28"/>
          <p:cNvCxnSpPr/>
          <p:nvPr/>
        </p:nvCxnSpPr>
        <p:spPr>
          <a:xfrm flipV="1">
            <a:off x="5893398" y="1010370"/>
            <a:ext cx="374668" cy="15388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PoljeZBesedilom 30"/>
          <p:cNvSpPr txBox="1"/>
          <p:nvPr/>
        </p:nvSpPr>
        <p:spPr>
          <a:xfrm>
            <a:off x="4862328" y="1112673"/>
            <a:ext cx="125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Izberi si figuro </a:t>
            </a:r>
            <a:endParaRPr lang="sl-SI" sz="1400" dirty="0"/>
          </a:p>
        </p:txBody>
      </p:sp>
      <p:sp>
        <p:nvSpPr>
          <p:cNvPr id="43" name="PoljeZBesedilom 42"/>
          <p:cNvSpPr txBox="1"/>
          <p:nvPr/>
        </p:nvSpPr>
        <p:spPr>
          <a:xfrm>
            <a:off x="6113311" y="1100647"/>
            <a:ext cx="1960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Lahko tudi narišeš svojo</a:t>
            </a:r>
            <a:endParaRPr lang="sl-SI" sz="1400" dirty="0"/>
          </a:p>
        </p:txBody>
      </p:sp>
      <p:cxnSp>
        <p:nvCxnSpPr>
          <p:cNvPr id="44" name="Raven puščični povezovalnik 43"/>
          <p:cNvCxnSpPr/>
          <p:nvPr/>
        </p:nvCxnSpPr>
        <p:spPr>
          <a:xfrm flipH="1" flipV="1">
            <a:off x="6512848" y="1023706"/>
            <a:ext cx="600817" cy="15388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134" y="1614071"/>
            <a:ext cx="2199154" cy="4465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PoljeZBesedilom 46"/>
          <p:cNvSpPr txBox="1"/>
          <p:nvPr/>
        </p:nvSpPr>
        <p:spPr>
          <a:xfrm>
            <a:off x="7615427" y="1475571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POSKUSI S KODO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Raven puščični povezovalnik 47"/>
          <p:cNvCxnSpPr/>
          <p:nvPr/>
        </p:nvCxnSpPr>
        <p:spPr>
          <a:xfrm flipH="1">
            <a:off x="6706154" y="1968492"/>
            <a:ext cx="673658" cy="1236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PoljeZBesedilom 52"/>
          <p:cNvSpPr txBox="1"/>
          <p:nvPr/>
        </p:nvSpPr>
        <p:spPr>
          <a:xfrm>
            <a:off x="7230901" y="1854746"/>
            <a:ext cx="1519281" cy="600164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100" dirty="0" smtClean="0"/>
              <a:t>Izberemo gumbe na tipkovnici </a:t>
            </a:r>
          </a:p>
          <a:p>
            <a:r>
              <a:rPr lang="sl-SI" sz="1100" dirty="0" smtClean="0"/>
              <a:t>s katerimi bomo igrali</a:t>
            </a:r>
            <a:endParaRPr lang="sl-SI" sz="1100" dirty="0"/>
          </a:p>
        </p:txBody>
      </p:sp>
      <p:cxnSp>
        <p:nvCxnSpPr>
          <p:cNvPr id="55" name="Raven puščični povezovalnik 54"/>
          <p:cNvCxnSpPr>
            <a:stCxn id="57" idx="1"/>
          </p:cNvCxnSpPr>
          <p:nvPr/>
        </p:nvCxnSpPr>
        <p:spPr>
          <a:xfrm flipH="1" flipV="1">
            <a:off x="6121954" y="2362358"/>
            <a:ext cx="1257858" cy="3557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PoljeZBesedilom 56"/>
          <p:cNvSpPr txBox="1"/>
          <p:nvPr/>
        </p:nvSpPr>
        <p:spPr>
          <a:xfrm>
            <a:off x="7379812" y="2587307"/>
            <a:ext cx="1132688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100" dirty="0" smtClean="0"/>
              <a:t>Nastavimo smer</a:t>
            </a:r>
          </a:p>
        </p:txBody>
      </p:sp>
      <p:cxnSp>
        <p:nvCxnSpPr>
          <p:cNvPr id="58" name="Raven puščični povezovalnik 57"/>
          <p:cNvCxnSpPr/>
          <p:nvPr/>
        </p:nvCxnSpPr>
        <p:spPr>
          <a:xfrm flipH="1" flipV="1">
            <a:off x="6391472" y="2520177"/>
            <a:ext cx="883918" cy="6207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PoljeZBesedilom 60"/>
          <p:cNvSpPr txBox="1"/>
          <p:nvPr/>
        </p:nvSpPr>
        <p:spPr>
          <a:xfrm>
            <a:off x="7262327" y="3004144"/>
            <a:ext cx="1487856" cy="600164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100" dirty="0" smtClean="0"/>
              <a:t>Ustvarimo pogoj,  ko se figura dotakne barve zidu.</a:t>
            </a:r>
            <a:endParaRPr lang="sl-SI" sz="1100" dirty="0"/>
          </a:p>
        </p:txBody>
      </p:sp>
      <p:sp>
        <p:nvSpPr>
          <p:cNvPr id="62" name="PoljeZBesedilom 61"/>
          <p:cNvSpPr txBox="1"/>
          <p:nvPr/>
        </p:nvSpPr>
        <p:spPr>
          <a:xfrm>
            <a:off x="7187486" y="3797738"/>
            <a:ext cx="1590095" cy="430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100" dirty="0" smtClean="0"/>
              <a:t>Moramo smer nastaviti ravno nasprotno.</a:t>
            </a:r>
          </a:p>
        </p:txBody>
      </p:sp>
      <p:cxnSp>
        <p:nvCxnSpPr>
          <p:cNvPr id="63" name="Raven puščični povezovalnik 62"/>
          <p:cNvCxnSpPr>
            <a:stCxn id="62" idx="1"/>
          </p:cNvCxnSpPr>
          <p:nvPr/>
        </p:nvCxnSpPr>
        <p:spPr>
          <a:xfrm flipH="1" flipV="1">
            <a:off x="6080732" y="2752202"/>
            <a:ext cx="1106754" cy="12609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6" name="Desni zaviti oklepaj 1045"/>
          <p:cNvSpPr/>
          <p:nvPr/>
        </p:nvSpPr>
        <p:spPr>
          <a:xfrm rot="5400000">
            <a:off x="7939016" y="3712073"/>
            <a:ext cx="156417" cy="1606495"/>
          </a:xfrm>
          <a:prstGeom prst="rightBrace">
            <a:avLst>
              <a:gd name="adj1" fmla="val 8333"/>
              <a:gd name="adj2" fmla="val 4918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l-SI" b="1" dirty="0"/>
          </a:p>
        </p:txBody>
      </p:sp>
      <p:sp>
        <p:nvSpPr>
          <p:cNvPr id="66" name="PoljeZBesedilom 65"/>
          <p:cNvSpPr txBox="1"/>
          <p:nvPr/>
        </p:nvSpPr>
        <p:spPr>
          <a:xfrm>
            <a:off x="7379812" y="4715173"/>
            <a:ext cx="1485673" cy="600164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100" dirty="0" smtClean="0"/>
              <a:t>Ta postopek ponovimo za vse gumbe, gor, dol, levo in desno</a:t>
            </a:r>
          </a:p>
        </p:txBody>
      </p:sp>
      <p:cxnSp>
        <p:nvCxnSpPr>
          <p:cNvPr id="67" name="Raven povezovalnik 66"/>
          <p:cNvCxnSpPr/>
          <p:nvPr/>
        </p:nvCxnSpPr>
        <p:spPr>
          <a:xfrm flipV="1">
            <a:off x="7237858" y="5660599"/>
            <a:ext cx="1700110" cy="1226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0" name="Raven povezovalnik 1049"/>
          <p:cNvCxnSpPr/>
          <p:nvPr/>
        </p:nvCxnSpPr>
        <p:spPr>
          <a:xfrm>
            <a:off x="7237858" y="5660599"/>
            <a:ext cx="17878" cy="54712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5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186" y="5742151"/>
            <a:ext cx="83181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PoljeZBesedilom 85"/>
          <p:cNvSpPr txBox="1"/>
          <p:nvPr/>
        </p:nvSpPr>
        <p:spPr>
          <a:xfrm>
            <a:off x="8226011" y="5688530"/>
            <a:ext cx="572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ZAČNI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233" y="3813093"/>
            <a:ext cx="2496520" cy="225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Navzdol ukrivljena puščica 18"/>
          <p:cNvSpPr/>
          <p:nvPr/>
        </p:nvSpPr>
        <p:spPr>
          <a:xfrm rot="4159431">
            <a:off x="2622041" y="2801734"/>
            <a:ext cx="1283869" cy="742146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>
              <a:solidFill>
                <a:schemeClr val="tx1"/>
              </a:solidFill>
            </a:endParaRPr>
          </a:p>
        </p:txBody>
      </p:sp>
      <p:sp>
        <p:nvSpPr>
          <p:cNvPr id="35" name="PoljeZBesedilom 38"/>
          <p:cNvSpPr txBox="1"/>
          <p:nvPr/>
        </p:nvSpPr>
        <p:spPr>
          <a:xfrm>
            <a:off x="717473" y="5840555"/>
            <a:ext cx="759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dirty="0" smtClean="0">
                <a:solidFill>
                  <a:schemeClr val="accent6">
                    <a:lumMod val="75000"/>
                  </a:schemeClr>
                </a:solidFill>
              </a:rPr>
              <a:t>SCRATCH</a:t>
            </a:r>
            <a:endParaRPr lang="sl-SI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67</Words>
  <Application>Microsoft Office PowerPoint</Application>
  <PresentationFormat>Diaprojekcija na zaslonu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</vt:i4>
      </vt:variant>
    </vt:vector>
  </HeadingPairs>
  <TitlesOfParts>
    <vt:vector size="2" baseType="lpstr">
      <vt:lpstr>Officeova tema</vt:lpstr>
      <vt:lpstr>PowerPointova predstavitev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Miha</dc:creator>
  <cp:lastModifiedBy>Miha</cp:lastModifiedBy>
  <cp:revision>17</cp:revision>
  <dcterms:created xsi:type="dcterms:W3CDTF">2017-01-15T10:42:58Z</dcterms:created>
  <dcterms:modified xsi:type="dcterms:W3CDTF">2017-03-22T00:22:32Z</dcterms:modified>
</cp:coreProperties>
</file>