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otnik 3"/>
          <p:cNvSpPr/>
          <p:nvPr/>
        </p:nvSpPr>
        <p:spPr>
          <a:xfrm>
            <a:off x="255333" y="332656"/>
            <a:ext cx="8709155" cy="6120680"/>
          </a:xfrm>
          <a:prstGeom prst="round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5" name="Zaobljeni pravokotnik 4"/>
          <p:cNvSpPr/>
          <p:nvPr/>
        </p:nvSpPr>
        <p:spPr>
          <a:xfrm>
            <a:off x="395535" y="1365966"/>
            <a:ext cx="4058993" cy="47806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6" name="Zaobljeni pravokotnik 5"/>
          <p:cNvSpPr/>
          <p:nvPr/>
        </p:nvSpPr>
        <p:spPr>
          <a:xfrm>
            <a:off x="4825563" y="645161"/>
            <a:ext cx="3994909" cy="55625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cxnSp>
        <p:nvCxnSpPr>
          <p:cNvPr id="7" name="Raven povezovalnik 6"/>
          <p:cNvCxnSpPr/>
          <p:nvPr/>
        </p:nvCxnSpPr>
        <p:spPr>
          <a:xfrm>
            <a:off x="4609911" y="332656"/>
            <a:ext cx="0" cy="612068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Pravokotnik 7"/>
          <p:cNvSpPr/>
          <p:nvPr/>
        </p:nvSpPr>
        <p:spPr>
          <a:xfrm rot="21399172">
            <a:off x="783286" y="262679"/>
            <a:ext cx="36536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Napis ob dotiku </a:t>
            </a:r>
            <a:endParaRPr lang="sl-SI" sz="4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Pravokotnik 8"/>
          <p:cNvSpPr/>
          <p:nvPr/>
        </p:nvSpPr>
        <p:spPr>
          <a:xfrm>
            <a:off x="1763877" y="737688"/>
            <a:ext cx="23841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predmeta </a:t>
            </a:r>
            <a:endParaRPr lang="sl-SI" sz="4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PoljeZBesedilom 9"/>
          <p:cNvSpPr txBox="1"/>
          <p:nvPr/>
        </p:nvSpPr>
        <p:spPr>
          <a:xfrm>
            <a:off x="7524328" y="684285"/>
            <a:ext cx="96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PRIPRAVI SE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PoljeZBesedilom 10"/>
          <p:cNvSpPr txBox="1"/>
          <p:nvPr/>
        </p:nvSpPr>
        <p:spPr>
          <a:xfrm>
            <a:off x="7479438" y="2109488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POSKUSI S KODO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Raven povezovalnik 11"/>
          <p:cNvCxnSpPr/>
          <p:nvPr/>
        </p:nvCxnSpPr>
        <p:spPr>
          <a:xfrm>
            <a:off x="4825563" y="2109488"/>
            <a:ext cx="399490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Raven povezovalnik 12"/>
          <p:cNvCxnSpPr/>
          <p:nvPr/>
        </p:nvCxnSpPr>
        <p:spPr>
          <a:xfrm>
            <a:off x="4786368" y="5535630"/>
            <a:ext cx="3994909" cy="153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6" y="2386487"/>
            <a:ext cx="2058324" cy="1509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77" y="4509120"/>
            <a:ext cx="2259702" cy="1364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Navzdol ukrivljena puščica 17"/>
          <p:cNvSpPr/>
          <p:nvPr/>
        </p:nvSpPr>
        <p:spPr>
          <a:xfrm rot="3161040">
            <a:off x="2814129" y="3446336"/>
            <a:ext cx="1283869" cy="742146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19" name="PoljeZBesedilom 18"/>
          <p:cNvSpPr txBox="1"/>
          <p:nvPr/>
        </p:nvSpPr>
        <p:spPr>
          <a:xfrm>
            <a:off x="8226011" y="5688530"/>
            <a:ext cx="57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ZAČNI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PoljeZBesedilom 14"/>
          <p:cNvSpPr txBox="1"/>
          <p:nvPr/>
        </p:nvSpPr>
        <p:spPr>
          <a:xfrm>
            <a:off x="539291" y="1614070"/>
            <a:ext cx="37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Želimo, da ko se figura dotakne zastavice, se pojavi napis Čestitamo!.</a:t>
            </a:r>
            <a:endParaRPr lang="sl-SI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560" y="822784"/>
            <a:ext cx="18192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oljeZBesedilom 21"/>
          <p:cNvSpPr txBox="1"/>
          <p:nvPr/>
        </p:nvSpPr>
        <p:spPr>
          <a:xfrm>
            <a:off x="4862328" y="1112673"/>
            <a:ext cx="125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Izberi si figuro </a:t>
            </a:r>
            <a:endParaRPr lang="sl-SI" sz="1400" dirty="0"/>
          </a:p>
        </p:txBody>
      </p:sp>
      <p:cxnSp>
        <p:nvCxnSpPr>
          <p:cNvPr id="23" name="Raven puščični povezovalnik 22"/>
          <p:cNvCxnSpPr/>
          <p:nvPr/>
        </p:nvCxnSpPr>
        <p:spPr>
          <a:xfrm flipV="1">
            <a:off x="5826529" y="1014689"/>
            <a:ext cx="374668" cy="15388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PoljeZBesedilom 23"/>
          <p:cNvSpPr txBox="1"/>
          <p:nvPr/>
        </p:nvSpPr>
        <p:spPr>
          <a:xfrm>
            <a:off x="7150540" y="1340768"/>
            <a:ext cx="1539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Lahko tudi narišeš </a:t>
            </a:r>
          </a:p>
          <a:p>
            <a:r>
              <a:rPr lang="sl-SI" sz="1400" dirty="0" smtClean="0"/>
              <a:t>svojo</a:t>
            </a:r>
            <a:endParaRPr lang="sl-SI" sz="1400" dirty="0"/>
          </a:p>
        </p:txBody>
      </p:sp>
      <p:cxnSp>
        <p:nvCxnSpPr>
          <p:cNvPr id="25" name="Raven puščični povezovalnik 24"/>
          <p:cNvCxnSpPr/>
          <p:nvPr/>
        </p:nvCxnSpPr>
        <p:spPr>
          <a:xfrm flipH="1" flipV="1">
            <a:off x="6524024" y="965247"/>
            <a:ext cx="597986" cy="31706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PoljeZBesedilom 16"/>
          <p:cNvSpPr txBox="1"/>
          <p:nvPr/>
        </p:nvSpPr>
        <p:spPr>
          <a:xfrm>
            <a:off x="4862328" y="1433676"/>
            <a:ext cx="2153357" cy="52322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dirty="0" smtClean="0"/>
              <a:t>Tako dodaš figuro – </a:t>
            </a:r>
            <a:r>
              <a:rPr lang="sl-SI" sz="1400" dirty="0" err="1" smtClean="0"/>
              <a:t>Avery</a:t>
            </a:r>
            <a:r>
              <a:rPr lang="sl-SI" sz="1400" dirty="0" smtClean="0"/>
              <a:t>,  enako dodaš še zastavico.</a:t>
            </a:r>
            <a:endParaRPr lang="sl-SI" sz="1400" dirty="0"/>
          </a:p>
        </p:txBody>
      </p:sp>
      <p:sp>
        <p:nvSpPr>
          <p:cNvPr id="29" name="PoljeZBesedilom 28"/>
          <p:cNvSpPr txBox="1"/>
          <p:nvPr/>
        </p:nvSpPr>
        <p:spPr>
          <a:xfrm>
            <a:off x="4977333" y="2245604"/>
            <a:ext cx="203835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200" dirty="0" smtClean="0"/>
              <a:t>Torej če se </a:t>
            </a:r>
            <a:r>
              <a:rPr lang="sl-SI" sz="1200" dirty="0" err="1" smtClean="0"/>
              <a:t>Avery</a:t>
            </a:r>
            <a:r>
              <a:rPr lang="sl-SI" sz="1200" dirty="0" smtClean="0"/>
              <a:t> dotika zastavice – poimenovane cilj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73" y="3141206"/>
            <a:ext cx="2837628" cy="112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Raven puščični povezovalnik 30"/>
          <p:cNvCxnSpPr>
            <a:endCxn id="29" idx="2"/>
          </p:cNvCxnSpPr>
          <p:nvPr/>
        </p:nvCxnSpPr>
        <p:spPr>
          <a:xfrm flipH="1" flipV="1">
            <a:off x="5996509" y="2707269"/>
            <a:ext cx="204688" cy="5777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PoljeZBesedilom 34"/>
          <p:cNvSpPr txBox="1"/>
          <p:nvPr/>
        </p:nvSpPr>
        <p:spPr>
          <a:xfrm>
            <a:off x="5043407" y="4474958"/>
            <a:ext cx="1740416" cy="461665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200" dirty="0" smtClean="0"/>
              <a:t>Zapišemo, kaj želimo, da se v okvirčku izpiše.</a:t>
            </a:r>
            <a:endParaRPr lang="sl-SI" sz="1200" dirty="0"/>
          </a:p>
        </p:txBody>
      </p:sp>
      <p:sp>
        <p:nvSpPr>
          <p:cNvPr id="37" name="PoljeZBesedilom 36"/>
          <p:cNvSpPr txBox="1"/>
          <p:nvPr/>
        </p:nvSpPr>
        <p:spPr>
          <a:xfrm>
            <a:off x="7065056" y="4705790"/>
            <a:ext cx="162507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200" dirty="0" smtClean="0"/>
              <a:t>Zapišemo število,  kako dolgo želimo, da je napis izpisan.</a:t>
            </a:r>
          </a:p>
        </p:txBody>
      </p:sp>
      <p:cxnSp>
        <p:nvCxnSpPr>
          <p:cNvPr id="38" name="Raven puščični povezovalnik 37"/>
          <p:cNvCxnSpPr>
            <a:stCxn id="37" idx="0"/>
          </p:cNvCxnSpPr>
          <p:nvPr/>
        </p:nvCxnSpPr>
        <p:spPr>
          <a:xfrm flipH="1" flipV="1">
            <a:off x="7025131" y="3731080"/>
            <a:ext cx="852462" cy="9747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Raven puščični povezovalnik 38"/>
          <p:cNvCxnSpPr/>
          <p:nvPr/>
        </p:nvCxnSpPr>
        <p:spPr>
          <a:xfrm flipV="1">
            <a:off x="5950367" y="3817409"/>
            <a:ext cx="296971" cy="6917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230" y="5687599"/>
            <a:ext cx="83181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PoljeZBesedilom 43"/>
          <p:cNvSpPr txBox="1"/>
          <p:nvPr/>
        </p:nvSpPr>
        <p:spPr>
          <a:xfrm>
            <a:off x="5276450" y="5660896"/>
            <a:ext cx="1383034" cy="46166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200" dirty="0" smtClean="0"/>
              <a:t>Kliknemo zastavico za začetek</a:t>
            </a:r>
          </a:p>
        </p:txBody>
      </p:sp>
      <p:cxnSp>
        <p:nvCxnSpPr>
          <p:cNvPr id="45" name="Raven puščični povezovalnik 44"/>
          <p:cNvCxnSpPr>
            <a:endCxn id="43" idx="1"/>
          </p:cNvCxnSpPr>
          <p:nvPr/>
        </p:nvCxnSpPr>
        <p:spPr>
          <a:xfrm flipV="1">
            <a:off x="6451604" y="5867619"/>
            <a:ext cx="779626" cy="674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PoljeZBesedilom 38"/>
          <p:cNvSpPr txBox="1"/>
          <p:nvPr/>
        </p:nvSpPr>
        <p:spPr>
          <a:xfrm>
            <a:off x="623160" y="5687599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>
                <a:solidFill>
                  <a:schemeClr val="accent6">
                    <a:lumMod val="75000"/>
                  </a:schemeClr>
                </a:solidFill>
              </a:rPr>
              <a:t>SCRATCH</a:t>
            </a:r>
            <a:endParaRPr lang="sl-S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1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79</Words>
  <Application>Microsoft Office PowerPoint</Application>
  <PresentationFormat>Diaprojekcija na zaslonu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Miha</dc:creator>
  <cp:lastModifiedBy>Miha</cp:lastModifiedBy>
  <cp:revision>11</cp:revision>
  <dcterms:created xsi:type="dcterms:W3CDTF">2017-03-20T16:41:27Z</dcterms:created>
  <dcterms:modified xsi:type="dcterms:W3CDTF">2017-03-22T00:39:00Z</dcterms:modified>
</cp:coreProperties>
</file>