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22.3.2017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55333" y="332656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5" name="Raven povezovalnik 4"/>
          <p:cNvCxnSpPr/>
          <p:nvPr/>
        </p:nvCxnSpPr>
        <p:spPr>
          <a:xfrm>
            <a:off x="4609911" y="332656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aobljeni pravokotnik 5"/>
          <p:cNvSpPr/>
          <p:nvPr/>
        </p:nvSpPr>
        <p:spPr>
          <a:xfrm>
            <a:off x="378748" y="1470104"/>
            <a:ext cx="4058993" cy="47806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7" name="Zaobljeni pravokotnik 6"/>
          <p:cNvSpPr/>
          <p:nvPr/>
        </p:nvSpPr>
        <p:spPr>
          <a:xfrm>
            <a:off x="4773845" y="688167"/>
            <a:ext cx="4104456" cy="5562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9" name="Pravokotnik 8"/>
          <p:cNvSpPr/>
          <p:nvPr/>
        </p:nvSpPr>
        <p:spPr>
          <a:xfrm rot="21399172">
            <a:off x="643808" y="291219"/>
            <a:ext cx="31901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Pokaži in skrij 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Pravokotnik 11"/>
          <p:cNvSpPr/>
          <p:nvPr/>
        </p:nvSpPr>
        <p:spPr>
          <a:xfrm>
            <a:off x="1926613" y="737688"/>
            <a:ext cx="2058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Element 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9" name="Raven puščični povezovalnik 28"/>
          <p:cNvCxnSpPr/>
          <p:nvPr/>
        </p:nvCxnSpPr>
        <p:spPr>
          <a:xfrm flipH="1">
            <a:off x="3661098" y="4911989"/>
            <a:ext cx="324156" cy="1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9" y="854809"/>
            <a:ext cx="18192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PoljeZBesedilom 36"/>
          <p:cNvSpPr txBox="1"/>
          <p:nvPr/>
        </p:nvSpPr>
        <p:spPr>
          <a:xfrm>
            <a:off x="4841749" y="1087311"/>
            <a:ext cx="17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Izberi si nov element-</a:t>
            </a:r>
          </a:p>
          <a:p>
            <a:r>
              <a:rPr lang="sl-SI" sz="1400" dirty="0" smtClean="0"/>
              <a:t> skrinjo </a:t>
            </a:r>
            <a:endParaRPr lang="sl-SI" sz="1400" dirty="0"/>
          </a:p>
        </p:txBody>
      </p:sp>
      <p:sp>
        <p:nvSpPr>
          <p:cNvPr id="38" name="PoljeZBesedilom 37"/>
          <p:cNvSpPr txBox="1"/>
          <p:nvPr/>
        </p:nvSpPr>
        <p:spPr>
          <a:xfrm>
            <a:off x="6778257" y="1087312"/>
            <a:ext cx="1960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Lahko tudi narišeš svojo</a:t>
            </a:r>
            <a:endParaRPr lang="sl-SI" sz="1400" dirty="0"/>
          </a:p>
        </p:txBody>
      </p:sp>
      <p:sp>
        <p:nvSpPr>
          <p:cNvPr id="39" name="PoljeZBesedilom 38"/>
          <p:cNvSpPr txBox="1"/>
          <p:nvPr/>
        </p:nvSpPr>
        <p:spPr>
          <a:xfrm>
            <a:off x="7524328" y="684285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Raven puščični povezovalnik 39"/>
          <p:cNvCxnSpPr/>
          <p:nvPr/>
        </p:nvCxnSpPr>
        <p:spPr>
          <a:xfrm flipV="1">
            <a:off x="5664339" y="1010370"/>
            <a:ext cx="374668" cy="15388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Raven puščični povezovalnik 40"/>
          <p:cNvCxnSpPr/>
          <p:nvPr/>
        </p:nvCxnSpPr>
        <p:spPr>
          <a:xfrm flipH="1" flipV="1">
            <a:off x="6294513" y="1010371"/>
            <a:ext cx="600817" cy="15388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aven povezovalnik 41"/>
          <p:cNvCxnSpPr/>
          <p:nvPr/>
        </p:nvCxnSpPr>
        <p:spPr>
          <a:xfrm>
            <a:off x="4778626" y="1635893"/>
            <a:ext cx="4104456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PoljeZBesedilom 43"/>
          <p:cNvSpPr txBox="1"/>
          <p:nvPr/>
        </p:nvSpPr>
        <p:spPr>
          <a:xfrm>
            <a:off x="7615427" y="164357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PoljeZBesedilom 54"/>
          <p:cNvSpPr txBox="1"/>
          <p:nvPr/>
        </p:nvSpPr>
        <p:spPr>
          <a:xfrm>
            <a:off x="7615427" y="2300901"/>
            <a:ext cx="1132688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Figura s katero se premikamo po polju</a:t>
            </a:r>
          </a:p>
        </p:txBody>
      </p:sp>
      <p:sp>
        <p:nvSpPr>
          <p:cNvPr id="56" name="PoljeZBesedilom 55"/>
          <p:cNvSpPr txBox="1"/>
          <p:nvPr/>
        </p:nvSpPr>
        <p:spPr>
          <a:xfrm>
            <a:off x="5059593" y="4284840"/>
            <a:ext cx="1793626" cy="6001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Najprej določimo da  se skrinja pojavi na labirintu s gumbom pokaži</a:t>
            </a:r>
          </a:p>
        </p:txBody>
      </p:sp>
      <p:sp>
        <p:nvSpPr>
          <p:cNvPr id="57" name="PoljeZBesedilom 56"/>
          <p:cNvSpPr txBox="1"/>
          <p:nvPr/>
        </p:nvSpPr>
        <p:spPr>
          <a:xfrm>
            <a:off x="7615427" y="3589520"/>
            <a:ext cx="1132688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Nato z ukazom ko se figura dotika skrinje  ukažemo naj se skrinja skrije z  gumbom skrij. </a:t>
            </a:r>
          </a:p>
        </p:txBody>
      </p:sp>
      <p:cxnSp>
        <p:nvCxnSpPr>
          <p:cNvPr id="58" name="Raven povezovalnik 57"/>
          <p:cNvCxnSpPr/>
          <p:nvPr/>
        </p:nvCxnSpPr>
        <p:spPr>
          <a:xfrm>
            <a:off x="4778626" y="5085184"/>
            <a:ext cx="4104456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PoljeZBesedilom 58"/>
          <p:cNvSpPr txBox="1"/>
          <p:nvPr/>
        </p:nvSpPr>
        <p:spPr>
          <a:xfrm>
            <a:off x="8286110" y="5105136"/>
            <a:ext cx="5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ZAČNI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30" y="5202115"/>
            <a:ext cx="83181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Raven puščični povezovalnik 61"/>
          <p:cNvCxnSpPr>
            <a:stCxn id="65" idx="1"/>
          </p:cNvCxnSpPr>
          <p:nvPr/>
        </p:nvCxnSpPr>
        <p:spPr>
          <a:xfrm flipH="1" flipV="1">
            <a:off x="5354026" y="5519834"/>
            <a:ext cx="222116" cy="356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PoljeZBesedilom 64"/>
          <p:cNvSpPr txBox="1"/>
          <p:nvPr/>
        </p:nvSpPr>
        <p:spPr>
          <a:xfrm>
            <a:off x="5576142" y="5661248"/>
            <a:ext cx="2911077" cy="43088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Stisnemo zeleno zastavico in začnemo. Ko se bo figura dotaknila skrinje, se bo ta skrila.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12207" r="2884" b="12207"/>
          <a:stretch/>
        </p:blipFill>
        <p:spPr bwMode="auto">
          <a:xfrm>
            <a:off x="660486" y="1782072"/>
            <a:ext cx="2330070" cy="1318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67" y="3089222"/>
            <a:ext cx="2372727" cy="1458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65" y="4524698"/>
            <a:ext cx="2365582" cy="1354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Navzdol ukrivljena puščica 42"/>
          <p:cNvSpPr/>
          <p:nvPr/>
        </p:nvSpPr>
        <p:spPr>
          <a:xfrm rot="3387786">
            <a:off x="2787603" y="2457986"/>
            <a:ext cx="1116832" cy="491965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45" name="Navzdol ukrivljena puščica 44"/>
          <p:cNvSpPr/>
          <p:nvPr/>
        </p:nvSpPr>
        <p:spPr>
          <a:xfrm rot="4334457">
            <a:off x="3568355" y="4429838"/>
            <a:ext cx="833796" cy="53535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54" y="2102612"/>
            <a:ext cx="2641011" cy="18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Raven puščični povezovalnik 45"/>
          <p:cNvCxnSpPr/>
          <p:nvPr/>
        </p:nvCxnSpPr>
        <p:spPr>
          <a:xfrm flipV="1">
            <a:off x="5059593" y="2841946"/>
            <a:ext cx="69776" cy="14428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Raven puščični povezovalnik 47"/>
          <p:cNvCxnSpPr/>
          <p:nvPr/>
        </p:nvCxnSpPr>
        <p:spPr>
          <a:xfrm flipH="1">
            <a:off x="6948644" y="2893041"/>
            <a:ext cx="912513" cy="1499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Raven puščični povezovalnik 48"/>
          <p:cNvCxnSpPr/>
          <p:nvPr/>
        </p:nvCxnSpPr>
        <p:spPr>
          <a:xfrm flipH="1" flipV="1">
            <a:off x="5724129" y="3441822"/>
            <a:ext cx="1891298" cy="54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PoljeZBesedilom 18"/>
          <p:cNvSpPr txBox="1"/>
          <p:nvPr/>
        </p:nvSpPr>
        <p:spPr>
          <a:xfrm>
            <a:off x="6660039" y="4218837"/>
            <a:ext cx="21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b="1" dirty="0" smtClean="0">
                <a:solidFill>
                  <a:srgbClr val="FF0000"/>
                </a:solidFill>
              </a:rPr>
              <a:t>1</a:t>
            </a:r>
            <a:endParaRPr lang="sl-SI" sz="1200" b="1" dirty="0">
              <a:solidFill>
                <a:srgbClr val="FF0000"/>
              </a:solidFill>
            </a:endParaRPr>
          </a:p>
        </p:txBody>
      </p:sp>
      <p:sp>
        <p:nvSpPr>
          <p:cNvPr id="53" name="PoljeZBesedilom 52"/>
          <p:cNvSpPr txBox="1"/>
          <p:nvPr/>
        </p:nvSpPr>
        <p:spPr>
          <a:xfrm>
            <a:off x="8538185" y="2227967"/>
            <a:ext cx="21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b="1" dirty="0" smtClean="0">
                <a:solidFill>
                  <a:srgbClr val="FF0000"/>
                </a:solidFill>
              </a:rPr>
              <a:t>2</a:t>
            </a:r>
            <a:endParaRPr lang="sl-SI" sz="1200" b="1" dirty="0">
              <a:solidFill>
                <a:srgbClr val="FF0000"/>
              </a:solidFill>
            </a:endParaRPr>
          </a:p>
        </p:txBody>
      </p:sp>
      <p:sp>
        <p:nvSpPr>
          <p:cNvPr id="54" name="PoljeZBesedilom 53"/>
          <p:cNvSpPr txBox="1"/>
          <p:nvPr/>
        </p:nvSpPr>
        <p:spPr>
          <a:xfrm>
            <a:off x="8565614" y="3521447"/>
            <a:ext cx="21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b="1" dirty="0" smtClean="0">
                <a:solidFill>
                  <a:srgbClr val="FF0000"/>
                </a:solidFill>
              </a:rPr>
              <a:t>3</a:t>
            </a:r>
            <a:endParaRPr lang="sl-SI" sz="1200" b="1" dirty="0">
              <a:solidFill>
                <a:srgbClr val="FF0000"/>
              </a:solidFill>
            </a:endParaRPr>
          </a:p>
        </p:txBody>
      </p:sp>
      <p:sp>
        <p:nvSpPr>
          <p:cNvPr id="47" name="PoljeZBesedilom 38"/>
          <p:cNvSpPr txBox="1"/>
          <p:nvPr/>
        </p:nvSpPr>
        <p:spPr>
          <a:xfrm>
            <a:off x="627709" y="5815136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SCRATCH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77</Words>
  <Application>Microsoft Office PowerPoint</Application>
  <PresentationFormat>Diaprojekcija na zaslonu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18</cp:revision>
  <dcterms:created xsi:type="dcterms:W3CDTF">2017-01-15T10:42:58Z</dcterms:created>
  <dcterms:modified xsi:type="dcterms:W3CDTF">2017-03-22T00:39:55Z</dcterms:modified>
</cp:coreProperties>
</file>