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7" r:id="rId3"/>
    <p:sldId id="262" r:id="rId4"/>
    <p:sldId id="257" r:id="rId5"/>
    <p:sldId id="258" r:id="rId6"/>
    <p:sldId id="260" r:id="rId7"/>
    <p:sldId id="265" r:id="rId8"/>
    <p:sldId id="266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B32AA7-934B-4E2D-9016-C94337D99B33}" type="datetimeFigureOut">
              <a:rPr lang="sl-SI" smtClean="0"/>
              <a:t>21.3.2017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8FEEE6-08CE-4A6E-80B5-3ADD7496796E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DC2506"/>
                </a:solidFill>
              </a:rPr>
              <a:t>LABIRINT</a:t>
            </a:r>
            <a:endParaRPr lang="sl-SI" dirty="0">
              <a:solidFill>
                <a:srgbClr val="DC25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70750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Ciljna zastavica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Dodamo zastavico</a:t>
            </a:r>
          </a:p>
          <a:p>
            <a:pPr>
              <a:lnSpc>
                <a:spcPct val="150000"/>
              </a:lnSpc>
            </a:pPr>
            <a:endParaRPr lang="sl-SI" dirty="0"/>
          </a:p>
          <a:p>
            <a:pPr>
              <a:lnSpc>
                <a:spcPct val="150000"/>
              </a:lnSpc>
            </a:pPr>
            <a:endParaRPr lang="sl-SI" dirty="0" smtClean="0"/>
          </a:p>
          <a:p>
            <a:pPr>
              <a:lnSpc>
                <a:spcPct val="150000"/>
              </a:lnSpc>
            </a:pPr>
            <a:r>
              <a:rPr lang="sl-SI" dirty="0" smtClean="0"/>
              <a:t>Jo sprogramiramo, da ko se je </a:t>
            </a:r>
            <a:r>
              <a:rPr lang="sl-SI" dirty="0" err="1" smtClean="0"/>
              <a:t>Avery</a:t>
            </a:r>
            <a:r>
              <a:rPr lang="sl-SI" dirty="0" smtClean="0"/>
              <a:t> dotakne se pojavi napis ‚Čestitamo!‘.</a:t>
            </a:r>
            <a:endParaRPr lang="sl-S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9" y="2232394"/>
            <a:ext cx="1819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aven puščični povezovalnik 4"/>
          <p:cNvCxnSpPr/>
          <p:nvPr/>
        </p:nvCxnSpPr>
        <p:spPr>
          <a:xfrm>
            <a:off x="1800446" y="2499094"/>
            <a:ext cx="909638" cy="4142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0" y="2711523"/>
            <a:ext cx="838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9" y="1173888"/>
            <a:ext cx="2457782" cy="238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88" y="4184023"/>
            <a:ext cx="3000982" cy="15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06" y="4373283"/>
            <a:ext cx="3096676" cy="119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esna puščica 10"/>
          <p:cNvSpPr/>
          <p:nvPr/>
        </p:nvSpPr>
        <p:spPr>
          <a:xfrm>
            <a:off x="5384562" y="4857141"/>
            <a:ext cx="659218" cy="4146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00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Sprememba ozadja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Ko se </a:t>
            </a:r>
            <a:r>
              <a:rPr lang="sl-SI" dirty="0" err="1" smtClean="0"/>
              <a:t>Avery</a:t>
            </a:r>
            <a:r>
              <a:rPr lang="sl-SI" dirty="0" smtClean="0"/>
              <a:t> dotakne zastavice in se pojavi napis, želimo da se nam pokaže ozadje z balončki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To naredimo s spremembo ozadja </a:t>
            </a:r>
          </a:p>
        </p:txBody>
      </p:sp>
      <p:pic>
        <p:nvPicPr>
          <p:cNvPr id="1026" name="Picture 2" descr="C:\Users\Miha\Desktop\KATJA FAKS\seminarska naloga PROG1\Desktop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9" y="3911368"/>
            <a:ext cx="2478865" cy="244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ha\Desktop\KATJA FAKS\seminarska naloga PROG1\Desktop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86" y="3911368"/>
            <a:ext cx="2554119" cy="2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esna puščica 3"/>
          <p:cNvSpPr/>
          <p:nvPr/>
        </p:nvSpPr>
        <p:spPr>
          <a:xfrm>
            <a:off x="7591647" y="4932109"/>
            <a:ext cx="659218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8" y="3911368"/>
            <a:ext cx="2620041" cy="209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10" y="3946184"/>
            <a:ext cx="9715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6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598968" y="1981200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 Ustvariti zabaven program, ki uporabnike zabava in krajša čas.</a:t>
            </a:r>
          </a:p>
          <a:p>
            <a:pPr>
              <a:lnSpc>
                <a:spcPct val="150000"/>
              </a:lnSpc>
            </a:pPr>
            <a:r>
              <a:rPr lang="sl-SI" dirty="0"/>
              <a:t> </a:t>
            </a:r>
            <a:r>
              <a:rPr lang="sl-SI" dirty="0" smtClean="0"/>
              <a:t>Ustvariti enostaven program oziroma igrico primerno za vse generacije.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 Vizualno privlačen barvit program. 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Čim bolj realistično prikazati vse elemente kot je na primer hoja.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5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RAČUNALNIŠKA IGRICA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Premikanje po na labirintu med zidovi</a:t>
            </a:r>
            <a:r>
              <a:rPr lang="sl-SI" dirty="0"/>
              <a:t> </a:t>
            </a:r>
            <a:r>
              <a:rPr lang="sl-SI" dirty="0" smtClean="0"/>
              <a:t>- zaznavanje barv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Premikanje s puščicami na tipkovnicami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Delanje korakov z figuro – hoja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Pojavljanje in skrivanje elementov ob dotiku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Sprememba ozadja ob koncu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614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PRIPRAVIMO OSNOVNO OZADJE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Izberemo sliko labirinta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Jo naložimo</a:t>
            </a:r>
          </a:p>
          <a:p>
            <a:pPr>
              <a:lnSpc>
                <a:spcPct val="150000"/>
              </a:lnSpc>
            </a:pPr>
            <a:endParaRPr lang="sl-SI" dirty="0"/>
          </a:p>
          <a:p>
            <a:pPr>
              <a:lnSpc>
                <a:spcPct val="150000"/>
              </a:lnSpc>
            </a:pPr>
            <a:endParaRPr lang="sl-SI" dirty="0" smtClean="0"/>
          </a:p>
          <a:p>
            <a:pPr>
              <a:lnSpc>
                <a:spcPct val="150000"/>
              </a:lnSpc>
            </a:pPr>
            <a:r>
              <a:rPr lang="sl-SI" dirty="0" smtClean="0"/>
              <a:t>Primerno jo uredimo</a:t>
            </a:r>
          </a:p>
          <a:p>
            <a:endParaRPr lang="sl-SI" dirty="0"/>
          </a:p>
        </p:txBody>
      </p:sp>
      <p:pic>
        <p:nvPicPr>
          <p:cNvPr id="4" name="Picture 2" descr="C:\Users\Miha\Desktop\KATJA FAKS\seminarska naloga PROG1\Desktop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60" y="4221172"/>
            <a:ext cx="2574559" cy="25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3" y="2801127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aven puščični povezovalnik 6"/>
          <p:cNvCxnSpPr/>
          <p:nvPr/>
        </p:nvCxnSpPr>
        <p:spPr>
          <a:xfrm flipH="1" flipV="1">
            <a:off x="2018502" y="3248802"/>
            <a:ext cx="639637" cy="286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PoljeZBesedilom 5"/>
          <p:cNvSpPr txBox="1"/>
          <p:nvPr/>
        </p:nvSpPr>
        <p:spPr>
          <a:xfrm>
            <a:off x="1291216" y="356098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Naložimo ozadje ki ga želimo, izberemo iz računalnika</a:t>
            </a:r>
            <a:endParaRPr lang="sl-SI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84" y="1406252"/>
            <a:ext cx="2808102" cy="215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03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Pripravimo glavno figuro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Naložimo figuro</a:t>
            </a:r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32" y="2442132"/>
            <a:ext cx="4078427" cy="4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aven puščični povezovalnik 4"/>
          <p:cNvCxnSpPr/>
          <p:nvPr/>
        </p:nvCxnSpPr>
        <p:spPr>
          <a:xfrm flipV="1">
            <a:off x="2021304" y="2724482"/>
            <a:ext cx="831577" cy="417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aven puščični povezovalnik 8"/>
          <p:cNvCxnSpPr/>
          <p:nvPr/>
        </p:nvCxnSpPr>
        <p:spPr>
          <a:xfrm flipV="1">
            <a:off x="3251746" y="2851109"/>
            <a:ext cx="226030" cy="14444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aven puščični povezovalnik 10"/>
          <p:cNvCxnSpPr/>
          <p:nvPr/>
        </p:nvCxnSpPr>
        <p:spPr>
          <a:xfrm flipH="1" flipV="1">
            <a:off x="4147626" y="2851108"/>
            <a:ext cx="286149" cy="4884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oljeZBesedilom 12"/>
          <p:cNvSpPr txBox="1"/>
          <p:nvPr/>
        </p:nvSpPr>
        <p:spPr>
          <a:xfrm>
            <a:off x="1184990" y="3276072"/>
            <a:ext cx="125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Izberi si figuro </a:t>
            </a:r>
            <a:endParaRPr lang="sl-SI" sz="1400" dirty="0"/>
          </a:p>
        </p:txBody>
      </p:sp>
      <p:sp>
        <p:nvSpPr>
          <p:cNvPr id="15" name="PoljeZBesedilom 14"/>
          <p:cNvSpPr txBox="1"/>
          <p:nvPr/>
        </p:nvSpPr>
        <p:spPr>
          <a:xfrm>
            <a:off x="2271734" y="4378337"/>
            <a:ext cx="196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Lahko tudi narišeš svojo</a:t>
            </a:r>
            <a:endParaRPr lang="sl-SI" sz="1400" dirty="0"/>
          </a:p>
        </p:txBody>
      </p:sp>
      <p:sp>
        <p:nvSpPr>
          <p:cNvPr id="16" name="PoljeZBesedilom 15"/>
          <p:cNvSpPr txBox="1"/>
          <p:nvPr/>
        </p:nvSpPr>
        <p:spPr>
          <a:xfrm>
            <a:off x="3477776" y="3393258"/>
            <a:ext cx="304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Tudi naložiš jo lahko iz računalnika</a:t>
            </a:r>
            <a:endParaRPr lang="sl-SI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9" y="3583849"/>
            <a:ext cx="1706226" cy="169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801292" y="2620736"/>
            <a:ext cx="5149701" cy="319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l-SI" dirty="0" smtClean="0"/>
              <a:t>Jo primerno zmanjšamo/ zvečamo da se prilega v ozadje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Z gumboma povečaj ali pomanjšaj</a:t>
            </a:r>
          </a:p>
          <a:p>
            <a:endParaRPr lang="sl-SI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29" y="4686115"/>
            <a:ext cx="1350351" cy="8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aven puščični povezovalnik 16"/>
          <p:cNvCxnSpPr/>
          <p:nvPr/>
        </p:nvCxnSpPr>
        <p:spPr>
          <a:xfrm flipV="1">
            <a:off x="7670344" y="5368546"/>
            <a:ext cx="324759" cy="4175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aven puščični povezovalnik 17"/>
          <p:cNvCxnSpPr/>
          <p:nvPr/>
        </p:nvCxnSpPr>
        <p:spPr>
          <a:xfrm flipH="1" flipV="1">
            <a:off x="8771695" y="5309035"/>
            <a:ext cx="434672" cy="5150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jeZBesedilom 19"/>
          <p:cNvSpPr txBox="1"/>
          <p:nvPr/>
        </p:nvSpPr>
        <p:spPr>
          <a:xfrm>
            <a:off x="8920728" y="586766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Zmanjšaj</a:t>
            </a:r>
            <a:endParaRPr lang="sl-SI" sz="1400" dirty="0"/>
          </a:p>
        </p:txBody>
      </p:sp>
      <p:sp>
        <p:nvSpPr>
          <p:cNvPr id="21" name="PoljeZBesedilom 20"/>
          <p:cNvSpPr txBox="1"/>
          <p:nvPr/>
        </p:nvSpPr>
        <p:spPr>
          <a:xfrm>
            <a:off x="7087381" y="581868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Povečaj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100462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Programirajmo </a:t>
            </a:r>
            <a:r>
              <a:rPr lang="sl-SI" dirty="0" err="1"/>
              <a:t>A</a:t>
            </a:r>
            <a:r>
              <a:rPr lang="sl-SI" dirty="0" err="1" smtClean="0"/>
              <a:t>very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Najprej nastavimo </a:t>
            </a:r>
            <a:r>
              <a:rPr lang="sl-SI" dirty="0" err="1" smtClean="0"/>
              <a:t>Avery</a:t>
            </a:r>
            <a:r>
              <a:rPr lang="sl-SI" dirty="0" smtClean="0"/>
              <a:t> na začetno pozicijo: </a:t>
            </a:r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Da </a:t>
            </a:r>
            <a:r>
              <a:rPr lang="sl-SI" dirty="0"/>
              <a:t>se bo </a:t>
            </a:r>
            <a:r>
              <a:rPr lang="sl-SI" dirty="0" smtClean="0"/>
              <a:t>figura premikala na vse strani moramo za vsako tipko napisati program.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Kode:</a:t>
            </a:r>
            <a:endParaRPr lang="sl-SI" dirty="0"/>
          </a:p>
        </p:txBody>
      </p:sp>
      <p:sp>
        <p:nvSpPr>
          <p:cNvPr id="4" name="PoljeZBesedilom 3"/>
          <p:cNvSpPr txBox="1"/>
          <p:nvPr/>
        </p:nvSpPr>
        <p:spPr>
          <a:xfrm>
            <a:off x="497927" y="4633629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Puščica gor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9987516" y="522843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Puščica desno</a:t>
            </a:r>
            <a:endParaRPr lang="sl-SI" dirty="0"/>
          </a:p>
        </p:txBody>
      </p:sp>
      <p:sp>
        <p:nvSpPr>
          <p:cNvPr id="6" name="PoljeZBesedilom 5"/>
          <p:cNvSpPr txBox="1"/>
          <p:nvPr/>
        </p:nvSpPr>
        <p:spPr>
          <a:xfrm>
            <a:off x="6459930" y="4576512"/>
            <a:ext cx="13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Puščica levo</a:t>
            </a:r>
            <a:endParaRPr lang="sl-SI" dirty="0"/>
          </a:p>
        </p:txBody>
      </p:sp>
      <p:sp>
        <p:nvSpPr>
          <p:cNvPr id="7" name="PoljeZBesedilom 6"/>
          <p:cNvSpPr txBox="1"/>
          <p:nvPr/>
        </p:nvSpPr>
        <p:spPr>
          <a:xfrm>
            <a:off x="3487999" y="4576512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Puščica dol</a:t>
            </a:r>
            <a:endParaRPr lang="sl-SI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0" b="37319"/>
          <a:stretch/>
        </p:blipFill>
        <p:spPr bwMode="auto">
          <a:xfrm>
            <a:off x="0" y="5014770"/>
            <a:ext cx="2590735" cy="53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1" b="58966"/>
          <a:stretch/>
        </p:blipFill>
        <p:spPr bwMode="auto">
          <a:xfrm>
            <a:off x="9338884" y="5589925"/>
            <a:ext cx="2516418" cy="5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b="81185"/>
          <a:stretch/>
        </p:blipFill>
        <p:spPr bwMode="auto">
          <a:xfrm>
            <a:off x="5698670" y="4945844"/>
            <a:ext cx="3052094" cy="5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4" b="16862"/>
          <a:stretch/>
        </p:blipFill>
        <p:spPr bwMode="auto">
          <a:xfrm>
            <a:off x="2846133" y="4911806"/>
            <a:ext cx="2720011" cy="52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aven puščični povezovalnik 16"/>
          <p:cNvCxnSpPr/>
          <p:nvPr/>
        </p:nvCxnSpPr>
        <p:spPr>
          <a:xfrm flipV="1">
            <a:off x="6187768" y="5437839"/>
            <a:ext cx="3480771" cy="5801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aven puščični povezovalnik 17"/>
          <p:cNvCxnSpPr/>
          <p:nvPr/>
        </p:nvCxnSpPr>
        <p:spPr>
          <a:xfrm flipV="1">
            <a:off x="5364777" y="5566622"/>
            <a:ext cx="1095153" cy="4514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Raven puščični povezovalnik 18"/>
          <p:cNvCxnSpPr/>
          <p:nvPr/>
        </p:nvCxnSpPr>
        <p:spPr>
          <a:xfrm flipH="1" flipV="1">
            <a:off x="4942667" y="5508893"/>
            <a:ext cx="64532" cy="522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Raven puščični povezovalnik 19"/>
          <p:cNvCxnSpPr/>
          <p:nvPr/>
        </p:nvCxnSpPr>
        <p:spPr>
          <a:xfrm flipH="1" flipV="1">
            <a:off x="2285671" y="5699052"/>
            <a:ext cx="2423816" cy="3189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PoljeZBesedilom 25"/>
          <p:cNvSpPr txBox="1"/>
          <p:nvPr/>
        </p:nvSpPr>
        <p:spPr>
          <a:xfrm>
            <a:off x="2953162" y="6190956"/>
            <a:ext cx="49295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l-SI" dirty="0" smtClean="0"/>
              <a:t>Paziti moramo, da primerno spremenimo smer</a:t>
            </a:r>
            <a:endParaRPr lang="sl-S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93" y="1307857"/>
            <a:ext cx="2138790" cy="102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Raven puščični povezovalnik 23"/>
          <p:cNvCxnSpPr/>
          <p:nvPr/>
        </p:nvCxnSpPr>
        <p:spPr>
          <a:xfrm flipV="1">
            <a:off x="7080610" y="2101364"/>
            <a:ext cx="1095153" cy="324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PoljeZBesedilom 26"/>
          <p:cNvSpPr txBox="1"/>
          <p:nvPr/>
        </p:nvSpPr>
        <p:spPr>
          <a:xfrm>
            <a:off x="741570" y="2425775"/>
            <a:ext cx="70414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l-SI" dirty="0" smtClean="0"/>
              <a:t>Vedno, ko bomo stisnili zastavico bo </a:t>
            </a:r>
            <a:r>
              <a:rPr lang="sl-SI" dirty="0" err="1" smtClean="0"/>
              <a:t>Avery</a:t>
            </a:r>
            <a:r>
              <a:rPr lang="sl-SI" dirty="0" smtClean="0"/>
              <a:t> na začetnih koordinatah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7900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545804" y="494414"/>
            <a:ext cx="10972800" cy="4876800"/>
          </a:xfrm>
        </p:spPr>
        <p:txBody>
          <a:bodyPr/>
          <a:lstStyle/>
          <a:p>
            <a:r>
              <a:rPr lang="sl-SI" dirty="0"/>
              <a:t>Za vsak </a:t>
            </a:r>
            <a:r>
              <a:rPr lang="sl-SI" dirty="0" smtClean="0"/>
              <a:t>gumb gor, dol, levo, desno </a:t>
            </a:r>
            <a:r>
              <a:rPr lang="sl-SI" dirty="0"/>
              <a:t>izberemo tudi </a:t>
            </a:r>
            <a:r>
              <a:rPr lang="sl-SI" dirty="0" smtClean="0"/>
              <a:t>naslednji videz </a:t>
            </a:r>
            <a:r>
              <a:rPr lang="sl-SI" dirty="0" err="1" smtClean="0"/>
              <a:t>Avery</a:t>
            </a:r>
            <a:r>
              <a:rPr lang="sl-SI" dirty="0" smtClean="0"/>
              <a:t>, </a:t>
            </a:r>
            <a:r>
              <a:rPr lang="sl-SI" dirty="0"/>
              <a:t>ki nam da vizualni učinek da se </a:t>
            </a:r>
            <a:r>
              <a:rPr lang="sl-SI" dirty="0" err="1"/>
              <a:t>Avery</a:t>
            </a:r>
            <a:r>
              <a:rPr lang="sl-SI" dirty="0"/>
              <a:t> </a:t>
            </a:r>
            <a:r>
              <a:rPr lang="sl-SI" dirty="0" smtClean="0"/>
              <a:t>premika in hodi</a:t>
            </a:r>
            <a:endParaRPr lang="sl-SI" dirty="0"/>
          </a:p>
          <a:p>
            <a:endParaRPr lang="sl-S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280668"/>
            <a:ext cx="2333403" cy="541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aobljeni pravokotnik 7"/>
          <p:cNvSpPr/>
          <p:nvPr/>
        </p:nvSpPr>
        <p:spPr>
          <a:xfrm>
            <a:off x="2041451" y="1808381"/>
            <a:ext cx="1467293" cy="152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Zaobljeni pravokotnik 8"/>
          <p:cNvSpPr/>
          <p:nvPr/>
        </p:nvSpPr>
        <p:spPr>
          <a:xfrm>
            <a:off x="2114551" y="4725246"/>
            <a:ext cx="1467293" cy="152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Zaobljeni pravokotnik 9"/>
          <p:cNvSpPr/>
          <p:nvPr/>
        </p:nvSpPr>
        <p:spPr>
          <a:xfrm>
            <a:off x="2114551" y="3006316"/>
            <a:ext cx="1467293" cy="152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Zaobljeni pravokotnik 10"/>
          <p:cNvSpPr/>
          <p:nvPr/>
        </p:nvSpPr>
        <p:spPr>
          <a:xfrm>
            <a:off x="2041450" y="5912548"/>
            <a:ext cx="1467293" cy="152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76" y="2100717"/>
            <a:ext cx="1271920" cy="449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oljeZBesedilom 12"/>
          <p:cNvSpPr txBox="1"/>
          <p:nvPr/>
        </p:nvSpPr>
        <p:spPr>
          <a:xfrm>
            <a:off x="6759241" y="1731385"/>
            <a:ext cx="17963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l-SI" dirty="0" smtClean="0"/>
              <a:t>Vsi videzi </a:t>
            </a:r>
            <a:r>
              <a:rPr lang="sl-SI" dirty="0" err="1" smtClean="0"/>
              <a:t>Avery</a:t>
            </a:r>
            <a:endParaRPr lang="sl-SI" dirty="0"/>
          </a:p>
        </p:txBody>
      </p:sp>
      <p:cxnSp>
        <p:nvCxnSpPr>
          <p:cNvPr id="14" name="Raven puščični povezovalnik 13"/>
          <p:cNvCxnSpPr/>
          <p:nvPr/>
        </p:nvCxnSpPr>
        <p:spPr>
          <a:xfrm>
            <a:off x="3695466" y="1884766"/>
            <a:ext cx="3524041" cy="80527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Raven puščični povezovalnik 15"/>
          <p:cNvCxnSpPr/>
          <p:nvPr/>
        </p:nvCxnSpPr>
        <p:spPr>
          <a:xfrm flipV="1">
            <a:off x="3497435" y="5784112"/>
            <a:ext cx="3722072" cy="20482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Raven puščični povezovalnik 16"/>
          <p:cNvCxnSpPr/>
          <p:nvPr/>
        </p:nvCxnSpPr>
        <p:spPr>
          <a:xfrm flipV="1">
            <a:off x="3508744" y="4725246"/>
            <a:ext cx="3710763" cy="2816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aven puščični povezovalnik 17"/>
          <p:cNvCxnSpPr/>
          <p:nvPr/>
        </p:nvCxnSpPr>
        <p:spPr>
          <a:xfrm>
            <a:off x="3695465" y="3086245"/>
            <a:ext cx="3828842" cy="5926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0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Premikanje med zidovi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 err="1" smtClean="0"/>
              <a:t>Avery</a:t>
            </a:r>
            <a:r>
              <a:rPr lang="sl-SI" dirty="0" smtClean="0"/>
              <a:t> sprogramiramo tako da hodi med zidovi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To naredimo s  pomočjo dotikanja določene barve </a:t>
            </a:r>
          </a:p>
          <a:p>
            <a:pPr>
              <a:lnSpc>
                <a:spcPct val="150000"/>
              </a:lnSpc>
            </a:pPr>
            <a:r>
              <a:rPr lang="sl-SI" dirty="0" smtClean="0"/>
              <a:t>Spremeniti moramo pri vseh gumbih</a:t>
            </a:r>
            <a:endParaRPr lang="sl-SI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7" b="27576"/>
          <a:stretch/>
        </p:blipFill>
        <p:spPr bwMode="auto">
          <a:xfrm>
            <a:off x="6474955" y="3681667"/>
            <a:ext cx="2716601" cy="111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1" b="8132"/>
          <a:stretch/>
        </p:blipFill>
        <p:spPr bwMode="auto">
          <a:xfrm>
            <a:off x="9388077" y="3700129"/>
            <a:ext cx="2803923" cy="108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0" b="50000"/>
          <a:stretch/>
        </p:blipFill>
        <p:spPr bwMode="auto">
          <a:xfrm>
            <a:off x="3234691" y="3700127"/>
            <a:ext cx="2995431" cy="109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" b="70669"/>
          <a:stretch/>
        </p:blipFill>
        <p:spPr bwMode="auto">
          <a:xfrm>
            <a:off x="286809" y="3686692"/>
            <a:ext cx="2615880" cy="109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aobljeni pravokotnik 7"/>
          <p:cNvSpPr/>
          <p:nvPr/>
        </p:nvSpPr>
        <p:spPr>
          <a:xfrm>
            <a:off x="520994" y="4383417"/>
            <a:ext cx="1701209" cy="3055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Zaobljeni pravokotnik 8"/>
          <p:cNvSpPr/>
          <p:nvPr/>
        </p:nvSpPr>
        <p:spPr>
          <a:xfrm>
            <a:off x="9657905" y="4492545"/>
            <a:ext cx="1701209" cy="3055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Zaobljeni pravokotnik 9"/>
          <p:cNvSpPr/>
          <p:nvPr/>
        </p:nvSpPr>
        <p:spPr>
          <a:xfrm>
            <a:off x="6726864" y="4422403"/>
            <a:ext cx="1701209" cy="3055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Zaobljeni pravokotnik 10"/>
          <p:cNvSpPr/>
          <p:nvPr/>
        </p:nvSpPr>
        <p:spPr>
          <a:xfrm>
            <a:off x="3593803" y="4383417"/>
            <a:ext cx="1701209" cy="30554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2" name="Raven puščični povezovalnik 11"/>
          <p:cNvCxnSpPr/>
          <p:nvPr/>
        </p:nvCxnSpPr>
        <p:spPr>
          <a:xfrm flipV="1">
            <a:off x="6230122" y="4850218"/>
            <a:ext cx="3970450" cy="6149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aven puščični povezovalnik 12"/>
          <p:cNvCxnSpPr/>
          <p:nvPr/>
        </p:nvCxnSpPr>
        <p:spPr>
          <a:xfrm flipV="1">
            <a:off x="5901070" y="4784651"/>
            <a:ext cx="2264735" cy="5777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aven puščični povezovalnik 13"/>
          <p:cNvCxnSpPr/>
          <p:nvPr/>
        </p:nvCxnSpPr>
        <p:spPr>
          <a:xfrm flipH="1" flipV="1">
            <a:off x="5153652" y="4631139"/>
            <a:ext cx="619827" cy="7312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Raven puščični povezovalnik 14"/>
          <p:cNvCxnSpPr/>
          <p:nvPr/>
        </p:nvCxnSpPr>
        <p:spPr>
          <a:xfrm flipH="1" flipV="1">
            <a:off x="2073751" y="4627595"/>
            <a:ext cx="3540240" cy="8375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PoljeZBesedilom 24"/>
          <p:cNvSpPr txBox="1"/>
          <p:nvPr/>
        </p:nvSpPr>
        <p:spPr>
          <a:xfrm>
            <a:off x="1876316" y="5569249"/>
            <a:ext cx="89137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l-SI" dirty="0" smtClean="0"/>
              <a:t>Smer gibanja spremenimo v nasprotno, tako se bo </a:t>
            </a:r>
            <a:r>
              <a:rPr lang="sl-SI" dirty="0" err="1" smtClean="0"/>
              <a:t>Avery</a:t>
            </a:r>
            <a:r>
              <a:rPr lang="sl-SI" dirty="0" smtClean="0"/>
              <a:t> v zid zaletela in ne šla čez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1899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Dodamo elemente 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02" y="1334386"/>
            <a:ext cx="10972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l-SI" dirty="0" smtClean="0"/>
              <a:t>Dodamo elemente: skrinjo, ključ in ključavnico</a:t>
            </a:r>
          </a:p>
          <a:p>
            <a:r>
              <a:rPr lang="sl-SI" dirty="0" smtClean="0"/>
              <a:t>Želim, da ko se </a:t>
            </a:r>
            <a:r>
              <a:rPr lang="sl-SI" dirty="0" err="1" smtClean="0"/>
              <a:t>Avery</a:t>
            </a:r>
            <a:r>
              <a:rPr lang="sl-SI" dirty="0" smtClean="0"/>
              <a:t> dotakne enega se ta skrije in drugi pokaže to naredimo tako: </a:t>
            </a:r>
          </a:p>
          <a:p>
            <a:pPr>
              <a:lnSpc>
                <a:spcPct val="150000"/>
              </a:lnSpc>
            </a:pPr>
            <a:endParaRPr lang="sl-SI" dirty="0"/>
          </a:p>
          <a:p>
            <a:pPr>
              <a:lnSpc>
                <a:spcPct val="150000"/>
              </a:lnSpc>
            </a:pPr>
            <a:endParaRPr lang="sl-SI" dirty="0" smtClean="0"/>
          </a:p>
          <a:p>
            <a:pPr>
              <a:lnSpc>
                <a:spcPct val="150000"/>
              </a:lnSpc>
            </a:pPr>
            <a:endParaRPr lang="sl-S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74" y="2842106"/>
            <a:ext cx="1990061" cy="172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39" y="2325924"/>
            <a:ext cx="2057179" cy="233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42" y="2863204"/>
            <a:ext cx="1492442" cy="18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74" y="4823306"/>
            <a:ext cx="2211376" cy="20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39" y="4838345"/>
            <a:ext cx="2117871" cy="20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41" y="4838345"/>
            <a:ext cx="2063269" cy="198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esna puščica 10"/>
          <p:cNvSpPr/>
          <p:nvPr/>
        </p:nvSpPr>
        <p:spPr>
          <a:xfrm>
            <a:off x="3561908" y="3495175"/>
            <a:ext cx="659218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Desna puščica 11"/>
          <p:cNvSpPr/>
          <p:nvPr/>
        </p:nvSpPr>
        <p:spPr>
          <a:xfrm>
            <a:off x="7123816" y="3556480"/>
            <a:ext cx="659218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Desna puščica 12"/>
          <p:cNvSpPr/>
          <p:nvPr/>
        </p:nvSpPr>
        <p:spPr>
          <a:xfrm>
            <a:off x="3707219" y="5633318"/>
            <a:ext cx="659218" cy="4146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Desna puščica 13"/>
          <p:cNvSpPr/>
          <p:nvPr/>
        </p:nvSpPr>
        <p:spPr>
          <a:xfrm>
            <a:off x="7208875" y="5669134"/>
            <a:ext cx="659218" cy="41467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492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t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isarna – klasičn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240</TotalTime>
  <Words>324</Words>
  <Application>Microsoft Office PowerPoint</Application>
  <PresentationFormat>Po meri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2" baseType="lpstr">
      <vt:lpstr>Jasnost</vt:lpstr>
      <vt:lpstr>LABIRINT</vt:lpstr>
      <vt:lpstr>IDEJA</vt:lpstr>
      <vt:lpstr>RAČUNALNIŠKA IGRICA</vt:lpstr>
      <vt:lpstr>PRIPRAVIMO OSNOVNO OZADJE</vt:lpstr>
      <vt:lpstr>Pripravimo glavno figuro</vt:lpstr>
      <vt:lpstr>Programirajmo Avery</vt:lpstr>
      <vt:lpstr>PowerPointova predstavitev</vt:lpstr>
      <vt:lpstr>Premikanje med zidovi</vt:lpstr>
      <vt:lpstr>Dodamo elemente </vt:lpstr>
      <vt:lpstr>Ciljna zastavica</vt:lpstr>
      <vt:lpstr>Sprememba ozadja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LABIRINT</dc:title>
  <dc:creator>Katja Bela</dc:creator>
  <cp:lastModifiedBy>Miha</cp:lastModifiedBy>
  <cp:revision>22</cp:revision>
  <dcterms:created xsi:type="dcterms:W3CDTF">2017-02-28T14:40:42Z</dcterms:created>
  <dcterms:modified xsi:type="dcterms:W3CDTF">2017-03-21T20:04:02Z</dcterms:modified>
</cp:coreProperties>
</file>