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-283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1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14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07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187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9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377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35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327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690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8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8217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7365BF-E8F8-4EC6-9B85-24A3B92EBB00}" type="datetimeFigureOut">
              <a:rPr lang="sl-SI" smtClean="0"/>
              <a:t>28.2.2017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9571E2-675C-420D-8FC4-ACB64D30C1F1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STOP KAJENJE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APP INVENTOR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48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2099256"/>
            <a:ext cx="10058400" cy="37698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Ustvariti uporaben program, ki uporabniku prikaže prednosti prenehanja </a:t>
            </a:r>
            <a:r>
              <a:rPr lang="sl-SI" dirty="0" smtClean="0"/>
              <a:t>kajenja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/>
              <a:t>Uporabniku omogočiti pregled nad številom dni od zadnje prižgane cigarete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Uporabnika informirati, koliko časa in predvsem denarja prihrani s prenehanjem kajenja</a:t>
            </a:r>
          </a:p>
          <a:p>
            <a:pPr marL="0" indent="0">
              <a:buNone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332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ZAČETNI EKRAN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2112134"/>
            <a:ext cx="7625615" cy="395178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Uporabnik sam izbere datum, ko je prenehal s kajenjem in povprečno število pokajenih cigaret na dan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S pritiskom na gumb „Preračunaj“ program izračuna: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l-SI" dirty="0"/>
              <a:t>Koliko dni je minilo od zadnje prižgane cigarete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l-SI" dirty="0"/>
              <a:t>Število cigaret, ki se jim je uporabnik odpovedal do današnjega dne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l-SI" dirty="0"/>
              <a:t>Koliko denarja je prihranil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l-SI" dirty="0"/>
              <a:t>Koliko časa je </a:t>
            </a:r>
            <a:r>
              <a:rPr lang="sl-SI" dirty="0" smtClean="0"/>
              <a:t>prihranil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S pritiskom na gumb „Dosežki“ se odpre nov ekran glede na prihranjen denar </a:t>
            </a:r>
            <a:r>
              <a:rPr lang="sl-SI" dirty="0" smtClean="0"/>
              <a:t>- uporabnika </a:t>
            </a:r>
            <a:r>
              <a:rPr lang="sl-SI" dirty="0"/>
              <a:t>informira, katere vse stvari si lahko privošči za ta </a:t>
            </a:r>
            <a:r>
              <a:rPr lang="sl-SI" dirty="0" smtClean="0"/>
              <a:t>denar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S pritiskom na gumb „Zakaj nehati“ pa si lahko uporabnik ogleda prednosti prenehanja kajenja v 9. točkah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70" y="652263"/>
            <a:ext cx="2704886" cy="35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70" y="4227300"/>
            <a:ext cx="2704886" cy="181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 </a:t>
            </a:r>
            <a:endParaRPr lang="sl-S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 smtClean="0"/>
              <a:t>1. Najprej moramo </a:t>
            </a:r>
            <a:r>
              <a:rPr lang="sl-SI" dirty="0"/>
              <a:t>izračunati število </a:t>
            </a:r>
            <a:r>
              <a:rPr lang="sl-SI" dirty="0" smtClean="0"/>
              <a:t>dni med dvema datuma: </a:t>
            </a:r>
            <a:r>
              <a:rPr lang="sl-SI" dirty="0"/>
              <a:t>odkar je uporabnik prenehal kaditi do današnjega </a:t>
            </a:r>
            <a:r>
              <a:rPr lang="sl-SI" dirty="0" smtClean="0"/>
              <a:t>dneva. Potrebujemo dva „</a:t>
            </a:r>
            <a:r>
              <a:rPr lang="sl-SI" dirty="0" err="1" smtClean="0"/>
              <a:t>DatePicker</a:t>
            </a:r>
            <a:r>
              <a:rPr lang="sl-SI" dirty="0" smtClean="0"/>
              <a:t>“ja in „</a:t>
            </a:r>
            <a:r>
              <a:rPr lang="sl-SI" dirty="0" err="1" smtClean="0"/>
              <a:t>Clock</a:t>
            </a:r>
            <a:r>
              <a:rPr lang="sl-SI" dirty="0" smtClean="0"/>
              <a:t>“.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Ko </a:t>
            </a:r>
            <a:r>
              <a:rPr lang="sl-SI" dirty="0"/>
              <a:t>se </a:t>
            </a:r>
            <a:r>
              <a:rPr lang="sl-SI" dirty="0" smtClean="0"/>
              <a:t>začetni </a:t>
            </a:r>
            <a:r>
              <a:rPr lang="sl-SI" dirty="0"/>
              <a:t>zaslon odpre, nastavimo prvi »</a:t>
            </a:r>
            <a:r>
              <a:rPr lang="sl-SI" dirty="0" err="1"/>
              <a:t>DatePicker</a:t>
            </a:r>
            <a:r>
              <a:rPr lang="sl-SI" dirty="0"/>
              <a:t>« na današnji </a:t>
            </a:r>
            <a:r>
              <a:rPr lang="sl-SI" dirty="0" smtClean="0"/>
              <a:t>dan. Ker </a:t>
            </a:r>
            <a:r>
              <a:rPr lang="sl-SI" dirty="0"/>
              <a:t>bomo </a:t>
            </a:r>
            <a:r>
              <a:rPr lang="sl-SI" dirty="0" smtClean="0"/>
              <a:t>podatek še </a:t>
            </a:r>
            <a:r>
              <a:rPr lang="sl-SI" dirty="0"/>
              <a:t>potrebovali pri računanju </a:t>
            </a:r>
            <a:r>
              <a:rPr lang="sl-SI" dirty="0" smtClean="0"/>
              <a:t>števila dni (ustvarimo </a:t>
            </a:r>
            <a:r>
              <a:rPr lang="sl-SI" dirty="0"/>
              <a:t>nov »</a:t>
            </a:r>
            <a:r>
              <a:rPr lang="sl-SI" dirty="0" err="1"/>
              <a:t>Label</a:t>
            </a:r>
            <a:r>
              <a:rPr lang="sl-SI" dirty="0" smtClean="0"/>
              <a:t>«), si ga zapišemo. Podatka </a:t>
            </a:r>
            <a:r>
              <a:rPr lang="sl-SI" dirty="0"/>
              <a:t>na ekranu ne želimo imeti prikazanega, </a:t>
            </a:r>
            <a:r>
              <a:rPr lang="sl-SI" dirty="0" smtClean="0"/>
              <a:t>zato ga </a:t>
            </a:r>
            <a:r>
              <a:rPr lang="sl-SI" dirty="0"/>
              <a:t>skrijemo. </a:t>
            </a:r>
            <a:endParaRPr lang="en-US" dirty="0"/>
          </a:p>
          <a:p>
            <a:pPr lvl="0"/>
            <a:endParaRPr lang="sl-SI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62" y="3651597"/>
            <a:ext cx="6488780" cy="256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962026"/>
            <a:ext cx="10058400" cy="2706228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</a:t>
            </a:r>
            <a:r>
              <a:rPr lang="sl-SI" dirty="0"/>
              <a:t>Ustvarimo nov »</a:t>
            </a:r>
            <a:r>
              <a:rPr lang="sl-SI" dirty="0" err="1"/>
              <a:t>DatePicker</a:t>
            </a:r>
            <a:r>
              <a:rPr lang="sl-SI" dirty="0"/>
              <a:t>«, kjer uporabnik </a:t>
            </a:r>
            <a:r>
              <a:rPr lang="sl-SI" dirty="0" smtClean="0"/>
              <a:t>sam izbere </a:t>
            </a:r>
            <a:r>
              <a:rPr lang="sl-SI" dirty="0"/>
              <a:t>datum prenehanja kajenja. </a:t>
            </a:r>
            <a:r>
              <a:rPr lang="sl-SI" dirty="0" smtClean="0"/>
              <a:t>Podatek zopet izpišemo.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Ob </a:t>
            </a:r>
            <a:r>
              <a:rPr lang="sl-SI" dirty="0"/>
              <a:t>tem </a:t>
            </a:r>
            <a:r>
              <a:rPr lang="sl-SI" dirty="0" smtClean="0"/>
              <a:t>hkrati izračunamo </a:t>
            </a:r>
            <a:r>
              <a:rPr lang="sl-SI" dirty="0"/>
              <a:t>tudi razliko v dnevih, za to potrebujemo tudi nevidno komponento, uro oz. »</a:t>
            </a:r>
            <a:r>
              <a:rPr lang="sl-SI" dirty="0" err="1"/>
              <a:t>Clock</a:t>
            </a:r>
            <a:r>
              <a:rPr lang="sl-SI" dirty="0"/>
              <a:t>«. </a:t>
            </a:r>
            <a:r>
              <a:rPr lang="sl-SI" dirty="0" smtClean="0"/>
              <a:t>S številom </a:t>
            </a:r>
            <a:r>
              <a:rPr lang="sl-SI" dirty="0"/>
              <a:t>86400000 delimo zato, da </a:t>
            </a:r>
            <a:r>
              <a:rPr lang="sl-SI" dirty="0" smtClean="0"/>
              <a:t>dobimo razliko v dnevih (24 </a:t>
            </a:r>
            <a:r>
              <a:rPr lang="sl-SI" dirty="0"/>
              <a:t>ur * 60 minut * 60 sekund * 1000 milisekund).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 marL="0" indent="0">
              <a:buNone/>
            </a:pPr>
            <a:r>
              <a:rPr lang="sl-SI" dirty="0"/>
              <a:t/>
            </a:r>
            <a:br>
              <a:rPr lang="sl-SI" dirty="0"/>
            </a:br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0" y="3224465"/>
            <a:ext cx="10262532" cy="321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4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</a:t>
            </a:r>
            <a:endParaRPr lang="sl-SI" dirty="0"/>
          </a:p>
        </p:txBody>
      </p:sp>
      <p:sp>
        <p:nvSpPr>
          <p:cNvPr id="6" name="Označba mesta vsebine 5"/>
          <p:cNvSpPr>
            <a:spLocks noGrp="1"/>
          </p:cNvSpPr>
          <p:nvPr>
            <p:ph idx="1"/>
          </p:nvPr>
        </p:nvSpPr>
        <p:spPr>
          <a:xfrm>
            <a:off x="1109310" y="1848086"/>
            <a:ext cx="10058400" cy="4023360"/>
          </a:xfrm>
        </p:spPr>
        <p:txBody>
          <a:bodyPr/>
          <a:lstStyle/>
          <a:p>
            <a:pPr marL="0" lvl="0" indent="0">
              <a:buNone/>
            </a:pPr>
            <a:r>
              <a:rPr lang="sl-SI" dirty="0" smtClean="0"/>
              <a:t>2. </a:t>
            </a:r>
            <a:r>
              <a:rPr lang="sl-SI" dirty="0"/>
              <a:t>Da </a:t>
            </a:r>
            <a:r>
              <a:rPr lang="sl-SI" dirty="0" smtClean="0"/>
              <a:t>lahko  izračunamo še </a:t>
            </a:r>
            <a:r>
              <a:rPr lang="sl-SI" dirty="0"/>
              <a:t>ostale podatke</a:t>
            </a:r>
            <a:r>
              <a:rPr lang="sl-SI" dirty="0" smtClean="0"/>
              <a:t>, moramo </a:t>
            </a:r>
            <a:r>
              <a:rPr lang="sl-SI" dirty="0"/>
              <a:t>najprej dobiti podatek, koliko uporabnik povprečno pokadi na </a:t>
            </a:r>
            <a:r>
              <a:rPr lang="sl-SI" dirty="0" smtClean="0"/>
              <a:t>dan. Ker potrebujemo podatek v številkah, lahko v „</a:t>
            </a:r>
            <a:r>
              <a:rPr lang="sl-SI" dirty="0" err="1" smtClean="0"/>
              <a:t>TextBox</a:t>
            </a:r>
            <a:r>
              <a:rPr lang="sl-SI" dirty="0" smtClean="0"/>
              <a:t>“ obkljukamo možnost „</a:t>
            </a:r>
            <a:r>
              <a:rPr lang="sl-SI" dirty="0" err="1" smtClean="0"/>
              <a:t>Numbers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“.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Ko uporabnik pritisne na gumb „Preračunaj“, se izračuna število </a:t>
            </a:r>
            <a:r>
              <a:rPr lang="sl-SI" dirty="0" err="1"/>
              <a:t>nepokajenih</a:t>
            </a:r>
            <a:r>
              <a:rPr lang="sl-SI" dirty="0"/>
              <a:t> cigaret (število dni * povprečno število pokajenih cigaret na dan), prihranjen denar </a:t>
            </a:r>
            <a:r>
              <a:rPr lang="sl-SI" dirty="0" smtClean="0"/>
              <a:t>(povprečna vrednost škatlice / število cigaret v škatlici) </a:t>
            </a:r>
            <a:r>
              <a:rPr lang="sl-SI" dirty="0"/>
              <a:t>in prihranjen čas </a:t>
            </a:r>
            <a:r>
              <a:rPr lang="sl-SI" dirty="0" smtClean="0"/>
              <a:t>(recimo, da kajenje </a:t>
            </a:r>
            <a:r>
              <a:rPr lang="sl-SI" dirty="0"/>
              <a:t>enega cigareta človek porabi 30 </a:t>
            </a:r>
            <a:r>
              <a:rPr lang="sl-SI" dirty="0" smtClean="0"/>
              <a:t>sekund). </a:t>
            </a: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58" y="4054643"/>
            <a:ext cx="9528258" cy="19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2064675"/>
            <a:ext cx="10058400" cy="160495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sl-SI" dirty="0" smtClean="0"/>
              <a:t>3. Ustvarimo gumb  „Dosežki“, ki glede na vrednost prihranjenega denarja odpre ustrezen ekran: tj. prihranek </a:t>
            </a:r>
            <a:r>
              <a:rPr lang="sl-SI" dirty="0"/>
              <a:t>10 </a:t>
            </a:r>
            <a:r>
              <a:rPr lang="sl-SI" dirty="0" smtClean="0"/>
              <a:t>EUR, </a:t>
            </a:r>
            <a:r>
              <a:rPr lang="sl-SI" dirty="0"/>
              <a:t>do 100 </a:t>
            </a:r>
            <a:r>
              <a:rPr lang="sl-SI" dirty="0" smtClean="0"/>
              <a:t>EUR, </a:t>
            </a:r>
            <a:r>
              <a:rPr lang="sl-SI" dirty="0"/>
              <a:t>do 1000 </a:t>
            </a:r>
            <a:r>
              <a:rPr lang="sl-SI" dirty="0" smtClean="0"/>
              <a:t>EUR </a:t>
            </a:r>
            <a:r>
              <a:rPr lang="sl-SI" dirty="0"/>
              <a:t>in od 1000 </a:t>
            </a:r>
            <a:r>
              <a:rPr lang="sl-SI" dirty="0" smtClean="0"/>
              <a:t>EUR dalje.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Pri </a:t>
            </a:r>
            <a:r>
              <a:rPr lang="sl-SI" dirty="0"/>
              <a:t>tem </a:t>
            </a:r>
            <a:r>
              <a:rPr lang="sl-SI" dirty="0" smtClean="0"/>
              <a:t>si pomagamo </a:t>
            </a:r>
            <a:r>
              <a:rPr lang="sl-SI" dirty="0"/>
              <a:t>s stavkom »</a:t>
            </a:r>
            <a:r>
              <a:rPr lang="sl-SI" dirty="0" err="1"/>
              <a:t>If</a:t>
            </a:r>
            <a:r>
              <a:rPr lang="sl-SI" dirty="0"/>
              <a:t>«, npr. če je uporabnik prihranil manj kot 10 in več kot 0 </a:t>
            </a:r>
            <a:r>
              <a:rPr lang="sl-SI" dirty="0" smtClean="0"/>
              <a:t>EUR, </a:t>
            </a:r>
            <a:r>
              <a:rPr lang="sl-SI" dirty="0"/>
              <a:t>se odpre nov ekran z imenom »PrihranekDo10eur« (in podobno za ostale). Če </a:t>
            </a:r>
            <a:r>
              <a:rPr lang="sl-SI" dirty="0" smtClean="0"/>
              <a:t>je </a:t>
            </a:r>
            <a:r>
              <a:rPr lang="sl-SI" dirty="0"/>
              <a:t>»Prihranjen denar (v </a:t>
            </a:r>
            <a:r>
              <a:rPr lang="sl-SI" dirty="0" err="1"/>
              <a:t>eur</a:t>
            </a:r>
            <a:r>
              <a:rPr lang="sl-SI" dirty="0"/>
              <a:t>):« brez podatka </a:t>
            </a:r>
            <a:r>
              <a:rPr lang="sl-SI" dirty="0" smtClean="0"/>
              <a:t>(ni izračunan), </a:t>
            </a:r>
            <a:r>
              <a:rPr lang="sl-SI" dirty="0"/>
              <a:t>se ob pritisku na gumb »Dosežki« ne zgodi nič. </a:t>
            </a:r>
            <a:endParaRPr lang="en-US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endParaRPr lang="sl-S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4" y="3509211"/>
            <a:ext cx="75342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2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910128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 smtClean="0"/>
              <a:t> </a:t>
            </a:r>
            <a:r>
              <a:rPr lang="sl-SI" dirty="0" smtClean="0"/>
              <a:t> Odpre se nam en od naslednjih ekranov: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11" y="2323272"/>
            <a:ext cx="2452664" cy="382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3" y="2323271"/>
            <a:ext cx="2481220" cy="382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10" y="2323272"/>
            <a:ext cx="2434565" cy="382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23" y="2323272"/>
            <a:ext cx="2496295" cy="382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0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36067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l-SI" dirty="0"/>
              <a:t> </a:t>
            </a:r>
            <a:r>
              <a:rPr lang="sl-SI" dirty="0" smtClean="0"/>
              <a:t>S pritiskom „Nazaj na začetek“ se vrnemo na začetni ekran.</a:t>
            </a:r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>
              <a:buFont typeface="Courier New" panose="02070309020205020404" pitchFamily="49" charset="0"/>
              <a:buChar char="o"/>
            </a:pPr>
            <a:endParaRPr lang="sl-SI" dirty="0" smtClean="0"/>
          </a:p>
          <a:p>
            <a:pPr>
              <a:buFont typeface="Courier New" panose="02070309020205020404" pitchFamily="49" charset="0"/>
              <a:buChar char="o"/>
            </a:pPr>
            <a:endParaRPr lang="sl-SI" dirty="0"/>
          </a:p>
          <a:p>
            <a:pPr marL="0" lvl="0" indent="0">
              <a:buNone/>
            </a:pPr>
            <a:r>
              <a:rPr lang="sl-SI" dirty="0" smtClean="0"/>
              <a:t>4. Kot zanimivost lahko ustvarimo </a:t>
            </a:r>
            <a:r>
              <a:rPr lang="sl-SI" dirty="0"/>
              <a:t>še en gumb »Zakaj nehati?«. </a:t>
            </a:r>
            <a:r>
              <a:rPr lang="sl-SI" dirty="0" smtClean="0"/>
              <a:t>Ob </a:t>
            </a:r>
            <a:r>
              <a:rPr lang="sl-SI" dirty="0"/>
              <a:t>pritisku nanj se odpre nov ekran, kjer so v devetih točkah na hitro predstavljene prednosti prenehanja kajenja</a:t>
            </a:r>
            <a:r>
              <a:rPr lang="sl-SI" dirty="0" smtClean="0"/>
              <a:t>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sl-SI" dirty="0" smtClean="0"/>
              <a:t> Z gumbom „Nazaj na začetek“ se kot v zgornjem primeru vrnemo na začetni ekran. </a:t>
            </a:r>
            <a:endParaRPr lang="en-US" dirty="0"/>
          </a:p>
          <a:p>
            <a:pPr marL="0" indent="0">
              <a:buNone/>
            </a:pPr>
            <a:r>
              <a:rPr lang="sl-SI" dirty="0" smtClean="0"/>
              <a:t> 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60" y="2548939"/>
            <a:ext cx="5048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95" y="2313571"/>
            <a:ext cx="2760832" cy="393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92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Po meri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DC4E0E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561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Retrospektiva</vt:lpstr>
      <vt:lpstr>STOP KAJENJE</vt:lpstr>
      <vt:lpstr>IDEJA</vt:lpstr>
      <vt:lpstr>ZAČETNI EKRAN</vt:lpstr>
      <vt:lpstr>POSTOPEK </vt:lpstr>
      <vt:lpstr>POSTOPEK</vt:lpstr>
      <vt:lpstr>POSTOPEK</vt:lpstr>
      <vt:lpstr>POSTOPEK</vt:lpstr>
      <vt:lpstr>POSTOPEK</vt:lpstr>
      <vt:lpstr>POSTOPEK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BUDILKA</dc:title>
  <dc:creator>Zala</dc:creator>
  <cp:lastModifiedBy>Urša</cp:lastModifiedBy>
  <cp:revision>19</cp:revision>
  <dcterms:created xsi:type="dcterms:W3CDTF">2017-02-28T17:36:41Z</dcterms:created>
  <dcterms:modified xsi:type="dcterms:W3CDTF">2017-02-28T20:59:51Z</dcterms:modified>
</cp:coreProperties>
</file>