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6A2D-0A76-476B-8836-DF35FBB9EC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723C-D96C-495D-B44F-58A16674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40" y="311098"/>
            <a:ext cx="5976938" cy="2709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84" y="3157985"/>
            <a:ext cx="2619048" cy="26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4" y="3157985"/>
            <a:ext cx="3142857" cy="26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40" y="5959275"/>
            <a:ext cx="59817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40" y="7008292"/>
            <a:ext cx="2619048" cy="26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983" y="7008292"/>
            <a:ext cx="26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2" y="361489"/>
            <a:ext cx="5967413" cy="919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93" y="1611375"/>
            <a:ext cx="2571429" cy="2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2" y="1290146"/>
            <a:ext cx="3417570" cy="2434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34" y="3820732"/>
            <a:ext cx="5995988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08" y="5497878"/>
            <a:ext cx="2329785" cy="40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MHH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Takmakova, Ekaterina</dc:creator>
  <cp:lastModifiedBy>Takmakova, Ekaterina</cp:lastModifiedBy>
  <cp:revision>2</cp:revision>
  <dcterms:created xsi:type="dcterms:W3CDTF">2021-07-09T11:30:59Z</dcterms:created>
  <dcterms:modified xsi:type="dcterms:W3CDTF">2021-07-09T11:40:55Z</dcterms:modified>
</cp:coreProperties>
</file>