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1E1F-89A8-4992-AAF4-B49D5635533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12F5-5CF7-404A-A489-79CCC7243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7" y="174675"/>
            <a:ext cx="5972175" cy="2138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07" y="2446083"/>
            <a:ext cx="5981700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0" y="5808408"/>
            <a:ext cx="5995988" cy="2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6" y="273768"/>
            <a:ext cx="5981700" cy="1095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6" y="1369143"/>
            <a:ext cx="5653088" cy="2714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5970" y="4083768"/>
            <a:ext cx="39845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PC_ 1 </a:t>
            </a:r>
            <a:r>
              <a:rPr lang="en-US" sz="1100" dirty="0" smtClean="0"/>
              <a:t>	Positive</a:t>
            </a:r>
            <a:r>
              <a:rPr lang="en-US" sz="1100" dirty="0"/>
              <a:t>:  Cd3g, Cd3d, Cd3e, Ly6d, Bcl11b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2810417H13Rik, Hmgb2, Top2a, H2afz, Stmn1 </a:t>
            </a:r>
          </a:p>
          <a:p>
            <a:r>
              <a:rPr lang="en-US" sz="1100" dirty="0"/>
              <a:t>PC_ 2 </a:t>
            </a:r>
            <a:r>
              <a:rPr lang="en-US" sz="1100" dirty="0" smtClean="0"/>
              <a:t>	Positive</a:t>
            </a:r>
            <a:r>
              <a:rPr lang="en-US" sz="1100" dirty="0"/>
              <a:t>:  Malat1, Sox4, </a:t>
            </a:r>
            <a:r>
              <a:rPr lang="en-US" sz="1100" dirty="0" err="1"/>
              <a:t>Tyrobp</a:t>
            </a:r>
            <a:r>
              <a:rPr lang="en-US" sz="1100" dirty="0"/>
              <a:t>, Cd52, mt-Co1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2810417H13Rik, H2afz, Rpl41, Ly6d, Cd3g </a:t>
            </a:r>
          </a:p>
          <a:p>
            <a:r>
              <a:rPr lang="en-US" sz="1100" dirty="0"/>
              <a:t>PC_ 3 </a:t>
            </a:r>
            <a:r>
              <a:rPr lang="en-US" sz="1100" dirty="0" smtClean="0"/>
              <a:t>	Positive</a:t>
            </a:r>
            <a:r>
              <a:rPr lang="en-US" sz="1100" dirty="0"/>
              <a:t>:  Cd3g, Cd3d, Cd3e, Eef1a1, Rpl18a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</a:t>
            </a:r>
            <a:r>
              <a:rPr lang="en-US" sz="1100" dirty="0" err="1"/>
              <a:t>Hbb-bt</a:t>
            </a:r>
            <a:r>
              <a:rPr lang="en-US" sz="1100" dirty="0"/>
              <a:t>, Malat1, Plac8, Crip1, Il2ra </a:t>
            </a:r>
          </a:p>
          <a:p>
            <a:r>
              <a:rPr lang="en-US" sz="1100" dirty="0"/>
              <a:t>PC_ 4 </a:t>
            </a:r>
            <a:r>
              <a:rPr lang="en-US" sz="1100" dirty="0" smtClean="0"/>
              <a:t>	Positive</a:t>
            </a:r>
            <a:r>
              <a:rPr lang="en-US" sz="1100" dirty="0"/>
              <a:t>:  2810417H13Rik, Plac8, </a:t>
            </a:r>
            <a:r>
              <a:rPr lang="en-US" sz="1100" dirty="0" err="1"/>
              <a:t>Hbb-bt</a:t>
            </a:r>
            <a:r>
              <a:rPr lang="en-US" sz="1100" dirty="0"/>
              <a:t>, Hist1h2ap, Top2a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</a:t>
            </a:r>
            <a:r>
              <a:rPr lang="en-US" sz="1100" dirty="0" err="1"/>
              <a:t>Actb</a:t>
            </a:r>
            <a:r>
              <a:rPr lang="en-US" sz="1100" dirty="0"/>
              <a:t>, Cbx3, Tubb5, Cdk6, Rpgrip1 </a:t>
            </a:r>
          </a:p>
          <a:p>
            <a:r>
              <a:rPr lang="en-US" sz="1100" dirty="0"/>
              <a:t>PC_ 5 </a:t>
            </a:r>
            <a:r>
              <a:rPr lang="en-US" sz="1100" dirty="0" smtClean="0"/>
              <a:t>	Positive</a:t>
            </a:r>
            <a:r>
              <a:rPr lang="en-US" sz="1100" dirty="0"/>
              <a:t>:  Ifitm1, Eif5a, Eif4a1, Ran, </a:t>
            </a:r>
            <a:r>
              <a:rPr lang="en-US" sz="1100" dirty="0" err="1"/>
              <a:t>Cenpa</a:t>
            </a:r>
            <a:r>
              <a:rPr lang="en-US" sz="1100" dirty="0"/>
              <a:t>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</a:t>
            </a:r>
            <a:r>
              <a:rPr lang="en-US" sz="1100" dirty="0" err="1"/>
              <a:t>Actb</a:t>
            </a:r>
            <a:r>
              <a:rPr lang="en-US" sz="1100" dirty="0"/>
              <a:t>, 2810417H13Rik, Tubb5, Malat1, Hist1h2ap </a:t>
            </a:r>
          </a:p>
          <a:p>
            <a:r>
              <a:rPr lang="en-US" sz="1100" dirty="0"/>
              <a:t>PC_ 6 </a:t>
            </a:r>
            <a:r>
              <a:rPr lang="en-US" sz="1100" dirty="0" smtClean="0"/>
              <a:t>	Positive</a:t>
            </a:r>
            <a:r>
              <a:rPr lang="en-US" sz="1100" dirty="0"/>
              <a:t>:  Plac8, </a:t>
            </a:r>
            <a:r>
              <a:rPr lang="en-US" sz="1100" dirty="0" err="1"/>
              <a:t>Actb</a:t>
            </a:r>
            <a:r>
              <a:rPr lang="en-US" sz="1100" dirty="0"/>
              <a:t>, Lgals1, Hist1h2bc, </a:t>
            </a:r>
            <a:r>
              <a:rPr lang="en-US" sz="1100" dirty="0" err="1"/>
              <a:t>Dntt</a:t>
            </a:r>
            <a:r>
              <a:rPr lang="en-US" sz="1100" dirty="0"/>
              <a:t>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Malat1, Cd3d, </a:t>
            </a:r>
            <a:r>
              <a:rPr lang="en-US" sz="1100" dirty="0" err="1"/>
              <a:t>Hbb-bt</a:t>
            </a:r>
            <a:r>
              <a:rPr lang="en-US" sz="1100" dirty="0"/>
              <a:t>, 2810417H13Rik, </a:t>
            </a:r>
            <a:r>
              <a:rPr lang="en-US" sz="1100" dirty="0" err="1"/>
              <a:t>Xist</a:t>
            </a:r>
            <a:r>
              <a:rPr lang="en-US" sz="1100" dirty="0"/>
              <a:t> </a:t>
            </a:r>
          </a:p>
          <a:p>
            <a:r>
              <a:rPr lang="en-US" sz="1100" dirty="0"/>
              <a:t>PC_ 7 </a:t>
            </a:r>
            <a:r>
              <a:rPr lang="en-US" sz="1100" dirty="0" smtClean="0"/>
              <a:t>	Positive</a:t>
            </a:r>
            <a:r>
              <a:rPr lang="en-US" sz="1100" dirty="0"/>
              <a:t>:  Isg15, Rtp4, Ifit1, Oasl2, Usp18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</a:t>
            </a:r>
            <a:r>
              <a:rPr lang="en-US" sz="1100" dirty="0" err="1"/>
              <a:t>Hbb-bt</a:t>
            </a:r>
            <a:r>
              <a:rPr lang="en-US" sz="1100" dirty="0"/>
              <a:t>, Eef1a1, </a:t>
            </a:r>
            <a:r>
              <a:rPr lang="en-US" sz="1100" dirty="0" err="1"/>
              <a:t>Actb</a:t>
            </a:r>
            <a:r>
              <a:rPr lang="en-US" sz="1100" dirty="0"/>
              <a:t>, Rpl3, Rplp0 </a:t>
            </a:r>
          </a:p>
          <a:p>
            <a:r>
              <a:rPr lang="en-US" sz="1100" dirty="0"/>
              <a:t>PC_ 8 </a:t>
            </a:r>
            <a:r>
              <a:rPr lang="en-US" sz="1100" dirty="0" smtClean="0"/>
              <a:t>	Positive</a:t>
            </a:r>
            <a:r>
              <a:rPr lang="en-US" sz="1100" dirty="0"/>
              <a:t>:  </a:t>
            </a:r>
            <a:r>
              <a:rPr lang="en-US" sz="1100" dirty="0" err="1"/>
              <a:t>Hbb-bt</a:t>
            </a:r>
            <a:r>
              <a:rPr lang="en-US" sz="1100" dirty="0"/>
              <a:t>, Cd3d, Cd3g, Cd3e, </a:t>
            </a:r>
            <a:r>
              <a:rPr lang="en-US" sz="1100" dirty="0" err="1"/>
              <a:t>Actb</a:t>
            </a:r>
            <a:r>
              <a:rPr lang="en-US" sz="1100" dirty="0"/>
              <a:t>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Malat1, Crip1, Plac8, Ly6d, Cpa3 </a:t>
            </a:r>
          </a:p>
          <a:p>
            <a:r>
              <a:rPr lang="en-US" sz="1100" dirty="0"/>
              <a:t>PC_ 9 </a:t>
            </a:r>
            <a:r>
              <a:rPr lang="en-US" sz="1100" dirty="0" smtClean="0"/>
              <a:t>	Positive</a:t>
            </a:r>
            <a:r>
              <a:rPr lang="en-US" sz="1100" dirty="0"/>
              <a:t>:  Prtn3, </a:t>
            </a:r>
            <a:r>
              <a:rPr lang="en-US" sz="1100" dirty="0" err="1"/>
              <a:t>Mpo</a:t>
            </a:r>
            <a:r>
              <a:rPr lang="en-US" sz="1100" dirty="0"/>
              <a:t>, </a:t>
            </a:r>
            <a:r>
              <a:rPr lang="en-US" sz="1100" dirty="0" err="1"/>
              <a:t>Ctsg</a:t>
            </a:r>
            <a:r>
              <a:rPr lang="en-US" sz="1100" dirty="0"/>
              <a:t>, Ccl9, Ms4a3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Crip1, Ly6d, Tmsb10, Il2ra, Isg15 </a:t>
            </a:r>
          </a:p>
          <a:p>
            <a:r>
              <a:rPr lang="en-US" sz="1100" dirty="0"/>
              <a:t>PC_ </a:t>
            </a:r>
            <a:r>
              <a:rPr lang="en-US" sz="1100" dirty="0" smtClean="0"/>
              <a:t>10	Positive</a:t>
            </a:r>
            <a:r>
              <a:rPr lang="en-US" sz="1100" dirty="0"/>
              <a:t>:  Myl10, Ifitm1, </a:t>
            </a:r>
            <a:r>
              <a:rPr lang="en-US" sz="1100" dirty="0" err="1"/>
              <a:t>Ptcra</a:t>
            </a:r>
            <a:r>
              <a:rPr lang="en-US" sz="1100" dirty="0"/>
              <a:t>, Hist1h2bc, Rag1 </a:t>
            </a:r>
          </a:p>
          <a:p>
            <a:r>
              <a:rPr lang="en-US" sz="1100" dirty="0" smtClean="0"/>
              <a:t>	Negative</a:t>
            </a:r>
            <a:r>
              <a:rPr lang="en-US" sz="1100" dirty="0"/>
              <a:t>:  </a:t>
            </a:r>
            <a:r>
              <a:rPr lang="en-US" sz="1100" dirty="0" err="1"/>
              <a:t>Gzma</a:t>
            </a:r>
            <a:r>
              <a:rPr lang="en-US" sz="1100" dirty="0"/>
              <a:t>, Thy1, Sh2d1a, Lef1, Id3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26" y="7561643"/>
            <a:ext cx="5953125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1" y="298194"/>
            <a:ext cx="3733800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7" y="2306740"/>
            <a:ext cx="6010275" cy="1938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97" y="4245078"/>
            <a:ext cx="2750820" cy="2278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97" y="6742317"/>
            <a:ext cx="5981700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12" y="254382"/>
            <a:ext cx="6012275" cy="3993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2" y="4409767"/>
            <a:ext cx="6029325" cy="2805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12" y="7232547"/>
            <a:ext cx="2664900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1" y="232287"/>
            <a:ext cx="5957888" cy="118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7"/>
          <a:stretch/>
        </p:blipFill>
        <p:spPr>
          <a:xfrm>
            <a:off x="687128" y="1587221"/>
            <a:ext cx="5395713" cy="67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6" y="249802"/>
            <a:ext cx="6000750" cy="1724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5" y="2070861"/>
            <a:ext cx="2423530" cy="4030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94" y="2085135"/>
            <a:ext cx="2250891" cy="4030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66" y="6170516"/>
            <a:ext cx="5986463" cy="757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66" y="6927754"/>
            <a:ext cx="5953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07" y="367363"/>
            <a:ext cx="4495238" cy="44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</Words>
  <Application>Microsoft Office PowerPoint</Application>
  <PresentationFormat>A4 Paper (210x297 mm)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MHH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Takmakova, Ekaterina</dc:creator>
  <cp:lastModifiedBy>Takmakova, Ekaterina</cp:lastModifiedBy>
  <cp:revision>4</cp:revision>
  <dcterms:created xsi:type="dcterms:W3CDTF">2021-07-07T14:51:34Z</dcterms:created>
  <dcterms:modified xsi:type="dcterms:W3CDTF">2021-07-07T15:42:44Z</dcterms:modified>
</cp:coreProperties>
</file>