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69" r:id="rId3"/>
    <p:sldId id="267" r:id="rId4"/>
    <p:sldId id="268" r:id="rId5"/>
    <p:sldId id="257" r:id="rId6"/>
    <p:sldId id="258" r:id="rId7"/>
    <p:sldId id="259" r:id="rId8"/>
    <p:sldId id="260" r:id="rId9"/>
    <p:sldId id="262" r:id="rId10"/>
    <p:sldId id="263" r:id="rId11"/>
    <p:sldId id="264" r:id="rId12"/>
    <p:sldId id="265" r:id="rId13"/>
    <p:sldId id="266" r:id="rId14"/>
  </p:sldIdLst>
  <p:sldSz cx="14400213" cy="10799763"/>
  <p:notesSz cx="9144000" cy="6858000"/>
  <p:defaultTextStyle>
    <a:defPPr>
      <a:defRPr lang="ru-RU"/>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1" userDrawn="1">
          <p15:clr>
            <a:srgbClr val="A4A3A4"/>
          </p15:clr>
        </p15:guide>
        <p15:guide id="2" pos="4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0C4201-A218-42EE-85A2-2B25BD57ED40}" v="18" dt="2020-12-17T01:21:59.979"/>
    <p1510:client id="{9D0783BC-3C67-4AB4-8056-A84394114F91}" v="4" dt="2020-12-16T05:29:15.064"/>
    <p1510:client id="{DAA64DE1-8527-41DC-B4CB-25A953BEF5E6}" v="3" dt="2020-12-16T20:39:47.607"/>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Средний стиль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692" y="60"/>
      </p:cViewPr>
      <p:guideLst>
        <p:guide orient="horz" pos="3401"/>
        <p:guide pos="4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Грачик Еремян" userId="96813ea5a0b42389" providerId="LiveId" clId="{9D0783BC-3C67-4AB4-8056-A84394114F91}"/>
    <pc:docChg chg="undo custSel addSld modSld">
      <pc:chgData name="Грачик Еремян" userId="96813ea5a0b42389" providerId="LiveId" clId="{9D0783BC-3C67-4AB4-8056-A84394114F91}" dt="2020-12-16T06:30:07.922" v="850" actId="13926"/>
      <pc:docMkLst>
        <pc:docMk/>
      </pc:docMkLst>
      <pc:sldChg chg="addSp modSp mod">
        <pc:chgData name="Грачик Еремян" userId="96813ea5a0b42389" providerId="LiveId" clId="{9D0783BC-3C67-4AB4-8056-A84394114F91}" dt="2020-12-16T06:12:38.583" v="849" actId="20577"/>
        <pc:sldMkLst>
          <pc:docMk/>
          <pc:sldMk cId="3206909467" sldId="256"/>
        </pc:sldMkLst>
        <pc:spChg chg="add mod">
          <ac:chgData name="Грачик Еремян" userId="96813ea5a0b42389" providerId="LiveId" clId="{9D0783BC-3C67-4AB4-8056-A84394114F91}" dt="2020-12-16T01:18:11.337" v="560" actId="1076"/>
          <ac:spMkLst>
            <pc:docMk/>
            <pc:sldMk cId="3206909467" sldId="256"/>
            <ac:spMk id="4" creationId="{EC9AC1E5-64FC-4FB7-A89B-455131C3789D}"/>
          </ac:spMkLst>
        </pc:spChg>
        <pc:spChg chg="mod">
          <ac:chgData name="Грачик Еремян" userId="96813ea5a0b42389" providerId="LiveId" clId="{9D0783BC-3C67-4AB4-8056-A84394114F91}" dt="2020-12-16T06:12:38.583" v="849" actId="20577"/>
          <ac:spMkLst>
            <pc:docMk/>
            <pc:sldMk cId="3206909467" sldId="256"/>
            <ac:spMk id="43" creationId="{90297A9B-91D9-46E2-9D2A-6AE3A8A6DC11}"/>
          </ac:spMkLst>
        </pc:spChg>
      </pc:sldChg>
      <pc:sldChg chg="modSp mod">
        <pc:chgData name="Грачик Еремян" userId="96813ea5a0b42389" providerId="LiveId" clId="{9D0783BC-3C67-4AB4-8056-A84394114F91}" dt="2020-12-16T06:30:07.922" v="850" actId="13926"/>
        <pc:sldMkLst>
          <pc:docMk/>
          <pc:sldMk cId="1778785242" sldId="268"/>
        </pc:sldMkLst>
        <pc:spChg chg="mod">
          <ac:chgData name="Грачик Еремян" userId="96813ea5a0b42389" providerId="LiveId" clId="{9D0783BC-3C67-4AB4-8056-A84394114F91}" dt="2020-12-16T06:30:07.922" v="850" actId="13926"/>
          <ac:spMkLst>
            <pc:docMk/>
            <pc:sldMk cId="1778785242" sldId="268"/>
            <ac:spMk id="43" creationId="{90297A9B-91D9-46E2-9D2A-6AE3A8A6DC11}"/>
          </ac:spMkLst>
        </pc:spChg>
      </pc:sldChg>
      <pc:sldChg chg="modSp add mod">
        <pc:chgData name="Грачик Еремян" userId="96813ea5a0b42389" providerId="LiveId" clId="{9D0783BC-3C67-4AB4-8056-A84394114F91}" dt="2020-12-16T05:35:25.856" v="841" actId="20577"/>
        <pc:sldMkLst>
          <pc:docMk/>
          <pc:sldMk cId="3784319792" sldId="269"/>
        </pc:sldMkLst>
        <pc:spChg chg="mod">
          <ac:chgData name="Грачик Еремян" userId="96813ea5a0b42389" providerId="LiveId" clId="{9D0783BC-3C67-4AB4-8056-A84394114F91}" dt="2020-12-16T05:35:25.856" v="841" actId="20577"/>
          <ac:spMkLst>
            <pc:docMk/>
            <pc:sldMk cId="3784319792" sldId="269"/>
            <ac:spMk id="43" creationId="{90297A9B-91D9-46E2-9D2A-6AE3A8A6DC11}"/>
          </ac:spMkLst>
        </pc:spChg>
      </pc:sldChg>
    </pc:docChg>
  </pc:docChgLst>
  <pc:docChgLst>
    <pc:chgData name="Грачик Еремян" userId="96813ea5a0b42389" providerId="LiveId" clId="{CFE3A325-213A-4128-BF69-7044118A9833}"/>
    <pc:docChg chg="undo redo custSel addSld delSld modSld modMainMaster">
      <pc:chgData name="Грачик Еремян" userId="96813ea5a0b42389" providerId="LiveId" clId="{CFE3A325-213A-4128-BF69-7044118A9833}" dt="2020-12-09T04:36:19.999" v="1889" actId="14100"/>
      <pc:docMkLst>
        <pc:docMk/>
      </pc:docMkLst>
      <pc:sldChg chg="addSp delSp modSp mod">
        <pc:chgData name="Грачик Еремян" userId="96813ea5a0b42389" providerId="LiveId" clId="{CFE3A325-213A-4128-BF69-7044118A9833}" dt="2020-12-09T04:34:33.963" v="1875" actId="478"/>
        <pc:sldMkLst>
          <pc:docMk/>
          <pc:sldMk cId="3206909467" sldId="256"/>
        </pc:sldMkLst>
        <pc:spChg chg="add del mod">
          <ac:chgData name="Грачик Еремян" userId="96813ea5a0b42389" providerId="LiveId" clId="{CFE3A325-213A-4128-BF69-7044118A9833}" dt="2020-12-08T23:30:06.896" v="418" actId="478"/>
          <ac:spMkLst>
            <pc:docMk/>
            <pc:sldMk cId="3206909467" sldId="256"/>
            <ac:spMk id="2" creationId="{8F5B5878-3DCD-4275-9E43-569BDB79EF0D}"/>
          </ac:spMkLst>
        </pc:spChg>
        <pc:spChg chg="add del mod">
          <ac:chgData name="Грачик Еремян" userId="96813ea5a0b42389" providerId="LiveId" clId="{CFE3A325-213A-4128-BF69-7044118A9833}" dt="2020-12-09T04:34:33.963" v="1875" actId="478"/>
          <ac:spMkLst>
            <pc:docMk/>
            <pc:sldMk cId="3206909467" sldId="256"/>
            <ac:spMk id="8" creationId="{1873AF76-735B-4BC2-9B2E-609FD53FDEFA}"/>
          </ac:spMkLst>
        </pc:spChg>
        <pc:spChg chg="del">
          <ac:chgData name="Грачик Еремян" userId="96813ea5a0b42389" providerId="LiveId" clId="{CFE3A325-213A-4128-BF69-7044118A9833}" dt="2020-12-08T22:29:58.163" v="56" actId="478"/>
          <ac:spMkLst>
            <pc:docMk/>
            <pc:sldMk cId="3206909467" sldId="256"/>
            <ac:spMk id="36" creationId="{DBC95BE2-08B9-4803-A8C6-7D20F66362E4}"/>
          </ac:spMkLst>
        </pc:spChg>
        <pc:spChg chg="mod">
          <ac:chgData name="Грачик Еремян" userId="96813ea5a0b42389" providerId="LiveId" clId="{CFE3A325-213A-4128-BF69-7044118A9833}" dt="2020-12-08T23:12:16.679" v="159" actId="14100"/>
          <ac:spMkLst>
            <pc:docMk/>
            <pc:sldMk cId="3206909467" sldId="256"/>
            <ac:spMk id="43" creationId="{90297A9B-91D9-46E2-9D2A-6AE3A8A6DC11}"/>
          </ac:spMkLst>
        </pc:spChg>
        <pc:spChg chg="mod topLvl">
          <ac:chgData name="Грачик Еремян" userId="96813ea5a0b42389" providerId="LiveId" clId="{CFE3A325-213A-4128-BF69-7044118A9833}" dt="2020-12-08T23:56:16.761" v="725" actId="14100"/>
          <ac:spMkLst>
            <pc:docMk/>
            <pc:sldMk cId="3206909467" sldId="256"/>
            <ac:spMk id="44" creationId="{84F0AAF4-AD1F-4BD7-9951-E3E3F0C54122}"/>
          </ac:spMkLst>
        </pc:spChg>
        <pc:spChg chg="mod topLvl">
          <ac:chgData name="Грачик Еремян" userId="96813ea5a0b42389" providerId="LiveId" clId="{CFE3A325-213A-4128-BF69-7044118A9833}" dt="2020-12-08T23:56:16.761" v="725" actId="14100"/>
          <ac:spMkLst>
            <pc:docMk/>
            <pc:sldMk cId="3206909467" sldId="256"/>
            <ac:spMk id="45" creationId="{2A8E01CA-29F5-459C-BA98-A4705B30F1EB}"/>
          </ac:spMkLst>
        </pc:spChg>
        <pc:spChg chg="mod topLvl">
          <ac:chgData name="Грачик Еремян" userId="96813ea5a0b42389" providerId="LiveId" clId="{CFE3A325-213A-4128-BF69-7044118A9833}" dt="2020-12-08T23:56:16.761" v="725" actId="14100"/>
          <ac:spMkLst>
            <pc:docMk/>
            <pc:sldMk cId="3206909467" sldId="256"/>
            <ac:spMk id="46" creationId="{19ADBDDD-6F99-4444-823D-FEC53CB46110}"/>
          </ac:spMkLst>
        </pc:spChg>
        <pc:spChg chg="mod topLvl">
          <ac:chgData name="Грачик Еремян" userId="96813ea5a0b42389" providerId="LiveId" clId="{CFE3A325-213A-4128-BF69-7044118A9833}" dt="2020-12-08T23:56:16.761" v="725" actId="14100"/>
          <ac:spMkLst>
            <pc:docMk/>
            <pc:sldMk cId="3206909467" sldId="256"/>
            <ac:spMk id="47" creationId="{37D222A5-7AFC-4763-B5F8-220687C678B3}"/>
          </ac:spMkLst>
        </pc:spChg>
        <pc:spChg chg="mod topLvl">
          <ac:chgData name="Грачик Еремян" userId="96813ea5a0b42389" providerId="LiveId" clId="{CFE3A325-213A-4128-BF69-7044118A9833}" dt="2020-12-08T23:56:16.761" v="725" actId="14100"/>
          <ac:spMkLst>
            <pc:docMk/>
            <pc:sldMk cId="3206909467" sldId="256"/>
            <ac:spMk id="48" creationId="{AC1F08C5-84D4-425A-BFD2-777587C2E5E9}"/>
          </ac:spMkLst>
        </pc:spChg>
        <pc:spChg chg="mod topLvl">
          <ac:chgData name="Грачик Еремян" userId="96813ea5a0b42389" providerId="LiveId" clId="{CFE3A325-213A-4128-BF69-7044118A9833}" dt="2020-12-08T23:56:16.761" v="725" actId="14100"/>
          <ac:spMkLst>
            <pc:docMk/>
            <pc:sldMk cId="3206909467" sldId="256"/>
            <ac:spMk id="49" creationId="{F7F835B6-6FA0-40AF-A292-C79F5EA5A21F}"/>
          </ac:spMkLst>
        </pc:spChg>
        <pc:spChg chg="mod topLvl">
          <ac:chgData name="Грачик Еремян" userId="96813ea5a0b42389" providerId="LiveId" clId="{CFE3A325-213A-4128-BF69-7044118A9833}" dt="2020-12-08T23:39:15.862" v="503" actId="255"/>
          <ac:spMkLst>
            <pc:docMk/>
            <pc:sldMk cId="3206909467" sldId="256"/>
            <ac:spMk id="50" creationId="{A0459C54-EAB4-44F7-B37A-171D149336B0}"/>
          </ac:spMkLst>
        </pc:spChg>
        <pc:spChg chg="mod topLvl">
          <ac:chgData name="Грачик Еремян" userId="96813ea5a0b42389" providerId="LiveId" clId="{CFE3A325-213A-4128-BF69-7044118A9833}" dt="2020-12-08T23:39:15.862" v="503" actId="255"/>
          <ac:spMkLst>
            <pc:docMk/>
            <pc:sldMk cId="3206909467" sldId="256"/>
            <ac:spMk id="51" creationId="{CC389614-DFF4-45D9-9161-1C9E98E9EDF3}"/>
          </ac:spMkLst>
        </pc:spChg>
        <pc:spChg chg="mod topLvl">
          <ac:chgData name="Грачик Еремян" userId="96813ea5a0b42389" providerId="LiveId" clId="{CFE3A325-213A-4128-BF69-7044118A9833}" dt="2020-12-08T23:39:15.862" v="503" actId="255"/>
          <ac:spMkLst>
            <pc:docMk/>
            <pc:sldMk cId="3206909467" sldId="256"/>
            <ac:spMk id="52" creationId="{B1C8949E-FB99-4E5F-B6D6-3572AC44738C}"/>
          </ac:spMkLst>
        </pc:spChg>
        <pc:spChg chg="mod topLvl">
          <ac:chgData name="Грачик Еремян" userId="96813ea5a0b42389" providerId="LiveId" clId="{CFE3A325-213A-4128-BF69-7044118A9833}" dt="2020-12-08T23:39:15.862" v="503" actId="255"/>
          <ac:spMkLst>
            <pc:docMk/>
            <pc:sldMk cId="3206909467" sldId="256"/>
            <ac:spMk id="53" creationId="{49D2D32E-DFF2-4BA0-ADBD-4632EDDF72F5}"/>
          </ac:spMkLst>
        </pc:spChg>
        <pc:spChg chg="mod topLvl">
          <ac:chgData name="Грачик Еремян" userId="96813ea5a0b42389" providerId="LiveId" clId="{CFE3A325-213A-4128-BF69-7044118A9833}" dt="2020-12-08T23:39:15.862" v="503" actId="255"/>
          <ac:spMkLst>
            <pc:docMk/>
            <pc:sldMk cId="3206909467" sldId="256"/>
            <ac:spMk id="54" creationId="{C8C33FD1-9B56-4D91-8203-BFF3C3D5F51F}"/>
          </ac:spMkLst>
        </pc:spChg>
        <pc:spChg chg="mod topLvl">
          <ac:chgData name="Грачик Еремян" userId="96813ea5a0b42389" providerId="LiveId" clId="{CFE3A325-213A-4128-BF69-7044118A9833}" dt="2020-12-08T23:39:15.862" v="503" actId="255"/>
          <ac:spMkLst>
            <pc:docMk/>
            <pc:sldMk cId="3206909467" sldId="256"/>
            <ac:spMk id="55" creationId="{B8EACF5E-1E24-40FE-BA74-C5838F44BE7D}"/>
          </ac:spMkLst>
        </pc:spChg>
        <pc:spChg chg="mod topLvl">
          <ac:chgData name="Грачик Еремян" userId="96813ea5a0b42389" providerId="LiveId" clId="{CFE3A325-213A-4128-BF69-7044118A9833}" dt="2020-12-08T23:56:16.761" v="725" actId="14100"/>
          <ac:spMkLst>
            <pc:docMk/>
            <pc:sldMk cId="3206909467" sldId="256"/>
            <ac:spMk id="56" creationId="{05B310A1-00AB-4E79-B045-618925257018}"/>
          </ac:spMkLst>
        </pc:spChg>
        <pc:spChg chg="mod topLvl">
          <ac:chgData name="Грачик Еремян" userId="96813ea5a0b42389" providerId="LiveId" clId="{CFE3A325-213A-4128-BF69-7044118A9833}" dt="2020-12-08T23:56:16.761" v="725" actId="14100"/>
          <ac:spMkLst>
            <pc:docMk/>
            <pc:sldMk cId="3206909467" sldId="256"/>
            <ac:spMk id="57" creationId="{D4264732-0051-469A-8AFF-A1831C4A6334}"/>
          </ac:spMkLst>
        </pc:spChg>
        <pc:spChg chg="mod topLvl">
          <ac:chgData name="Грачик Еремян" userId="96813ea5a0b42389" providerId="LiveId" clId="{CFE3A325-213A-4128-BF69-7044118A9833}" dt="2020-12-08T23:56:16.761" v="725" actId="14100"/>
          <ac:spMkLst>
            <pc:docMk/>
            <pc:sldMk cId="3206909467" sldId="256"/>
            <ac:spMk id="58" creationId="{7DDAA019-ED55-4290-A315-E0117870B8C5}"/>
          </ac:spMkLst>
        </pc:spChg>
        <pc:spChg chg="mod topLvl">
          <ac:chgData name="Грачик Еремян" userId="96813ea5a0b42389" providerId="LiveId" clId="{CFE3A325-213A-4128-BF69-7044118A9833}" dt="2020-12-08T23:56:16.761" v="725" actId="14100"/>
          <ac:spMkLst>
            <pc:docMk/>
            <pc:sldMk cId="3206909467" sldId="256"/>
            <ac:spMk id="59" creationId="{6D379295-1FB6-44CE-8D80-3CBA8273C61F}"/>
          </ac:spMkLst>
        </pc:spChg>
        <pc:spChg chg="mod topLvl">
          <ac:chgData name="Грачик Еремян" userId="96813ea5a0b42389" providerId="LiveId" clId="{CFE3A325-213A-4128-BF69-7044118A9833}" dt="2020-12-08T23:56:16.761" v="725" actId="14100"/>
          <ac:spMkLst>
            <pc:docMk/>
            <pc:sldMk cId="3206909467" sldId="256"/>
            <ac:spMk id="60" creationId="{EB5FB22C-58E7-46F4-B6AE-4324AA9C547E}"/>
          </ac:spMkLst>
        </pc:spChg>
        <pc:spChg chg="mod topLvl">
          <ac:chgData name="Грачик Еремян" userId="96813ea5a0b42389" providerId="LiveId" clId="{CFE3A325-213A-4128-BF69-7044118A9833}" dt="2020-12-08T23:56:16.761" v="725" actId="14100"/>
          <ac:spMkLst>
            <pc:docMk/>
            <pc:sldMk cId="3206909467" sldId="256"/>
            <ac:spMk id="61" creationId="{65D1686F-86C3-4F7E-8B44-C88B85C02E1A}"/>
          </ac:spMkLst>
        </pc:spChg>
        <pc:spChg chg="mod topLvl">
          <ac:chgData name="Грачик Еремян" userId="96813ea5a0b42389" providerId="LiveId" clId="{CFE3A325-213A-4128-BF69-7044118A9833}" dt="2020-12-08T23:39:11.011" v="502" actId="255"/>
          <ac:spMkLst>
            <pc:docMk/>
            <pc:sldMk cId="3206909467" sldId="256"/>
            <ac:spMk id="62" creationId="{EF8F3CDD-E04A-4AB7-AC6A-35B0AE81B9CE}"/>
          </ac:spMkLst>
        </pc:spChg>
        <pc:spChg chg="mod topLvl">
          <ac:chgData name="Грачик Еремян" userId="96813ea5a0b42389" providerId="LiveId" clId="{CFE3A325-213A-4128-BF69-7044118A9833}" dt="2020-12-08T23:39:11.011" v="502" actId="255"/>
          <ac:spMkLst>
            <pc:docMk/>
            <pc:sldMk cId="3206909467" sldId="256"/>
            <ac:spMk id="63" creationId="{E35D7587-4AC6-4F8B-B2CB-0F7A2ECD1726}"/>
          </ac:spMkLst>
        </pc:spChg>
        <pc:spChg chg="mod topLvl">
          <ac:chgData name="Грачик Еремян" userId="96813ea5a0b42389" providerId="LiveId" clId="{CFE3A325-213A-4128-BF69-7044118A9833}" dt="2020-12-08T23:39:11.011" v="502" actId="255"/>
          <ac:spMkLst>
            <pc:docMk/>
            <pc:sldMk cId="3206909467" sldId="256"/>
            <ac:spMk id="64" creationId="{F643316D-09C1-4BA2-BC38-A019D3B2B124}"/>
          </ac:spMkLst>
        </pc:spChg>
        <pc:spChg chg="mod topLvl">
          <ac:chgData name="Грачик Еремян" userId="96813ea5a0b42389" providerId="LiveId" clId="{CFE3A325-213A-4128-BF69-7044118A9833}" dt="2020-12-08T23:39:11.011" v="502" actId="255"/>
          <ac:spMkLst>
            <pc:docMk/>
            <pc:sldMk cId="3206909467" sldId="256"/>
            <ac:spMk id="65" creationId="{7092958D-00BF-4603-804B-4063BA73BBB8}"/>
          </ac:spMkLst>
        </pc:spChg>
        <pc:spChg chg="mod topLvl">
          <ac:chgData name="Грачик Еремян" userId="96813ea5a0b42389" providerId="LiveId" clId="{CFE3A325-213A-4128-BF69-7044118A9833}" dt="2020-12-08T23:39:11.011" v="502" actId="255"/>
          <ac:spMkLst>
            <pc:docMk/>
            <pc:sldMk cId="3206909467" sldId="256"/>
            <ac:spMk id="66" creationId="{9201682E-64A7-4A85-AA97-13AC87127876}"/>
          </ac:spMkLst>
        </pc:spChg>
        <pc:spChg chg="mod topLvl">
          <ac:chgData name="Грачик Еремян" userId="96813ea5a0b42389" providerId="LiveId" clId="{CFE3A325-213A-4128-BF69-7044118A9833}" dt="2020-12-08T23:39:11.011" v="502" actId="255"/>
          <ac:spMkLst>
            <pc:docMk/>
            <pc:sldMk cId="3206909467" sldId="256"/>
            <ac:spMk id="67" creationId="{0BEA17A3-035D-4372-B2C1-5BA2D150E5EB}"/>
          </ac:spMkLst>
        </pc:spChg>
        <pc:spChg chg="mod topLvl">
          <ac:chgData name="Грачик Еремян" userId="96813ea5a0b42389" providerId="LiveId" clId="{CFE3A325-213A-4128-BF69-7044118A9833}" dt="2020-12-08T23:55:52.496" v="712" actId="14100"/>
          <ac:spMkLst>
            <pc:docMk/>
            <pc:sldMk cId="3206909467" sldId="256"/>
            <ac:spMk id="68" creationId="{250C7965-79F2-4476-877B-4134AFD321D4}"/>
          </ac:spMkLst>
        </pc:spChg>
        <pc:spChg chg="mod topLvl">
          <ac:chgData name="Грачик Еремян" userId="96813ea5a0b42389" providerId="LiveId" clId="{CFE3A325-213A-4128-BF69-7044118A9833}" dt="2020-12-08T23:55:52.496" v="712" actId="14100"/>
          <ac:spMkLst>
            <pc:docMk/>
            <pc:sldMk cId="3206909467" sldId="256"/>
            <ac:spMk id="69" creationId="{9DB602C3-6F51-48FB-BA6D-D0D96260A361}"/>
          </ac:spMkLst>
        </pc:spChg>
        <pc:spChg chg="mod topLvl">
          <ac:chgData name="Грачик Еремян" userId="96813ea5a0b42389" providerId="LiveId" clId="{CFE3A325-213A-4128-BF69-7044118A9833}" dt="2020-12-08T23:55:52.496" v="712" actId="14100"/>
          <ac:spMkLst>
            <pc:docMk/>
            <pc:sldMk cId="3206909467" sldId="256"/>
            <ac:spMk id="70" creationId="{5C60C92A-CF77-4504-A545-739314DAD901}"/>
          </ac:spMkLst>
        </pc:spChg>
        <pc:spChg chg="mod topLvl">
          <ac:chgData name="Грачик Еремян" userId="96813ea5a0b42389" providerId="LiveId" clId="{CFE3A325-213A-4128-BF69-7044118A9833}" dt="2020-12-08T23:55:52.496" v="712" actId="14100"/>
          <ac:spMkLst>
            <pc:docMk/>
            <pc:sldMk cId="3206909467" sldId="256"/>
            <ac:spMk id="71" creationId="{D47ECEBC-F0F4-49CB-B2E7-EFA864740CD3}"/>
          </ac:spMkLst>
        </pc:spChg>
        <pc:spChg chg="mod topLvl">
          <ac:chgData name="Грачик Еремян" userId="96813ea5a0b42389" providerId="LiveId" clId="{CFE3A325-213A-4128-BF69-7044118A9833}" dt="2020-12-08T23:55:52.496" v="712" actId="14100"/>
          <ac:spMkLst>
            <pc:docMk/>
            <pc:sldMk cId="3206909467" sldId="256"/>
            <ac:spMk id="72" creationId="{A99DFDB4-5FFC-4BEC-B281-3626C1890D8E}"/>
          </ac:spMkLst>
        </pc:spChg>
        <pc:spChg chg="mod topLvl">
          <ac:chgData name="Грачик Еремян" userId="96813ea5a0b42389" providerId="LiveId" clId="{CFE3A325-213A-4128-BF69-7044118A9833}" dt="2020-12-08T23:55:52.496" v="712" actId="14100"/>
          <ac:spMkLst>
            <pc:docMk/>
            <pc:sldMk cId="3206909467" sldId="256"/>
            <ac:spMk id="73" creationId="{B47BC71A-BAB5-4E17-9441-51C26869C7C7}"/>
          </ac:spMkLst>
        </pc:spChg>
        <pc:grpChg chg="add del mod">
          <ac:chgData name="Грачик Еремян" userId="96813ea5a0b42389" providerId="LiveId" clId="{CFE3A325-213A-4128-BF69-7044118A9833}" dt="2020-12-08T23:12:41.113" v="163" actId="165"/>
          <ac:grpSpMkLst>
            <pc:docMk/>
            <pc:sldMk cId="3206909467" sldId="256"/>
            <ac:grpSpMk id="3" creationId="{9FFFF439-F9E4-40E9-8328-812A78DAAA7B}"/>
          </ac:grpSpMkLst>
        </pc:grpChg>
        <pc:grpChg chg="add del mod">
          <ac:chgData name="Грачик Еремян" userId="96813ea5a0b42389" providerId="LiveId" clId="{CFE3A325-213A-4128-BF69-7044118A9833}" dt="2020-12-08T23:12:38.696" v="162" actId="165"/>
          <ac:grpSpMkLst>
            <pc:docMk/>
            <pc:sldMk cId="3206909467" sldId="256"/>
            <ac:grpSpMk id="4" creationId="{AAD59710-9EA0-464B-B932-D3228B0B8930}"/>
          </ac:grpSpMkLst>
        </pc:grpChg>
        <pc:grpChg chg="add del mod">
          <ac:chgData name="Грачик Еремян" userId="96813ea5a0b42389" providerId="LiveId" clId="{CFE3A325-213A-4128-BF69-7044118A9833}" dt="2020-12-08T23:39:01.529" v="501" actId="165"/>
          <ac:grpSpMkLst>
            <pc:docMk/>
            <pc:sldMk cId="3206909467" sldId="256"/>
            <ac:grpSpMk id="5" creationId="{9FEA8FA8-E1DC-4DF5-A0CC-5642C1B5C362}"/>
          </ac:grpSpMkLst>
        </pc:grpChg>
        <pc:grpChg chg="add del mod">
          <ac:chgData name="Грачик Еремян" userId="96813ea5a0b42389" providerId="LiveId" clId="{CFE3A325-213A-4128-BF69-7044118A9833}" dt="2020-12-08T23:39:01.529" v="501" actId="165"/>
          <ac:grpSpMkLst>
            <pc:docMk/>
            <pc:sldMk cId="3206909467" sldId="256"/>
            <ac:grpSpMk id="6" creationId="{F64CA513-804E-46AE-B6D6-FFAF7029A4B3}"/>
          </ac:grpSpMkLst>
        </pc:grpChg>
        <pc:grpChg chg="add mod">
          <ac:chgData name="Грачик Еремян" userId="96813ea5a0b42389" providerId="LiveId" clId="{CFE3A325-213A-4128-BF69-7044118A9833}" dt="2020-12-08T23:30:01.612" v="417" actId="14100"/>
          <ac:grpSpMkLst>
            <pc:docMk/>
            <pc:sldMk cId="3206909467" sldId="256"/>
            <ac:grpSpMk id="7" creationId="{34BEBB18-3602-4EB6-97A4-B98EC18B3310}"/>
          </ac:grpSpMkLst>
        </pc:grpChg>
        <pc:picChg chg="mod topLvl">
          <ac:chgData name="Грачик Еремян" userId="96813ea5a0b42389" providerId="LiveId" clId="{CFE3A325-213A-4128-BF69-7044118A9833}" dt="2020-12-08T23:39:01.529" v="501" actId="165"/>
          <ac:picMkLst>
            <pc:docMk/>
            <pc:sldMk cId="3206909467" sldId="256"/>
            <ac:picMk id="40" creationId="{98DE0FE7-5F2C-4229-ADBD-087E02A4F24D}"/>
          </ac:picMkLst>
        </pc:picChg>
        <pc:picChg chg="mod topLvl">
          <ac:chgData name="Грачик Еремян" userId="96813ea5a0b42389" providerId="LiveId" clId="{CFE3A325-213A-4128-BF69-7044118A9833}" dt="2020-12-08T23:39:01.529" v="501" actId="165"/>
          <ac:picMkLst>
            <pc:docMk/>
            <pc:sldMk cId="3206909467" sldId="256"/>
            <ac:picMk id="41" creationId="{CDEFC065-BDA0-4CD5-A9E6-0253BC839717}"/>
          </ac:picMkLst>
        </pc:picChg>
        <pc:picChg chg="mod topLvl">
          <ac:chgData name="Грачик Еремян" userId="96813ea5a0b42389" providerId="LiveId" clId="{CFE3A325-213A-4128-BF69-7044118A9833}" dt="2020-12-08T23:30:01.612" v="417" actId="14100"/>
          <ac:picMkLst>
            <pc:docMk/>
            <pc:sldMk cId="3206909467" sldId="256"/>
            <ac:picMk id="42" creationId="{F343BE77-4DB5-4DDD-92BE-E7DF9C4D726B}"/>
          </ac:picMkLst>
        </pc:picChg>
      </pc:sldChg>
      <pc:sldChg chg="addSp delSp modSp add del mod">
        <pc:chgData name="Грачик Еремян" userId="96813ea5a0b42389" providerId="LiveId" clId="{CFE3A325-213A-4128-BF69-7044118A9833}" dt="2020-12-08T23:26:07.229" v="376" actId="47"/>
        <pc:sldMkLst>
          <pc:docMk/>
          <pc:sldMk cId="1661698976" sldId="257"/>
        </pc:sldMkLst>
        <pc:spChg chg="del">
          <ac:chgData name="Грачик Еремян" userId="96813ea5a0b42389" providerId="LiveId" clId="{CFE3A325-213A-4128-BF69-7044118A9833}" dt="2020-12-08T23:14:07.413" v="173" actId="478"/>
          <ac:spMkLst>
            <pc:docMk/>
            <pc:sldMk cId="1661698976" sldId="257"/>
            <ac:spMk id="2" creationId="{8F5B5878-3DCD-4275-9E43-569BDB79EF0D}"/>
          </ac:spMkLst>
        </pc:spChg>
        <pc:spChg chg="del">
          <ac:chgData name="Грачик Еремян" userId="96813ea5a0b42389" providerId="LiveId" clId="{CFE3A325-213A-4128-BF69-7044118A9833}" dt="2020-12-08T23:15:09.712" v="176" actId="478"/>
          <ac:spMkLst>
            <pc:docMk/>
            <pc:sldMk cId="1661698976" sldId="257"/>
            <ac:spMk id="44" creationId="{84F0AAF4-AD1F-4BD7-9951-E3E3F0C54122}"/>
          </ac:spMkLst>
        </pc:spChg>
        <pc:spChg chg="del">
          <ac:chgData name="Грачик Еремян" userId="96813ea5a0b42389" providerId="LiveId" clId="{CFE3A325-213A-4128-BF69-7044118A9833}" dt="2020-12-08T23:15:09.712" v="176" actId="478"/>
          <ac:spMkLst>
            <pc:docMk/>
            <pc:sldMk cId="1661698976" sldId="257"/>
            <ac:spMk id="45" creationId="{2A8E01CA-29F5-459C-BA98-A4705B30F1EB}"/>
          </ac:spMkLst>
        </pc:spChg>
        <pc:spChg chg="del">
          <ac:chgData name="Грачик Еремян" userId="96813ea5a0b42389" providerId="LiveId" clId="{CFE3A325-213A-4128-BF69-7044118A9833}" dt="2020-12-08T23:15:09.712" v="176" actId="478"/>
          <ac:spMkLst>
            <pc:docMk/>
            <pc:sldMk cId="1661698976" sldId="257"/>
            <ac:spMk id="46" creationId="{19ADBDDD-6F99-4444-823D-FEC53CB46110}"/>
          </ac:spMkLst>
        </pc:spChg>
        <pc:spChg chg="del">
          <ac:chgData name="Грачик Еремян" userId="96813ea5a0b42389" providerId="LiveId" clId="{CFE3A325-213A-4128-BF69-7044118A9833}" dt="2020-12-08T23:15:09.712" v="176" actId="478"/>
          <ac:spMkLst>
            <pc:docMk/>
            <pc:sldMk cId="1661698976" sldId="257"/>
            <ac:spMk id="47" creationId="{37D222A5-7AFC-4763-B5F8-220687C678B3}"/>
          </ac:spMkLst>
        </pc:spChg>
        <pc:spChg chg="del">
          <ac:chgData name="Грачик Еремян" userId="96813ea5a0b42389" providerId="LiveId" clId="{CFE3A325-213A-4128-BF69-7044118A9833}" dt="2020-12-08T23:15:09.712" v="176" actId="478"/>
          <ac:spMkLst>
            <pc:docMk/>
            <pc:sldMk cId="1661698976" sldId="257"/>
            <ac:spMk id="48" creationId="{AC1F08C5-84D4-425A-BFD2-777587C2E5E9}"/>
          </ac:spMkLst>
        </pc:spChg>
        <pc:spChg chg="del">
          <ac:chgData name="Грачик Еремян" userId="96813ea5a0b42389" providerId="LiveId" clId="{CFE3A325-213A-4128-BF69-7044118A9833}" dt="2020-12-08T23:15:09.712" v="176" actId="478"/>
          <ac:spMkLst>
            <pc:docMk/>
            <pc:sldMk cId="1661698976" sldId="257"/>
            <ac:spMk id="49" creationId="{F7F835B6-6FA0-40AF-A292-C79F5EA5A21F}"/>
          </ac:spMkLst>
        </pc:spChg>
        <pc:spChg chg="del">
          <ac:chgData name="Грачик Еремян" userId="96813ea5a0b42389" providerId="LiveId" clId="{CFE3A325-213A-4128-BF69-7044118A9833}" dt="2020-12-08T23:15:09.712" v="176" actId="478"/>
          <ac:spMkLst>
            <pc:docMk/>
            <pc:sldMk cId="1661698976" sldId="257"/>
            <ac:spMk id="50" creationId="{A0459C54-EAB4-44F7-B37A-171D149336B0}"/>
          </ac:spMkLst>
        </pc:spChg>
        <pc:spChg chg="del">
          <ac:chgData name="Грачик Еремян" userId="96813ea5a0b42389" providerId="LiveId" clId="{CFE3A325-213A-4128-BF69-7044118A9833}" dt="2020-12-08T23:15:09.712" v="176" actId="478"/>
          <ac:spMkLst>
            <pc:docMk/>
            <pc:sldMk cId="1661698976" sldId="257"/>
            <ac:spMk id="51" creationId="{CC389614-DFF4-45D9-9161-1C9E98E9EDF3}"/>
          </ac:spMkLst>
        </pc:spChg>
        <pc:spChg chg="del">
          <ac:chgData name="Грачик Еремян" userId="96813ea5a0b42389" providerId="LiveId" clId="{CFE3A325-213A-4128-BF69-7044118A9833}" dt="2020-12-08T23:15:09.712" v="176" actId="478"/>
          <ac:spMkLst>
            <pc:docMk/>
            <pc:sldMk cId="1661698976" sldId="257"/>
            <ac:spMk id="52" creationId="{B1C8949E-FB99-4E5F-B6D6-3572AC44738C}"/>
          </ac:spMkLst>
        </pc:spChg>
        <pc:spChg chg="del">
          <ac:chgData name="Грачик Еремян" userId="96813ea5a0b42389" providerId="LiveId" clId="{CFE3A325-213A-4128-BF69-7044118A9833}" dt="2020-12-08T23:15:09.712" v="176" actId="478"/>
          <ac:spMkLst>
            <pc:docMk/>
            <pc:sldMk cId="1661698976" sldId="257"/>
            <ac:spMk id="53" creationId="{49D2D32E-DFF2-4BA0-ADBD-4632EDDF72F5}"/>
          </ac:spMkLst>
        </pc:spChg>
        <pc:spChg chg="del">
          <ac:chgData name="Грачик Еремян" userId="96813ea5a0b42389" providerId="LiveId" clId="{CFE3A325-213A-4128-BF69-7044118A9833}" dt="2020-12-08T23:15:09.712" v="176" actId="478"/>
          <ac:spMkLst>
            <pc:docMk/>
            <pc:sldMk cId="1661698976" sldId="257"/>
            <ac:spMk id="54" creationId="{C8C33FD1-9B56-4D91-8203-BFF3C3D5F51F}"/>
          </ac:spMkLst>
        </pc:spChg>
        <pc:spChg chg="del">
          <ac:chgData name="Грачик Еремян" userId="96813ea5a0b42389" providerId="LiveId" clId="{CFE3A325-213A-4128-BF69-7044118A9833}" dt="2020-12-08T23:15:09.712" v="176" actId="478"/>
          <ac:spMkLst>
            <pc:docMk/>
            <pc:sldMk cId="1661698976" sldId="257"/>
            <ac:spMk id="55" creationId="{B8EACF5E-1E24-40FE-BA74-C5838F44BE7D}"/>
          </ac:spMkLst>
        </pc:spChg>
        <pc:spChg chg="del">
          <ac:chgData name="Грачик Еремян" userId="96813ea5a0b42389" providerId="LiveId" clId="{CFE3A325-213A-4128-BF69-7044118A9833}" dt="2020-12-08T23:15:09.712" v="176" actId="478"/>
          <ac:spMkLst>
            <pc:docMk/>
            <pc:sldMk cId="1661698976" sldId="257"/>
            <ac:spMk id="56" creationId="{05B310A1-00AB-4E79-B045-618925257018}"/>
          </ac:spMkLst>
        </pc:spChg>
        <pc:spChg chg="del">
          <ac:chgData name="Грачик Еремян" userId="96813ea5a0b42389" providerId="LiveId" clId="{CFE3A325-213A-4128-BF69-7044118A9833}" dt="2020-12-08T23:15:09.712" v="176" actId="478"/>
          <ac:spMkLst>
            <pc:docMk/>
            <pc:sldMk cId="1661698976" sldId="257"/>
            <ac:spMk id="57" creationId="{D4264732-0051-469A-8AFF-A1831C4A6334}"/>
          </ac:spMkLst>
        </pc:spChg>
        <pc:spChg chg="del">
          <ac:chgData name="Грачик Еремян" userId="96813ea5a0b42389" providerId="LiveId" clId="{CFE3A325-213A-4128-BF69-7044118A9833}" dt="2020-12-08T23:15:09.712" v="176" actId="478"/>
          <ac:spMkLst>
            <pc:docMk/>
            <pc:sldMk cId="1661698976" sldId="257"/>
            <ac:spMk id="58" creationId="{7DDAA019-ED55-4290-A315-E0117870B8C5}"/>
          </ac:spMkLst>
        </pc:spChg>
        <pc:spChg chg="del">
          <ac:chgData name="Грачик Еремян" userId="96813ea5a0b42389" providerId="LiveId" clId="{CFE3A325-213A-4128-BF69-7044118A9833}" dt="2020-12-08T23:15:09.712" v="176" actId="478"/>
          <ac:spMkLst>
            <pc:docMk/>
            <pc:sldMk cId="1661698976" sldId="257"/>
            <ac:spMk id="59" creationId="{6D379295-1FB6-44CE-8D80-3CBA8273C61F}"/>
          </ac:spMkLst>
        </pc:spChg>
        <pc:spChg chg="del">
          <ac:chgData name="Грачик Еремян" userId="96813ea5a0b42389" providerId="LiveId" clId="{CFE3A325-213A-4128-BF69-7044118A9833}" dt="2020-12-08T23:15:09.712" v="176" actId="478"/>
          <ac:spMkLst>
            <pc:docMk/>
            <pc:sldMk cId="1661698976" sldId="257"/>
            <ac:spMk id="60" creationId="{EB5FB22C-58E7-46F4-B6AE-4324AA9C547E}"/>
          </ac:spMkLst>
        </pc:spChg>
        <pc:spChg chg="del">
          <ac:chgData name="Грачик Еремян" userId="96813ea5a0b42389" providerId="LiveId" clId="{CFE3A325-213A-4128-BF69-7044118A9833}" dt="2020-12-08T23:15:09.712" v="176" actId="478"/>
          <ac:spMkLst>
            <pc:docMk/>
            <pc:sldMk cId="1661698976" sldId="257"/>
            <ac:spMk id="61" creationId="{65D1686F-86C3-4F7E-8B44-C88B85C02E1A}"/>
          </ac:spMkLst>
        </pc:spChg>
        <pc:spChg chg="del">
          <ac:chgData name="Грачик Еремян" userId="96813ea5a0b42389" providerId="LiveId" clId="{CFE3A325-213A-4128-BF69-7044118A9833}" dt="2020-12-08T23:15:09.712" v="176" actId="478"/>
          <ac:spMkLst>
            <pc:docMk/>
            <pc:sldMk cId="1661698976" sldId="257"/>
            <ac:spMk id="62" creationId="{EF8F3CDD-E04A-4AB7-AC6A-35B0AE81B9CE}"/>
          </ac:spMkLst>
        </pc:spChg>
        <pc:spChg chg="del">
          <ac:chgData name="Грачик Еремян" userId="96813ea5a0b42389" providerId="LiveId" clId="{CFE3A325-213A-4128-BF69-7044118A9833}" dt="2020-12-08T23:15:09.712" v="176" actId="478"/>
          <ac:spMkLst>
            <pc:docMk/>
            <pc:sldMk cId="1661698976" sldId="257"/>
            <ac:spMk id="63" creationId="{E35D7587-4AC6-4F8B-B2CB-0F7A2ECD1726}"/>
          </ac:spMkLst>
        </pc:spChg>
        <pc:spChg chg="del">
          <ac:chgData name="Грачик Еремян" userId="96813ea5a0b42389" providerId="LiveId" clId="{CFE3A325-213A-4128-BF69-7044118A9833}" dt="2020-12-08T23:15:09.712" v="176" actId="478"/>
          <ac:spMkLst>
            <pc:docMk/>
            <pc:sldMk cId="1661698976" sldId="257"/>
            <ac:spMk id="64" creationId="{F643316D-09C1-4BA2-BC38-A019D3B2B124}"/>
          </ac:spMkLst>
        </pc:spChg>
        <pc:spChg chg="del">
          <ac:chgData name="Грачик Еремян" userId="96813ea5a0b42389" providerId="LiveId" clId="{CFE3A325-213A-4128-BF69-7044118A9833}" dt="2020-12-08T23:15:09.712" v="176" actId="478"/>
          <ac:spMkLst>
            <pc:docMk/>
            <pc:sldMk cId="1661698976" sldId="257"/>
            <ac:spMk id="65" creationId="{7092958D-00BF-4603-804B-4063BA73BBB8}"/>
          </ac:spMkLst>
        </pc:spChg>
        <pc:spChg chg="del">
          <ac:chgData name="Грачик Еремян" userId="96813ea5a0b42389" providerId="LiveId" clId="{CFE3A325-213A-4128-BF69-7044118A9833}" dt="2020-12-08T23:15:09.712" v="176" actId="478"/>
          <ac:spMkLst>
            <pc:docMk/>
            <pc:sldMk cId="1661698976" sldId="257"/>
            <ac:spMk id="66" creationId="{9201682E-64A7-4A85-AA97-13AC87127876}"/>
          </ac:spMkLst>
        </pc:spChg>
        <pc:spChg chg="del">
          <ac:chgData name="Грачик Еремян" userId="96813ea5a0b42389" providerId="LiveId" clId="{CFE3A325-213A-4128-BF69-7044118A9833}" dt="2020-12-08T23:15:09.712" v="176" actId="478"/>
          <ac:spMkLst>
            <pc:docMk/>
            <pc:sldMk cId="1661698976" sldId="257"/>
            <ac:spMk id="67" creationId="{0BEA17A3-035D-4372-B2C1-5BA2D150E5EB}"/>
          </ac:spMkLst>
        </pc:spChg>
        <pc:picChg chg="add mod">
          <ac:chgData name="Грачик Еремян" userId="96813ea5a0b42389" providerId="LiveId" clId="{CFE3A325-213A-4128-BF69-7044118A9833}" dt="2020-12-08T23:19:35.746" v="305" actId="108"/>
          <ac:picMkLst>
            <pc:docMk/>
            <pc:sldMk cId="1661698976" sldId="257"/>
            <ac:picMk id="37" creationId="{084A2E20-6B14-4924-B644-8E16CE8675A4}"/>
          </ac:picMkLst>
        </pc:picChg>
        <pc:picChg chg="del">
          <ac:chgData name="Грачик Еремян" userId="96813ea5a0b42389" providerId="LiveId" clId="{CFE3A325-213A-4128-BF69-7044118A9833}" dt="2020-12-08T23:15:06.846" v="174" actId="478"/>
          <ac:picMkLst>
            <pc:docMk/>
            <pc:sldMk cId="1661698976" sldId="257"/>
            <ac:picMk id="40" creationId="{98DE0FE7-5F2C-4229-ADBD-087E02A4F24D}"/>
          </ac:picMkLst>
        </pc:picChg>
        <pc:picChg chg="del">
          <ac:chgData name="Грачик Еремян" userId="96813ea5a0b42389" providerId="LiveId" clId="{CFE3A325-213A-4128-BF69-7044118A9833}" dt="2020-12-08T23:15:07.629" v="175" actId="478"/>
          <ac:picMkLst>
            <pc:docMk/>
            <pc:sldMk cId="1661698976" sldId="257"/>
            <ac:picMk id="41" creationId="{CDEFC065-BDA0-4CD5-A9E6-0253BC839717}"/>
          </ac:picMkLst>
        </pc:picChg>
        <pc:picChg chg="mod">
          <ac:chgData name="Грачик Еремян" userId="96813ea5a0b42389" providerId="LiveId" clId="{CFE3A325-213A-4128-BF69-7044118A9833}" dt="2020-12-08T23:19:23.179" v="304" actId="692"/>
          <ac:picMkLst>
            <pc:docMk/>
            <pc:sldMk cId="1661698976" sldId="257"/>
            <ac:picMk id="42" creationId="{F343BE77-4DB5-4DDD-92BE-E7DF9C4D726B}"/>
          </ac:picMkLst>
        </pc:picChg>
      </pc:sldChg>
      <pc:sldChg chg="addSp delSp modSp add mod">
        <pc:chgData name="Грачик Еремян" userId="96813ea5a0b42389" providerId="LiveId" clId="{CFE3A325-213A-4128-BF69-7044118A9833}" dt="2020-12-09T04:34:57.796" v="1876" actId="14861"/>
        <pc:sldMkLst>
          <pc:docMk/>
          <pc:sldMk cId="2152650065" sldId="257"/>
        </pc:sldMkLst>
        <pc:spChg chg="mod">
          <ac:chgData name="Грачик Еремян" userId="96813ea5a0b42389" providerId="LiveId" clId="{CFE3A325-213A-4128-BF69-7044118A9833}" dt="2020-12-09T00:01:02.632" v="783" actId="6549"/>
          <ac:spMkLst>
            <pc:docMk/>
            <pc:sldMk cId="2152650065" sldId="257"/>
            <ac:spMk id="43" creationId="{90297A9B-91D9-46E2-9D2A-6AE3A8A6DC11}"/>
          </ac:spMkLst>
        </pc:spChg>
        <pc:spChg chg="add del mod">
          <ac:chgData name="Грачик Еремян" userId="96813ea5a0b42389" providerId="LiveId" clId="{CFE3A325-213A-4128-BF69-7044118A9833}" dt="2020-12-09T04:31:51.179" v="1865" actId="478"/>
          <ac:spMkLst>
            <pc:docMk/>
            <pc:sldMk cId="2152650065" sldId="257"/>
            <ac:spMk id="81" creationId="{F184F83E-EAAC-4742-A9D2-047535D12A1C}"/>
          </ac:spMkLst>
        </pc:spChg>
        <pc:spChg chg="add del mod">
          <ac:chgData name="Грачик Еремян" userId="96813ea5a0b42389" providerId="LiveId" clId="{CFE3A325-213A-4128-BF69-7044118A9833}" dt="2020-12-08T23:49:26.591" v="632" actId="478"/>
          <ac:spMkLst>
            <pc:docMk/>
            <pc:sldMk cId="2152650065" sldId="257"/>
            <ac:spMk id="82" creationId="{D1BEC89A-4AC1-43CE-818D-BFACFB99E07B}"/>
          </ac:spMkLst>
        </pc:spChg>
        <pc:spChg chg="add del mod">
          <ac:chgData name="Грачик Еремян" userId="96813ea5a0b42389" providerId="LiveId" clId="{CFE3A325-213A-4128-BF69-7044118A9833}" dt="2020-12-08T23:41:47.296" v="540" actId="478"/>
          <ac:spMkLst>
            <pc:docMk/>
            <pc:sldMk cId="2152650065" sldId="257"/>
            <ac:spMk id="83" creationId="{F2C2FDF9-F2CB-4FCC-BAD8-0F1A4E0D7B1A}"/>
          </ac:spMkLst>
        </pc:spChg>
        <pc:spChg chg="add del mod">
          <ac:chgData name="Грачик Еремян" userId="96813ea5a0b42389" providerId="LiveId" clId="{CFE3A325-213A-4128-BF69-7044118A9833}" dt="2020-12-08T23:49:26.591" v="632" actId="478"/>
          <ac:spMkLst>
            <pc:docMk/>
            <pc:sldMk cId="2152650065" sldId="257"/>
            <ac:spMk id="84" creationId="{780F3011-DCD5-4D8A-B887-6B5FF8DE2E56}"/>
          </ac:spMkLst>
        </pc:spChg>
        <pc:spChg chg="add del mod">
          <ac:chgData name="Грачик Еремян" userId="96813ea5a0b42389" providerId="LiveId" clId="{CFE3A325-213A-4128-BF69-7044118A9833}" dt="2020-12-08T23:49:32.744" v="633" actId="478"/>
          <ac:spMkLst>
            <pc:docMk/>
            <pc:sldMk cId="2152650065" sldId="257"/>
            <ac:spMk id="85" creationId="{435E33D9-3E81-419B-9DF7-153348FFD593}"/>
          </ac:spMkLst>
        </pc:spChg>
        <pc:spChg chg="add del mod">
          <ac:chgData name="Грачик Еремян" userId="96813ea5a0b42389" providerId="LiveId" clId="{CFE3A325-213A-4128-BF69-7044118A9833}" dt="2020-12-08T23:49:26.591" v="632" actId="478"/>
          <ac:spMkLst>
            <pc:docMk/>
            <pc:sldMk cId="2152650065" sldId="257"/>
            <ac:spMk id="86" creationId="{DED84586-38C4-43C6-9E79-A81018320372}"/>
          </ac:spMkLst>
        </pc:spChg>
        <pc:spChg chg="add del mod">
          <ac:chgData name="Грачик Еремян" userId="96813ea5a0b42389" providerId="LiveId" clId="{CFE3A325-213A-4128-BF69-7044118A9833}" dt="2020-12-08T23:49:26.591" v="632" actId="478"/>
          <ac:spMkLst>
            <pc:docMk/>
            <pc:sldMk cId="2152650065" sldId="257"/>
            <ac:spMk id="87" creationId="{CFDA9736-79AF-423F-90D7-6088911AD40A}"/>
          </ac:spMkLst>
        </pc:spChg>
        <pc:spChg chg="add del mod">
          <ac:chgData name="Грачик Еремян" userId="96813ea5a0b42389" providerId="LiveId" clId="{CFE3A325-213A-4128-BF69-7044118A9833}" dt="2020-12-08T23:50:48.829" v="652" actId="478"/>
          <ac:spMkLst>
            <pc:docMk/>
            <pc:sldMk cId="2152650065" sldId="257"/>
            <ac:spMk id="88" creationId="{F5A3E05F-3512-4995-96F0-B02C636E0637}"/>
          </ac:spMkLst>
        </pc:spChg>
        <pc:spChg chg="add mod">
          <ac:chgData name="Грачик Еремян" userId="96813ea5a0b42389" providerId="LiveId" clId="{CFE3A325-213A-4128-BF69-7044118A9833}" dt="2020-12-08T23:57:50.462" v="742" actId="1038"/>
          <ac:spMkLst>
            <pc:docMk/>
            <pc:sldMk cId="2152650065" sldId="257"/>
            <ac:spMk id="95" creationId="{C6AC9109-0E97-4EB9-BC01-40D1FA87FA04}"/>
          </ac:spMkLst>
        </pc:spChg>
        <pc:spChg chg="add mod">
          <ac:chgData name="Грачик Еремян" userId="96813ea5a0b42389" providerId="LiveId" clId="{CFE3A325-213A-4128-BF69-7044118A9833}" dt="2020-12-08T23:57:25.096" v="733" actId="1076"/>
          <ac:spMkLst>
            <pc:docMk/>
            <pc:sldMk cId="2152650065" sldId="257"/>
            <ac:spMk id="96" creationId="{A6836483-31A2-46A7-92E0-C7B884882DEF}"/>
          </ac:spMkLst>
        </pc:spChg>
        <pc:spChg chg="add mod">
          <ac:chgData name="Грачик Еремян" userId="96813ea5a0b42389" providerId="LiveId" clId="{CFE3A325-213A-4128-BF69-7044118A9833}" dt="2020-12-08T23:57:38.879" v="736" actId="1076"/>
          <ac:spMkLst>
            <pc:docMk/>
            <pc:sldMk cId="2152650065" sldId="257"/>
            <ac:spMk id="97" creationId="{41908AD4-2D84-4336-93A8-E62C4000F195}"/>
          </ac:spMkLst>
        </pc:spChg>
        <pc:spChg chg="add mod">
          <ac:chgData name="Грачик Еремян" userId="96813ea5a0b42389" providerId="LiveId" clId="{CFE3A325-213A-4128-BF69-7044118A9833}" dt="2020-12-08T23:58:03.044" v="745" actId="1037"/>
          <ac:spMkLst>
            <pc:docMk/>
            <pc:sldMk cId="2152650065" sldId="257"/>
            <ac:spMk id="98" creationId="{B8BB5D97-63C6-4251-8E5A-A9905C9F687D}"/>
          </ac:spMkLst>
        </pc:spChg>
        <pc:spChg chg="add mod">
          <ac:chgData name="Грачик Еремян" userId="96813ea5a0b42389" providerId="LiveId" clId="{CFE3A325-213A-4128-BF69-7044118A9833}" dt="2020-12-08T23:58:30.313" v="758" actId="1037"/>
          <ac:spMkLst>
            <pc:docMk/>
            <pc:sldMk cId="2152650065" sldId="257"/>
            <ac:spMk id="99" creationId="{13E8A82A-51AE-4CDD-8F75-D2F5BFCC33D2}"/>
          </ac:spMkLst>
        </pc:spChg>
        <pc:spChg chg="add mod">
          <ac:chgData name="Грачик Еремян" userId="96813ea5a0b42389" providerId="LiveId" clId="{CFE3A325-213A-4128-BF69-7044118A9833}" dt="2020-12-08T23:58:35.763" v="759" actId="1037"/>
          <ac:spMkLst>
            <pc:docMk/>
            <pc:sldMk cId="2152650065" sldId="257"/>
            <ac:spMk id="100" creationId="{8E173C4A-C378-4C2A-B842-3E99811F3381}"/>
          </ac:spMkLst>
        </pc:spChg>
        <pc:grpChg chg="add del mod">
          <ac:chgData name="Грачик Еремян" userId="96813ea5a0b42389" providerId="LiveId" clId="{CFE3A325-213A-4128-BF69-7044118A9833}" dt="2020-12-08T23:36:00.496" v="481" actId="165"/>
          <ac:grpSpMkLst>
            <pc:docMk/>
            <pc:sldMk cId="2152650065" sldId="257"/>
            <ac:grpSpMk id="2" creationId="{E05D4EC4-4689-4D8B-B504-459CC3A1B508}"/>
          </ac:grpSpMkLst>
        </pc:grpChg>
        <pc:grpChg chg="del">
          <ac:chgData name="Грачик Еремян" userId="96813ea5a0b42389" providerId="LiveId" clId="{CFE3A325-213A-4128-BF69-7044118A9833}" dt="2020-12-08T23:30:26.896" v="421" actId="478"/>
          <ac:grpSpMkLst>
            <pc:docMk/>
            <pc:sldMk cId="2152650065" sldId="257"/>
            <ac:grpSpMk id="5" creationId="{9FEA8FA8-E1DC-4DF5-A0CC-5642C1B5C362}"/>
          </ac:grpSpMkLst>
        </pc:grpChg>
        <pc:grpChg chg="del">
          <ac:chgData name="Грачик Еремян" userId="96813ea5a0b42389" providerId="LiveId" clId="{CFE3A325-213A-4128-BF69-7044118A9833}" dt="2020-12-08T23:30:26.896" v="421" actId="478"/>
          <ac:grpSpMkLst>
            <pc:docMk/>
            <pc:sldMk cId="2152650065" sldId="257"/>
            <ac:grpSpMk id="6" creationId="{F64CA513-804E-46AE-B6D6-FFAF7029A4B3}"/>
          </ac:grpSpMkLst>
        </pc:grpChg>
        <pc:grpChg chg="del">
          <ac:chgData name="Грачик Еремян" userId="96813ea5a0b42389" providerId="LiveId" clId="{CFE3A325-213A-4128-BF69-7044118A9833}" dt="2020-12-08T23:31:46.479" v="452" actId="478"/>
          <ac:grpSpMkLst>
            <pc:docMk/>
            <pc:sldMk cId="2152650065" sldId="257"/>
            <ac:grpSpMk id="7" creationId="{34BEBB18-3602-4EB6-97A4-B98EC18B3310}"/>
          </ac:grpSpMkLst>
        </pc:grpChg>
        <pc:grpChg chg="add del mod">
          <ac:chgData name="Грачик Еремян" userId="96813ea5a0b42389" providerId="LiveId" clId="{CFE3A325-213A-4128-BF69-7044118A9833}" dt="2020-12-08T23:50:35.696" v="649" actId="165"/>
          <ac:grpSpMkLst>
            <pc:docMk/>
            <pc:sldMk cId="2152650065" sldId="257"/>
            <ac:grpSpMk id="8" creationId="{E4F14F92-6974-4BB9-BF2F-9ED464AAFC4C}"/>
          </ac:grpSpMkLst>
        </pc:grpChg>
        <pc:picChg chg="add del mod">
          <ac:chgData name="Грачик Еремян" userId="96813ea5a0b42389" providerId="LiveId" clId="{CFE3A325-213A-4128-BF69-7044118A9833}" dt="2020-12-08T23:34:06.546" v="475" actId="478"/>
          <ac:picMkLst>
            <pc:docMk/>
            <pc:sldMk cId="2152650065" sldId="257"/>
            <ac:picMk id="3" creationId="{425FE47E-72BA-418E-B8E2-FD92A144B7CA}"/>
          </ac:picMkLst>
        </pc:picChg>
        <pc:picChg chg="add del mod">
          <ac:chgData name="Грачик Еремян" userId="96813ea5a0b42389" providerId="LiveId" clId="{CFE3A325-213A-4128-BF69-7044118A9833}" dt="2020-12-08T23:32:04.796" v="454" actId="478"/>
          <ac:picMkLst>
            <pc:docMk/>
            <pc:sldMk cId="2152650065" sldId="257"/>
            <ac:picMk id="39" creationId="{0E0C69CD-0FC8-43AD-8E11-3443D213E811}"/>
          </ac:picMkLst>
        </pc:picChg>
        <pc:picChg chg="add del mod">
          <ac:chgData name="Грачик Еремян" userId="96813ea5a0b42389" providerId="LiveId" clId="{CFE3A325-213A-4128-BF69-7044118A9833}" dt="2020-12-08T23:32:11.895" v="461" actId="478"/>
          <ac:picMkLst>
            <pc:docMk/>
            <pc:sldMk cId="2152650065" sldId="257"/>
            <ac:picMk id="74" creationId="{2A87F457-096D-4CB1-97C7-9D4F112210BD}"/>
          </ac:picMkLst>
        </pc:picChg>
        <pc:picChg chg="add del mod topLvl">
          <ac:chgData name="Грачик Еремян" userId="96813ea5a0b42389" providerId="LiveId" clId="{CFE3A325-213A-4128-BF69-7044118A9833}" dt="2020-12-08T23:49:21.080" v="628" actId="478"/>
          <ac:picMkLst>
            <pc:docMk/>
            <pc:sldMk cId="2152650065" sldId="257"/>
            <ac:picMk id="75" creationId="{5CE116AE-349C-4CCF-BAB8-8D7A6E5C5896}"/>
          </ac:picMkLst>
        </pc:picChg>
        <pc:picChg chg="add del mod topLvl">
          <ac:chgData name="Грачик Еремян" userId="96813ea5a0b42389" providerId="LiveId" clId="{CFE3A325-213A-4128-BF69-7044118A9833}" dt="2020-12-08T23:49:24.296" v="631" actId="478"/>
          <ac:picMkLst>
            <pc:docMk/>
            <pc:sldMk cId="2152650065" sldId="257"/>
            <ac:picMk id="76" creationId="{24E40D8C-C9E9-4249-B2A8-172D869197A0}"/>
          </ac:picMkLst>
        </pc:picChg>
        <pc:picChg chg="add del mod topLvl">
          <ac:chgData name="Грачик Еремян" userId="96813ea5a0b42389" providerId="LiveId" clId="{CFE3A325-213A-4128-BF69-7044118A9833}" dt="2020-12-08T23:49:32.744" v="633" actId="478"/>
          <ac:picMkLst>
            <pc:docMk/>
            <pc:sldMk cId="2152650065" sldId="257"/>
            <ac:picMk id="77" creationId="{050B9E61-DD01-407E-A6BD-1CAD0CB26A87}"/>
          </ac:picMkLst>
        </pc:picChg>
        <pc:picChg chg="add del mod topLvl">
          <ac:chgData name="Грачик Еремян" userId="96813ea5a0b42389" providerId="LiveId" clId="{CFE3A325-213A-4128-BF69-7044118A9833}" dt="2020-12-08T23:49:22.629" v="630" actId="478"/>
          <ac:picMkLst>
            <pc:docMk/>
            <pc:sldMk cId="2152650065" sldId="257"/>
            <ac:picMk id="78" creationId="{45F161A4-46EF-43A3-BA24-F9A673972CD2}"/>
          </ac:picMkLst>
        </pc:picChg>
        <pc:picChg chg="add del mod topLvl">
          <ac:chgData name="Грачик Еремян" userId="96813ea5a0b42389" providerId="LiveId" clId="{CFE3A325-213A-4128-BF69-7044118A9833}" dt="2020-12-08T23:49:21.579" v="629" actId="478"/>
          <ac:picMkLst>
            <pc:docMk/>
            <pc:sldMk cId="2152650065" sldId="257"/>
            <ac:picMk id="79" creationId="{67C77014-1968-4285-AD58-4E7256B68193}"/>
          </ac:picMkLst>
        </pc:picChg>
        <pc:picChg chg="add del mod topLvl">
          <ac:chgData name="Грачик Еремян" userId="96813ea5a0b42389" providerId="LiveId" clId="{CFE3A325-213A-4128-BF69-7044118A9833}" dt="2020-12-08T23:50:46.962" v="651" actId="478"/>
          <ac:picMkLst>
            <pc:docMk/>
            <pc:sldMk cId="2152650065" sldId="257"/>
            <ac:picMk id="80" creationId="{71423976-1EEB-4865-8980-9E5D7C28D169}"/>
          </ac:picMkLst>
        </pc:picChg>
        <pc:picChg chg="add mod topLvl">
          <ac:chgData name="Грачик Еремян" userId="96813ea5a0b42389" providerId="LiveId" clId="{CFE3A325-213A-4128-BF69-7044118A9833}" dt="2020-12-09T04:34:57.796" v="1876" actId="14861"/>
          <ac:picMkLst>
            <pc:docMk/>
            <pc:sldMk cId="2152650065" sldId="257"/>
            <ac:picMk id="89" creationId="{E85B892B-1DC9-4EE8-BCE4-764321B34EF0}"/>
          </ac:picMkLst>
        </pc:picChg>
        <pc:picChg chg="add del mod topLvl">
          <ac:chgData name="Грачик Еремян" userId="96813ea5a0b42389" providerId="LiveId" clId="{CFE3A325-213A-4128-BF69-7044118A9833}" dt="2020-12-08T23:53:07.079" v="674" actId="478"/>
          <ac:picMkLst>
            <pc:docMk/>
            <pc:sldMk cId="2152650065" sldId="257"/>
            <ac:picMk id="90" creationId="{853C0455-C54D-411D-9A4B-4689CCCBB943}"/>
          </ac:picMkLst>
        </pc:picChg>
        <pc:picChg chg="add mod topLvl">
          <ac:chgData name="Грачик Еремян" userId="96813ea5a0b42389" providerId="LiveId" clId="{CFE3A325-213A-4128-BF69-7044118A9833}" dt="2020-12-09T00:00:55.029" v="782" actId="1076"/>
          <ac:picMkLst>
            <pc:docMk/>
            <pc:sldMk cId="2152650065" sldId="257"/>
            <ac:picMk id="91" creationId="{FD5C0EFC-4A94-4466-A1FD-14C70F233D6D}"/>
          </ac:picMkLst>
        </pc:picChg>
        <pc:picChg chg="add mod topLvl">
          <ac:chgData name="Грачик Еремян" userId="96813ea5a0b42389" providerId="LiveId" clId="{CFE3A325-213A-4128-BF69-7044118A9833}" dt="2020-12-09T00:00:55.029" v="782" actId="1076"/>
          <ac:picMkLst>
            <pc:docMk/>
            <pc:sldMk cId="2152650065" sldId="257"/>
            <ac:picMk id="92" creationId="{BFC7B508-368F-46BF-BB01-53E6E0BE525E}"/>
          </ac:picMkLst>
        </pc:picChg>
        <pc:picChg chg="add mod topLvl">
          <ac:chgData name="Грачик Еремян" userId="96813ea5a0b42389" providerId="LiveId" clId="{CFE3A325-213A-4128-BF69-7044118A9833}" dt="2020-12-09T00:00:55.029" v="782" actId="1076"/>
          <ac:picMkLst>
            <pc:docMk/>
            <pc:sldMk cId="2152650065" sldId="257"/>
            <ac:picMk id="93" creationId="{86D4C29F-34E5-4E99-B1C1-CDFD53786A59}"/>
          </ac:picMkLst>
        </pc:picChg>
        <pc:picChg chg="add mod topLvl">
          <ac:chgData name="Грачик Еремян" userId="96813ea5a0b42389" providerId="LiveId" clId="{CFE3A325-213A-4128-BF69-7044118A9833}" dt="2020-12-09T00:00:55.029" v="782" actId="1076"/>
          <ac:picMkLst>
            <pc:docMk/>
            <pc:sldMk cId="2152650065" sldId="257"/>
            <ac:picMk id="94" creationId="{EFB98514-368F-4739-AF4B-E9A27E0BAFB2}"/>
          </ac:picMkLst>
        </pc:picChg>
      </pc:sldChg>
      <pc:sldChg chg="addSp delSp modSp add del mod">
        <pc:chgData name="Грачик Еремян" userId="96813ea5a0b42389" providerId="LiveId" clId="{CFE3A325-213A-4128-BF69-7044118A9833}" dt="2020-12-08T23:30:17.062" v="419" actId="47"/>
        <pc:sldMkLst>
          <pc:docMk/>
          <pc:sldMk cId="1226024433" sldId="258"/>
        </pc:sldMkLst>
        <pc:picChg chg="add del mod">
          <ac:chgData name="Грачик Еремян" userId="96813ea5a0b42389" providerId="LiveId" clId="{CFE3A325-213A-4128-BF69-7044118A9833}" dt="2020-12-08T23:23:21.796" v="315" actId="478"/>
          <ac:picMkLst>
            <pc:docMk/>
            <pc:sldMk cId="1226024433" sldId="258"/>
            <ac:picMk id="11" creationId="{8221DDE7-C538-4E1B-B964-228368A7E914}"/>
          </ac:picMkLst>
        </pc:picChg>
        <pc:picChg chg="mod">
          <ac:chgData name="Грачик Еремян" userId="96813ea5a0b42389" providerId="LiveId" clId="{CFE3A325-213A-4128-BF69-7044118A9833}" dt="2020-12-08T23:25:10.863" v="375" actId="108"/>
          <ac:picMkLst>
            <pc:docMk/>
            <pc:sldMk cId="1226024433" sldId="258"/>
            <ac:picMk id="37" creationId="{084A2E20-6B14-4924-B644-8E16CE8675A4}"/>
          </ac:picMkLst>
        </pc:picChg>
        <pc:picChg chg="mod">
          <ac:chgData name="Грачик Еремян" userId="96813ea5a0b42389" providerId="LiveId" clId="{CFE3A325-213A-4128-BF69-7044118A9833}" dt="2020-12-08T23:25:04.179" v="374" actId="692"/>
          <ac:picMkLst>
            <pc:docMk/>
            <pc:sldMk cId="1226024433" sldId="258"/>
            <ac:picMk id="42" creationId="{F343BE77-4DB5-4DDD-92BE-E7DF9C4D726B}"/>
          </ac:picMkLst>
        </pc:picChg>
      </pc:sldChg>
      <pc:sldChg chg="delSp modSp add mod">
        <pc:chgData name="Грачик Еремян" userId="96813ea5a0b42389" providerId="LiveId" clId="{CFE3A325-213A-4128-BF69-7044118A9833}" dt="2020-12-09T04:31:56.380" v="1866" actId="478"/>
        <pc:sldMkLst>
          <pc:docMk/>
          <pc:sldMk cId="3972670823" sldId="258"/>
        </pc:sldMkLst>
        <pc:spChg chg="mod">
          <ac:chgData name="Грачик Еремян" userId="96813ea5a0b42389" providerId="LiveId" clId="{CFE3A325-213A-4128-BF69-7044118A9833}" dt="2020-12-09T00:02:02.496" v="790" actId="20577"/>
          <ac:spMkLst>
            <pc:docMk/>
            <pc:sldMk cId="3972670823" sldId="258"/>
            <ac:spMk id="43" creationId="{90297A9B-91D9-46E2-9D2A-6AE3A8A6DC11}"/>
          </ac:spMkLst>
        </pc:spChg>
        <pc:spChg chg="del">
          <ac:chgData name="Грачик Еремян" userId="96813ea5a0b42389" providerId="LiveId" clId="{CFE3A325-213A-4128-BF69-7044118A9833}" dt="2020-12-09T04:31:56.380" v="1866" actId="478"/>
          <ac:spMkLst>
            <pc:docMk/>
            <pc:sldMk cId="3972670823" sldId="258"/>
            <ac:spMk id="81" creationId="{F184F83E-EAAC-4742-A9D2-047535D12A1C}"/>
          </ac:spMkLst>
        </pc:spChg>
      </pc:sldChg>
      <pc:sldChg chg="addSp delSp modSp add del mod">
        <pc:chgData name="Грачик Еремян" userId="96813ea5a0b42389" providerId="LiveId" clId="{CFE3A325-213A-4128-BF69-7044118A9833}" dt="2020-12-09T04:35:16.311" v="1877" actId="1076"/>
        <pc:sldMkLst>
          <pc:docMk/>
          <pc:sldMk cId="2101407094" sldId="259"/>
        </pc:sldMkLst>
        <pc:spChg chg="add del mod">
          <ac:chgData name="Грачик Еремян" userId="96813ea5a0b42389" providerId="LiveId" clId="{CFE3A325-213A-4128-BF69-7044118A9833}" dt="2020-12-09T00:43:24.871" v="990" actId="478"/>
          <ac:spMkLst>
            <pc:docMk/>
            <pc:sldMk cId="2101407094" sldId="259"/>
            <ac:spMk id="16" creationId="{54660F57-2381-4431-B049-2241F3FD30F8}"/>
          </ac:spMkLst>
        </pc:spChg>
        <pc:spChg chg="add del mod">
          <ac:chgData name="Грачик Еремян" userId="96813ea5a0b42389" providerId="LiveId" clId="{CFE3A325-213A-4128-BF69-7044118A9833}" dt="2020-12-09T00:43:24.871" v="990" actId="478"/>
          <ac:spMkLst>
            <pc:docMk/>
            <pc:sldMk cId="2101407094" sldId="259"/>
            <ac:spMk id="17" creationId="{DA4EB237-86D1-40A3-A167-E3E10EEC693C}"/>
          </ac:spMkLst>
        </pc:spChg>
        <pc:spChg chg="add del mod">
          <ac:chgData name="Грачик Еремян" userId="96813ea5a0b42389" providerId="LiveId" clId="{CFE3A325-213A-4128-BF69-7044118A9833}" dt="2020-12-09T00:43:24.871" v="990" actId="478"/>
          <ac:spMkLst>
            <pc:docMk/>
            <pc:sldMk cId="2101407094" sldId="259"/>
            <ac:spMk id="18" creationId="{F2C2E3EE-4FF1-4880-82C9-8CA2B65886C2}"/>
          </ac:spMkLst>
        </pc:spChg>
        <pc:spChg chg="add del mod">
          <ac:chgData name="Грачик Еремян" userId="96813ea5a0b42389" providerId="LiveId" clId="{CFE3A325-213A-4128-BF69-7044118A9833}" dt="2020-12-09T00:43:24.871" v="990" actId="478"/>
          <ac:spMkLst>
            <pc:docMk/>
            <pc:sldMk cId="2101407094" sldId="259"/>
            <ac:spMk id="19" creationId="{6005B7E6-9A4D-4720-9BB8-D03B640606B4}"/>
          </ac:spMkLst>
        </pc:spChg>
        <pc:spChg chg="add del mod">
          <ac:chgData name="Грачик Еремян" userId="96813ea5a0b42389" providerId="LiveId" clId="{CFE3A325-213A-4128-BF69-7044118A9833}" dt="2020-12-09T00:43:24.871" v="990" actId="478"/>
          <ac:spMkLst>
            <pc:docMk/>
            <pc:sldMk cId="2101407094" sldId="259"/>
            <ac:spMk id="20" creationId="{9CBAC436-00BE-4B5D-A90F-2889DF4D20E7}"/>
          </ac:spMkLst>
        </pc:spChg>
        <pc:spChg chg="add del mod">
          <ac:chgData name="Грачик Еремян" userId="96813ea5a0b42389" providerId="LiveId" clId="{CFE3A325-213A-4128-BF69-7044118A9833}" dt="2020-12-09T00:43:24.871" v="990" actId="478"/>
          <ac:spMkLst>
            <pc:docMk/>
            <pc:sldMk cId="2101407094" sldId="259"/>
            <ac:spMk id="21" creationId="{AC8A7AAA-BF96-4470-B4B8-5AC192098CA9}"/>
          </ac:spMkLst>
        </pc:spChg>
        <pc:spChg chg="add del mod">
          <ac:chgData name="Грачик Еремян" userId="96813ea5a0b42389" providerId="LiveId" clId="{CFE3A325-213A-4128-BF69-7044118A9833}" dt="2020-12-09T00:43:24.871" v="990" actId="478"/>
          <ac:spMkLst>
            <pc:docMk/>
            <pc:sldMk cId="2101407094" sldId="259"/>
            <ac:spMk id="22" creationId="{22FE69EE-A320-4CE4-8EED-51F9C4D32E23}"/>
          </ac:spMkLst>
        </pc:spChg>
        <pc:spChg chg="add del mod">
          <ac:chgData name="Грачик Еремян" userId="96813ea5a0b42389" providerId="LiveId" clId="{CFE3A325-213A-4128-BF69-7044118A9833}" dt="2020-12-09T00:43:24.871" v="990" actId="478"/>
          <ac:spMkLst>
            <pc:docMk/>
            <pc:sldMk cId="2101407094" sldId="259"/>
            <ac:spMk id="23" creationId="{A410E80F-BD13-4F93-94A0-A70560BD6602}"/>
          </ac:spMkLst>
        </pc:spChg>
        <pc:spChg chg="add del mod">
          <ac:chgData name="Грачик Еремян" userId="96813ea5a0b42389" providerId="LiveId" clId="{CFE3A325-213A-4128-BF69-7044118A9833}" dt="2020-12-09T00:43:24.871" v="990" actId="478"/>
          <ac:spMkLst>
            <pc:docMk/>
            <pc:sldMk cId="2101407094" sldId="259"/>
            <ac:spMk id="24" creationId="{BCD172A2-3480-45C6-8041-CE51CCC0F59B}"/>
          </ac:spMkLst>
        </pc:spChg>
        <pc:spChg chg="add del mod">
          <ac:chgData name="Грачик Еремян" userId="96813ea5a0b42389" providerId="LiveId" clId="{CFE3A325-213A-4128-BF69-7044118A9833}" dt="2020-12-09T00:43:24.871" v="990" actId="478"/>
          <ac:spMkLst>
            <pc:docMk/>
            <pc:sldMk cId="2101407094" sldId="259"/>
            <ac:spMk id="25" creationId="{7B5DF0CD-CAA9-4887-B4E5-652F95C8689C}"/>
          </ac:spMkLst>
        </pc:spChg>
        <pc:spChg chg="add del mod">
          <ac:chgData name="Грачик Еремян" userId="96813ea5a0b42389" providerId="LiveId" clId="{CFE3A325-213A-4128-BF69-7044118A9833}" dt="2020-12-09T00:43:24.871" v="990" actId="478"/>
          <ac:spMkLst>
            <pc:docMk/>
            <pc:sldMk cId="2101407094" sldId="259"/>
            <ac:spMk id="26" creationId="{45343021-6E1D-452D-8533-AFF1FF5FC798}"/>
          </ac:spMkLst>
        </pc:spChg>
        <pc:spChg chg="add del mod">
          <ac:chgData name="Грачик Еремян" userId="96813ea5a0b42389" providerId="LiveId" clId="{CFE3A325-213A-4128-BF69-7044118A9833}" dt="2020-12-09T00:43:24.871" v="990" actId="478"/>
          <ac:spMkLst>
            <pc:docMk/>
            <pc:sldMk cId="2101407094" sldId="259"/>
            <ac:spMk id="27" creationId="{4A6A4760-2A59-4A6D-89FB-0A032D16F174}"/>
          </ac:spMkLst>
        </pc:spChg>
        <pc:spChg chg="add del mod">
          <ac:chgData name="Грачик Еремян" userId="96813ea5a0b42389" providerId="LiveId" clId="{CFE3A325-213A-4128-BF69-7044118A9833}" dt="2020-12-09T00:45:23.296" v="1004" actId="478"/>
          <ac:spMkLst>
            <pc:docMk/>
            <pc:sldMk cId="2101407094" sldId="259"/>
            <ac:spMk id="28" creationId="{0140C7B0-5B4F-457A-867E-F6C86AED2288}"/>
          </ac:spMkLst>
        </pc:spChg>
        <pc:spChg chg="add del mod">
          <ac:chgData name="Грачик Еремян" userId="96813ea5a0b42389" providerId="LiveId" clId="{CFE3A325-213A-4128-BF69-7044118A9833}" dt="2020-12-09T00:51:05.446" v="1010" actId="478"/>
          <ac:spMkLst>
            <pc:docMk/>
            <pc:sldMk cId="2101407094" sldId="259"/>
            <ac:spMk id="29" creationId="{11E7BE17-AB16-453A-9434-FF09B7BC3125}"/>
          </ac:spMkLst>
        </pc:spChg>
        <pc:spChg chg="add del mod">
          <ac:chgData name="Грачик Еремян" userId="96813ea5a0b42389" providerId="LiveId" clId="{CFE3A325-213A-4128-BF69-7044118A9833}" dt="2020-12-09T00:43:24.871" v="990" actId="478"/>
          <ac:spMkLst>
            <pc:docMk/>
            <pc:sldMk cId="2101407094" sldId="259"/>
            <ac:spMk id="30" creationId="{7595A7DB-71C2-4A14-A7B3-280A98725105}"/>
          </ac:spMkLst>
        </pc:spChg>
        <pc:spChg chg="add mod">
          <ac:chgData name="Грачик Еремян" userId="96813ea5a0b42389" providerId="LiveId" clId="{CFE3A325-213A-4128-BF69-7044118A9833}" dt="2020-12-09T04:35:16.311" v="1877" actId="1076"/>
          <ac:spMkLst>
            <pc:docMk/>
            <pc:sldMk cId="2101407094" sldId="259"/>
            <ac:spMk id="31" creationId="{2AB54534-D93F-4A94-8ABD-F5496688092E}"/>
          </ac:spMkLst>
        </pc:spChg>
        <pc:spChg chg="add del mod">
          <ac:chgData name="Грачик Еремян" userId="96813ea5a0b42389" providerId="LiveId" clId="{CFE3A325-213A-4128-BF69-7044118A9833}" dt="2020-12-09T00:51:05.446" v="1010" actId="478"/>
          <ac:spMkLst>
            <pc:docMk/>
            <pc:sldMk cId="2101407094" sldId="259"/>
            <ac:spMk id="34" creationId="{D57D58A9-A5F1-4C7D-9902-54A771A44E02}"/>
          </ac:spMkLst>
        </pc:spChg>
        <pc:spChg chg="add del mod">
          <ac:chgData name="Грачик Еремян" userId="96813ea5a0b42389" providerId="LiveId" clId="{CFE3A325-213A-4128-BF69-7044118A9833}" dt="2020-12-09T00:51:05.446" v="1010" actId="478"/>
          <ac:spMkLst>
            <pc:docMk/>
            <pc:sldMk cId="2101407094" sldId="259"/>
            <ac:spMk id="35" creationId="{2B1D693D-63E0-454B-B6A9-A8FFC9A03E2B}"/>
          </ac:spMkLst>
        </pc:spChg>
        <pc:spChg chg="add del mod">
          <ac:chgData name="Грачик Еремян" userId="96813ea5a0b42389" providerId="LiveId" clId="{CFE3A325-213A-4128-BF69-7044118A9833}" dt="2020-12-09T00:51:05.446" v="1010" actId="478"/>
          <ac:spMkLst>
            <pc:docMk/>
            <pc:sldMk cId="2101407094" sldId="259"/>
            <ac:spMk id="36" creationId="{AEB5FDB5-CD11-4A8D-A5F4-033D5868DCA1}"/>
          </ac:spMkLst>
        </pc:spChg>
        <pc:spChg chg="add del mod">
          <ac:chgData name="Грачик Еремян" userId="96813ea5a0b42389" providerId="LiveId" clId="{CFE3A325-213A-4128-BF69-7044118A9833}" dt="2020-12-09T00:51:05.446" v="1010" actId="478"/>
          <ac:spMkLst>
            <pc:docMk/>
            <pc:sldMk cId="2101407094" sldId="259"/>
            <ac:spMk id="37" creationId="{AB198A49-4833-4A80-A9DD-D531F7A4F52B}"/>
          </ac:spMkLst>
        </pc:spChg>
        <pc:spChg chg="add del mod">
          <ac:chgData name="Грачик Еремян" userId="96813ea5a0b42389" providerId="LiveId" clId="{CFE3A325-213A-4128-BF69-7044118A9833}" dt="2020-12-09T00:51:05.446" v="1010" actId="478"/>
          <ac:spMkLst>
            <pc:docMk/>
            <pc:sldMk cId="2101407094" sldId="259"/>
            <ac:spMk id="38" creationId="{34C2342F-77A9-4BA6-A125-56C6B30BF580}"/>
          </ac:spMkLst>
        </pc:spChg>
        <pc:spChg chg="add del mod">
          <ac:chgData name="Грачик Еремян" userId="96813ea5a0b42389" providerId="LiveId" clId="{CFE3A325-213A-4128-BF69-7044118A9833}" dt="2020-12-09T00:51:05.446" v="1010" actId="478"/>
          <ac:spMkLst>
            <pc:docMk/>
            <pc:sldMk cId="2101407094" sldId="259"/>
            <ac:spMk id="39" creationId="{804A1A61-CCE3-4EB8-85F3-42F045676F8F}"/>
          </ac:spMkLst>
        </pc:spChg>
        <pc:spChg chg="add del mod">
          <ac:chgData name="Грачик Еремян" userId="96813ea5a0b42389" providerId="LiveId" clId="{CFE3A325-213A-4128-BF69-7044118A9833}" dt="2020-12-09T00:51:05.446" v="1010" actId="478"/>
          <ac:spMkLst>
            <pc:docMk/>
            <pc:sldMk cId="2101407094" sldId="259"/>
            <ac:spMk id="40" creationId="{55EF3DDA-FD34-47CD-B8A5-F20F4DFB3132}"/>
          </ac:spMkLst>
        </pc:spChg>
        <pc:spChg chg="add del mod">
          <ac:chgData name="Грачик Еремян" userId="96813ea5a0b42389" providerId="LiveId" clId="{CFE3A325-213A-4128-BF69-7044118A9833}" dt="2020-12-09T00:51:05.446" v="1010" actId="478"/>
          <ac:spMkLst>
            <pc:docMk/>
            <pc:sldMk cId="2101407094" sldId="259"/>
            <ac:spMk id="41" creationId="{A787D2F3-6226-449E-AEB2-6B0D028F1E41}"/>
          </ac:spMkLst>
        </pc:spChg>
        <pc:spChg chg="add del mod">
          <ac:chgData name="Грачик Еремян" userId="96813ea5a0b42389" providerId="LiveId" clId="{CFE3A325-213A-4128-BF69-7044118A9833}" dt="2020-12-09T00:51:05.446" v="1010" actId="478"/>
          <ac:spMkLst>
            <pc:docMk/>
            <pc:sldMk cId="2101407094" sldId="259"/>
            <ac:spMk id="42" creationId="{7FD43C02-90C5-4221-BB7B-A24FBB21F116}"/>
          </ac:spMkLst>
        </pc:spChg>
        <pc:spChg chg="mod">
          <ac:chgData name="Грачик Еремян" userId="96813ea5a0b42389" providerId="LiveId" clId="{CFE3A325-213A-4128-BF69-7044118A9833}" dt="2020-12-09T00:32:36.658" v="835" actId="14100"/>
          <ac:spMkLst>
            <pc:docMk/>
            <pc:sldMk cId="2101407094" sldId="259"/>
            <ac:spMk id="43" creationId="{90297A9B-91D9-46E2-9D2A-6AE3A8A6DC11}"/>
          </ac:spMkLst>
        </pc:spChg>
        <pc:spChg chg="add del mod">
          <ac:chgData name="Грачик Еремян" userId="96813ea5a0b42389" providerId="LiveId" clId="{CFE3A325-213A-4128-BF69-7044118A9833}" dt="2020-12-09T00:51:05.446" v="1010" actId="478"/>
          <ac:spMkLst>
            <pc:docMk/>
            <pc:sldMk cId="2101407094" sldId="259"/>
            <ac:spMk id="44" creationId="{AD4538DA-66A1-4A1E-9328-42E78D262C2D}"/>
          </ac:spMkLst>
        </pc:spChg>
        <pc:spChg chg="add del mod">
          <ac:chgData name="Грачик Еремян" userId="96813ea5a0b42389" providerId="LiveId" clId="{CFE3A325-213A-4128-BF69-7044118A9833}" dt="2020-12-09T00:51:05.446" v="1010" actId="478"/>
          <ac:spMkLst>
            <pc:docMk/>
            <pc:sldMk cId="2101407094" sldId="259"/>
            <ac:spMk id="45" creationId="{AFC982ED-6D97-453F-8645-A91B2E0C6C11}"/>
          </ac:spMkLst>
        </pc:spChg>
        <pc:spChg chg="add del mod">
          <ac:chgData name="Грачик Еремян" userId="96813ea5a0b42389" providerId="LiveId" clId="{CFE3A325-213A-4128-BF69-7044118A9833}" dt="2020-12-09T00:51:05.446" v="1010" actId="478"/>
          <ac:spMkLst>
            <pc:docMk/>
            <pc:sldMk cId="2101407094" sldId="259"/>
            <ac:spMk id="46" creationId="{B377459D-3CEC-4FFB-9782-B2E3F7A9CFA8}"/>
          </ac:spMkLst>
        </pc:spChg>
        <pc:spChg chg="add del mod">
          <ac:chgData name="Грачик Еремян" userId="96813ea5a0b42389" providerId="LiveId" clId="{CFE3A325-213A-4128-BF69-7044118A9833}" dt="2020-12-09T00:51:05.446" v="1010" actId="478"/>
          <ac:spMkLst>
            <pc:docMk/>
            <pc:sldMk cId="2101407094" sldId="259"/>
            <ac:spMk id="47" creationId="{8A0B456C-2639-4BB4-98A1-585E5B77480C}"/>
          </ac:spMkLst>
        </pc:spChg>
        <pc:spChg chg="add del mod">
          <ac:chgData name="Грачик Еремян" userId="96813ea5a0b42389" providerId="LiveId" clId="{CFE3A325-213A-4128-BF69-7044118A9833}" dt="2020-12-09T00:51:05.446" v="1010" actId="478"/>
          <ac:spMkLst>
            <pc:docMk/>
            <pc:sldMk cId="2101407094" sldId="259"/>
            <ac:spMk id="48" creationId="{8162FE6A-8C91-4BEF-8763-DD234069BE24}"/>
          </ac:spMkLst>
        </pc:spChg>
        <pc:spChg chg="add del mod">
          <ac:chgData name="Грачик Еремян" userId="96813ea5a0b42389" providerId="LiveId" clId="{CFE3A325-213A-4128-BF69-7044118A9833}" dt="2020-12-09T00:51:05.446" v="1010" actId="478"/>
          <ac:spMkLst>
            <pc:docMk/>
            <pc:sldMk cId="2101407094" sldId="259"/>
            <ac:spMk id="49" creationId="{E73D0C87-5557-44C7-829B-3EE04616A364}"/>
          </ac:spMkLst>
        </pc:spChg>
        <pc:spChg chg="del">
          <ac:chgData name="Грачик Еремян" userId="96813ea5a0b42389" providerId="LiveId" clId="{CFE3A325-213A-4128-BF69-7044118A9833}" dt="2020-12-09T04:31:59.379" v="1867" actId="478"/>
          <ac:spMkLst>
            <pc:docMk/>
            <pc:sldMk cId="2101407094" sldId="259"/>
            <ac:spMk id="81" creationId="{F184F83E-EAAC-4742-A9D2-047535D12A1C}"/>
          </ac:spMkLst>
        </pc:spChg>
        <pc:spChg chg="del">
          <ac:chgData name="Грачик Еремян" userId="96813ea5a0b42389" providerId="LiveId" clId="{CFE3A325-213A-4128-BF69-7044118A9833}" dt="2020-12-09T00:32:42.130" v="836" actId="478"/>
          <ac:spMkLst>
            <pc:docMk/>
            <pc:sldMk cId="2101407094" sldId="259"/>
            <ac:spMk id="82" creationId="{D1BEC89A-4AC1-43CE-818D-BFACFB99E07B}"/>
          </ac:spMkLst>
        </pc:spChg>
        <pc:spChg chg="del">
          <ac:chgData name="Грачик Еремян" userId="96813ea5a0b42389" providerId="LiveId" clId="{CFE3A325-213A-4128-BF69-7044118A9833}" dt="2020-12-09T00:32:42.130" v="836" actId="478"/>
          <ac:spMkLst>
            <pc:docMk/>
            <pc:sldMk cId="2101407094" sldId="259"/>
            <ac:spMk id="84" creationId="{780F3011-DCD5-4D8A-B887-6B5FF8DE2E56}"/>
          </ac:spMkLst>
        </pc:spChg>
        <pc:spChg chg="del">
          <ac:chgData name="Грачик Еремян" userId="96813ea5a0b42389" providerId="LiveId" clId="{CFE3A325-213A-4128-BF69-7044118A9833}" dt="2020-12-09T00:32:42.130" v="836" actId="478"/>
          <ac:spMkLst>
            <pc:docMk/>
            <pc:sldMk cId="2101407094" sldId="259"/>
            <ac:spMk id="85" creationId="{435E33D9-3E81-419B-9DF7-153348FFD593}"/>
          </ac:spMkLst>
        </pc:spChg>
        <pc:spChg chg="del">
          <ac:chgData name="Грачик Еремян" userId="96813ea5a0b42389" providerId="LiveId" clId="{CFE3A325-213A-4128-BF69-7044118A9833}" dt="2020-12-09T00:32:42.130" v="836" actId="478"/>
          <ac:spMkLst>
            <pc:docMk/>
            <pc:sldMk cId="2101407094" sldId="259"/>
            <ac:spMk id="86" creationId="{DED84586-38C4-43C6-9E79-A81018320372}"/>
          </ac:spMkLst>
        </pc:spChg>
        <pc:spChg chg="del">
          <ac:chgData name="Грачик Еремян" userId="96813ea5a0b42389" providerId="LiveId" clId="{CFE3A325-213A-4128-BF69-7044118A9833}" dt="2020-12-09T00:32:42.130" v="836" actId="478"/>
          <ac:spMkLst>
            <pc:docMk/>
            <pc:sldMk cId="2101407094" sldId="259"/>
            <ac:spMk id="87" creationId="{CFDA9736-79AF-423F-90D7-6088911AD40A}"/>
          </ac:spMkLst>
        </pc:spChg>
        <pc:spChg chg="del">
          <ac:chgData name="Грачик Еремян" userId="96813ea5a0b42389" providerId="LiveId" clId="{CFE3A325-213A-4128-BF69-7044118A9833}" dt="2020-12-09T00:32:42.130" v="836" actId="478"/>
          <ac:spMkLst>
            <pc:docMk/>
            <pc:sldMk cId="2101407094" sldId="259"/>
            <ac:spMk id="88" creationId="{F5A3E05F-3512-4995-96F0-B02C636E0637}"/>
          </ac:spMkLst>
        </pc:spChg>
        <pc:graphicFrameChg chg="add mod modGraphic">
          <ac:chgData name="Грачик Еремян" userId="96813ea5a0b42389" providerId="LiveId" clId="{CFE3A325-213A-4128-BF69-7044118A9833}" dt="2020-12-09T04:29:12.296" v="1862" actId="122"/>
          <ac:graphicFrameMkLst>
            <pc:docMk/>
            <pc:sldMk cId="2101407094" sldId="259"/>
            <ac:graphicFrameMk id="2" creationId="{1F2EC298-8240-46EF-BC2C-E2424B42519F}"/>
          </ac:graphicFrameMkLst>
        </pc:graphicFrameChg>
        <pc:picChg chg="add del mod">
          <ac:chgData name="Грачик Еремян" userId="96813ea5a0b42389" providerId="LiveId" clId="{CFE3A325-213A-4128-BF69-7044118A9833}" dt="2020-12-09T00:36:20.329" v="859" actId="478"/>
          <ac:picMkLst>
            <pc:docMk/>
            <pc:sldMk cId="2101407094" sldId="259"/>
            <ac:picMk id="32" creationId="{178BF382-8859-4455-931E-547812864B55}"/>
          </ac:picMkLst>
        </pc:picChg>
        <pc:picChg chg="add del mod">
          <ac:chgData name="Грачик Еремян" userId="96813ea5a0b42389" providerId="LiveId" clId="{CFE3A325-213A-4128-BF69-7044118A9833}" dt="2020-12-09T04:25:56.613" v="1810"/>
          <ac:picMkLst>
            <pc:docMk/>
            <pc:sldMk cId="2101407094" sldId="259"/>
            <ac:picMk id="50" creationId="{3B68ECD8-CE6C-4E40-9DFB-CDA0EB3A2A89}"/>
          </ac:picMkLst>
        </pc:picChg>
        <pc:picChg chg="del">
          <ac:chgData name="Грачик Еремян" userId="96813ea5a0b42389" providerId="LiveId" clId="{CFE3A325-213A-4128-BF69-7044118A9833}" dt="2020-12-09T00:32:42.130" v="836" actId="478"/>
          <ac:picMkLst>
            <pc:docMk/>
            <pc:sldMk cId="2101407094" sldId="259"/>
            <ac:picMk id="75" creationId="{5CE116AE-349C-4CCF-BAB8-8D7A6E5C5896}"/>
          </ac:picMkLst>
        </pc:picChg>
        <pc:picChg chg="del">
          <ac:chgData name="Грачик Еремян" userId="96813ea5a0b42389" providerId="LiveId" clId="{CFE3A325-213A-4128-BF69-7044118A9833}" dt="2020-12-09T00:32:42.130" v="836" actId="478"/>
          <ac:picMkLst>
            <pc:docMk/>
            <pc:sldMk cId="2101407094" sldId="259"/>
            <ac:picMk id="76" creationId="{24E40D8C-C9E9-4249-B2A8-172D869197A0}"/>
          </ac:picMkLst>
        </pc:picChg>
        <pc:picChg chg="del">
          <ac:chgData name="Грачик Еремян" userId="96813ea5a0b42389" providerId="LiveId" clId="{CFE3A325-213A-4128-BF69-7044118A9833}" dt="2020-12-09T00:32:42.130" v="836" actId="478"/>
          <ac:picMkLst>
            <pc:docMk/>
            <pc:sldMk cId="2101407094" sldId="259"/>
            <ac:picMk id="77" creationId="{050B9E61-DD01-407E-A6BD-1CAD0CB26A87}"/>
          </ac:picMkLst>
        </pc:picChg>
        <pc:picChg chg="del">
          <ac:chgData name="Грачик Еремян" userId="96813ea5a0b42389" providerId="LiveId" clId="{CFE3A325-213A-4128-BF69-7044118A9833}" dt="2020-12-09T00:33:28.213" v="840" actId="478"/>
          <ac:picMkLst>
            <pc:docMk/>
            <pc:sldMk cId="2101407094" sldId="259"/>
            <ac:picMk id="78" creationId="{45F161A4-46EF-43A3-BA24-F9A673972CD2}"/>
          </ac:picMkLst>
        </pc:picChg>
        <pc:picChg chg="del">
          <ac:chgData name="Грачик Еремян" userId="96813ea5a0b42389" providerId="LiveId" clId="{CFE3A325-213A-4128-BF69-7044118A9833}" dt="2020-12-09T00:33:28.729" v="841" actId="478"/>
          <ac:picMkLst>
            <pc:docMk/>
            <pc:sldMk cId="2101407094" sldId="259"/>
            <ac:picMk id="79" creationId="{67C77014-1968-4285-AD58-4E7256B68193}"/>
          </ac:picMkLst>
        </pc:picChg>
        <pc:picChg chg="del mod">
          <ac:chgData name="Грачик Еремян" userId="96813ea5a0b42389" providerId="LiveId" clId="{CFE3A325-213A-4128-BF69-7044118A9833}" dt="2020-12-09T04:19:25.379" v="1626" actId="478"/>
          <ac:picMkLst>
            <pc:docMk/>
            <pc:sldMk cId="2101407094" sldId="259"/>
            <ac:picMk id="80" creationId="{71423976-1EEB-4865-8980-9E5D7C28D169}"/>
          </ac:picMkLst>
        </pc:picChg>
      </pc:sldChg>
      <pc:sldChg chg="addSp delSp modSp add mod">
        <pc:chgData name="Грачик Еремян" userId="96813ea5a0b42389" providerId="LiveId" clId="{CFE3A325-213A-4128-BF69-7044118A9833}" dt="2020-12-09T04:36:19.999" v="1889" actId="14100"/>
        <pc:sldMkLst>
          <pc:docMk/>
          <pc:sldMk cId="4289970579" sldId="260"/>
        </pc:sldMkLst>
        <pc:spChg chg="del mod">
          <ac:chgData name="Грачик Еремян" userId="96813ea5a0b42389" providerId="LiveId" clId="{CFE3A325-213A-4128-BF69-7044118A9833}" dt="2020-12-09T04:35:22.246" v="1878" actId="478"/>
          <ac:spMkLst>
            <pc:docMk/>
            <pc:sldMk cId="4289970579" sldId="260"/>
            <ac:spMk id="31" creationId="{2AB54534-D93F-4A94-8ABD-F5496688092E}"/>
          </ac:spMkLst>
        </pc:spChg>
        <pc:spChg chg="mod">
          <ac:chgData name="Грачик Еремян" userId="96813ea5a0b42389" providerId="LiveId" clId="{CFE3A325-213A-4128-BF69-7044118A9833}" dt="2020-12-09T03:35:33.551" v="1304" actId="20577"/>
          <ac:spMkLst>
            <pc:docMk/>
            <pc:sldMk cId="4289970579" sldId="260"/>
            <ac:spMk id="43" creationId="{90297A9B-91D9-46E2-9D2A-6AE3A8A6DC11}"/>
          </ac:spMkLst>
        </pc:spChg>
        <pc:spChg chg="del">
          <ac:chgData name="Грачик Еремян" userId="96813ea5a0b42389" providerId="LiveId" clId="{CFE3A325-213A-4128-BF69-7044118A9833}" dt="2020-12-09T04:32:02.762" v="1868" actId="478"/>
          <ac:spMkLst>
            <pc:docMk/>
            <pc:sldMk cId="4289970579" sldId="260"/>
            <ac:spMk id="81" creationId="{F184F83E-EAAC-4742-A9D2-047535D12A1C}"/>
          </ac:spMkLst>
        </pc:spChg>
        <pc:graphicFrameChg chg="del">
          <ac:chgData name="Грачик Еремян" userId="96813ea5a0b42389" providerId="LiveId" clId="{CFE3A325-213A-4128-BF69-7044118A9833}" dt="2020-12-09T01:08:12.388" v="1148" actId="478"/>
          <ac:graphicFrameMkLst>
            <pc:docMk/>
            <pc:sldMk cId="4289970579" sldId="260"/>
            <ac:graphicFrameMk id="2" creationId="{1F2EC298-8240-46EF-BC2C-E2424B42519F}"/>
          </ac:graphicFrameMkLst>
        </pc:graphicFrameChg>
        <pc:picChg chg="add del mod">
          <ac:chgData name="Грачик Еремян" userId="96813ea5a0b42389" providerId="LiveId" clId="{CFE3A325-213A-4128-BF69-7044118A9833}" dt="2020-12-09T01:16:32.746" v="1155" actId="478"/>
          <ac:picMkLst>
            <pc:docMk/>
            <pc:sldMk cId="4289970579" sldId="260"/>
            <ac:picMk id="3" creationId="{6BC65866-599D-4E00-93A6-95A48ED3A9A8}"/>
          </ac:picMkLst>
        </pc:picChg>
        <pc:picChg chg="add del mod">
          <ac:chgData name="Грачик Еремян" userId="96813ea5a0b42389" providerId="LiveId" clId="{CFE3A325-213A-4128-BF69-7044118A9833}" dt="2020-12-09T01:26:34.530" v="1183" actId="478"/>
          <ac:picMkLst>
            <pc:docMk/>
            <pc:sldMk cId="4289970579" sldId="260"/>
            <ac:picMk id="4" creationId="{D28268C0-CD8C-4625-8FD5-3DD51038E395}"/>
          </ac:picMkLst>
        </pc:picChg>
        <pc:picChg chg="add del mod">
          <ac:chgData name="Грачик Еремян" userId="96813ea5a0b42389" providerId="LiveId" clId="{CFE3A325-213A-4128-BF69-7044118A9833}" dt="2020-12-09T01:32:26.146" v="1235" actId="478"/>
          <ac:picMkLst>
            <pc:docMk/>
            <pc:sldMk cId="4289970579" sldId="260"/>
            <ac:picMk id="5" creationId="{CE3F5C47-1A48-45ED-A2ED-BDB8AAF22B1E}"/>
          </ac:picMkLst>
        </pc:picChg>
        <pc:picChg chg="add del mod">
          <ac:chgData name="Грачик Еремян" userId="96813ea5a0b42389" providerId="LiveId" clId="{CFE3A325-213A-4128-BF69-7044118A9833}" dt="2020-12-09T01:33:10.262" v="1238" actId="478"/>
          <ac:picMkLst>
            <pc:docMk/>
            <pc:sldMk cId="4289970579" sldId="260"/>
            <ac:picMk id="6" creationId="{CB3301BE-AA86-40D1-90B3-1798452D6C1F}"/>
          </ac:picMkLst>
        </pc:picChg>
        <pc:picChg chg="add mod">
          <ac:chgData name="Грачик Еремян" userId="96813ea5a0b42389" providerId="LiveId" clId="{CFE3A325-213A-4128-BF69-7044118A9833}" dt="2020-12-09T04:36:08.496" v="1884" actId="408"/>
          <ac:picMkLst>
            <pc:docMk/>
            <pc:sldMk cId="4289970579" sldId="260"/>
            <ac:picMk id="7" creationId="{40C9BDF9-C686-4185-9F80-86F9F8796225}"/>
          </ac:picMkLst>
        </pc:picChg>
        <pc:picChg chg="add mod">
          <ac:chgData name="Грачик Еремян" userId="96813ea5a0b42389" providerId="LiveId" clId="{CFE3A325-213A-4128-BF69-7044118A9833}" dt="2020-12-09T04:36:08.496" v="1884" actId="408"/>
          <ac:picMkLst>
            <pc:docMk/>
            <pc:sldMk cId="4289970579" sldId="260"/>
            <ac:picMk id="8" creationId="{8713A576-9CD2-4BDF-B991-E9423F46764C}"/>
          </ac:picMkLst>
        </pc:picChg>
        <pc:picChg chg="add del mod">
          <ac:chgData name="Грачик Еремян" userId="96813ea5a0b42389" providerId="LiveId" clId="{CFE3A325-213A-4128-BF69-7044118A9833}" dt="2020-12-09T01:33:25.279" v="1243" actId="478"/>
          <ac:picMkLst>
            <pc:docMk/>
            <pc:sldMk cId="4289970579" sldId="260"/>
            <ac:picMk id="9" creationId="{B60F52AE-D9E5-4677-ADDC-34D69CCC24C3}"/>
          </ac:picMkLst>
        </pc:picChg>
        <pc:picChg chg="add mod">
          <ac:chgData name="Грачик Еремян" userId="96813ea5a0b42389" providerId="LiveId" clId="{CFE3A325-213A-4128-BF69-7044118A9833}" dt="2020-12-09T04:36:19.999" v="1889" actId="14100"/>
          <ac:picMkLst>
            <pc:docMk/>
            <pc:sldMk cId="4289970579" sldId="260"/>
            <ac:picMk id="10" creationId="{B0090DC4-A8E3-4546-BCC4-58FCAC634CAC}"/>
          </ac:picMkLst>
        </pc:picChg>
        <pc:picChg chg="add mod">
          <ac:chgData name="Грачик Еремян" userId="96813ea5a0b42389" providerId="LiveId" clId="{CFE3A325-213A-4128-BF69-7044118A9833}" dt="2020-12-09T04:35:48.491" v="1881" actId="1076"/>
          <ac:picMkLst>
            <pc:docMk/>
            <pc:sldMk cId="4289970579" sldId="260"/>
            <ac:picMk id="11" creationId="{6CB5C18E-D2A0-4B69-B56A-C721AD970B03}"/>
          </ac:picMkLst>
        </pc:picChg>
        <pc:picChg chg="add mod">
          <ac:chgData name="Грачик Еремян" userId="96813ea5a0b42389" providerId="LiveId" clId="{CFE3A325-213A-4128-BF69-7044118A9833}" dt="2020-12-09T04:36:02.346" v="1883" actId="1037"/>
          <ac:picMkLst>
            <pc:docMk/>
            <pc:sldMk cId="4289970579" sldId="260"/>
            <ac:picMk id="12" creationId="{24E7274B-E4DB-4CA0-9463-468959652898}"/>
          </ac:picMkLst>
        </pc:picChg>
        <pc:picChg chg="del mod">
          <ac:chgData name="Грачик Еремян" userId="96813ea5a0b42389" providerId="LiveId" clId="{CFE3A325-213A-4128-BF69-7044118A9833}" dt="2020-12-09T01:19:40.796" v="1166" actId="478"/>
          <ac:picMkLst>
            <pc:docMk/>
            <pc:sldMk cId="4289970579" sldId="260"/>
            <ac:picMk id="80" creationId="{71423976-1EEB-4865-8980-9E5D7C28D169}"/>
          </ac:picMkLst>
        </pc:picChg>
      </pc:sldChg>
      <pc:sldChg chg="add del">
        <pc:chgData name="Грачик Еремян" userId="96813ea5a0b42389" providerId="LiveId" clId="{CFE3A325-213A-4128-BF69-7044118A9833}" dt="2020-12-09T03:43:56.127" v="1400" actId="47"/>
        <pc:sldMkLst>
          <pc:docMk/>
          <pc:sldMk cId="744907058" sldId="261"/>
        </pc:sldMkLst>
      </pc:sldChg>
      <pc:sldChg chg="addSp delSp modSp add mod">
        <pc:chgData name="Грачик Еремян" userId="96813ea5a0b42389" providerId="LiveId" clId="{CFE3A325-213A-4128-BF69-7044118A9833}" dt="2020-12-09T04:32:17.649" v="1870" actId="478"/>
        <pc:sldMkLst>
          <pc:docMk/>
          <pc:sldMk cId="1388262085" sldId="262"/>
        </pc:sldMkLst>
        <pc:spChg chg="del mod">
          <ac:chgData name="Грачик Еремян" userId="96813ea5a0b42389" providerId="LiveId" clId="{CFE3A325-213A-4128-BF69-7044118A9833}" dt="2020-12-09T03:41:38.013" v="1376" actId="478"/>
          <ac:spMkLst>
            <pc:docMk/>
            <pc:sldMk cId="1388262085" sldId="262"/>
            <ac:spMk id="31" creationId="{2AB54534-D93F-4A94-8ABD-F5496688092E}"/>
          </ac:spMkLst>
        </pc:spChg>
        <pc:spChg chg="mod">
          <ac:chgData name="Грачик Еремян" userId="96813ea5a0b42389" providerId="LiveId" clId="{CFE3A325-213A-4128-BF69-7044118A9833}" dt="2020-12-09T03:36:29.279" v="1338" actId="14100"/>
          <ac:spMkLst>
            <pc:docMk/>
            <pc:sldMk cId="1388262085" sldId="262"/>
            <ac:spMk id="43" creationId="{90297A9B-91D9-46E2-9D2A-6AE3A8A6DC11}"/>
          </ac:spMkLst>
        </pc:spChg>
        <pc:spChg chg="add del">
          <ac:chgData name="Грачик Еремян" userId="96813ea5a0b42389" providerId="LiveId" clId="{CFE3A325-213A-4128-BF69-7044118A9833}" dt="2020-12-09T04:32:17.649" v="1870" actId="478"/>
          <ac:spMkLst>
            <pc:docMk/>
            <pc:sldMk cId="1388262085" sldId="262"/>
            <ac:spMk id="81" creationId="{F184F83E-EAAC-4742-A9D2-047535D12A1C}"/>
          </ac:spMkLst>
        </pc:spChg>
        <pc:graphicFrameChg chg="del">
          <ac:chgData name="Грачик Еремян" userId="96813ea5a0b42389" providerId="LiveId" clId="{CFE3A325-213A-4128-BF69-7044118A9833}" dt="2020-12-09T03:36:31.829" v="1339" actId="478"/>
          <ac:graphicFrameMkLst>
            <pc:docMk/>
            <pc:sldMk cId="1388262085" sldId="262"/>
            <ac:graphicFrameMk id="2" creationId="{1F2EC298-8240-46EF-BC2C-E2424B42519F}"/>
          </ac:graphicFrameMkLst>
        </pc:graphicFrameChg>
        <pc:picChg chg="add del mod">
          <ac:chgData name="Грачик Еремян" userId="96813ea5a0b42389" providerId="LiveId" clId="{CFE3A325-213A-4128-BF69-7044118A9833}" dt="2020-12-09T03:40:12.496" v="1352" actId="478"/>
          <ac:picMkLst>
            <pc:docMk/>
            <pc:sldMk cId="1388262085" sldId="262"/>
            <ac:picMk id="3" creationId="{819CDD60-1038-4083-8CB7-23766A8F68DA}"/>
          </ac:picMkLst>
        </pc:picChg>
        <pc:picChg chg="add del mod">
          <ac:chgData name="Грачик Еремян" userId="96813ea5a0b42389" providerId="LiveId" clId="{CFE3A325-213A-4128-BF69-7044118A9833}" dt="2020-12-09T03:43:30.146" v="1394" actId="478"/>
          <ac:picMkLst>
            <pc:docMk/>
            <pc:sldMk cId="1388262085" sldId="262"/>
            <ac:picMk id="4" creationId="{614D3380-3621-44E5-A995-2A267FCA57AA}"/>
          </ac:picMkLst>
        </pc:picChg>
        <pc:picChg chg="add mod ord">
          <ac:chgData name="Грачик Еремян" userId="96813ea5a0b42389" providerId="LiveId" clId="{CFE3A325-213A-4128-BF69-7044118A9833}" dt="2020-12-09T03:43:32.879" v="1399" actId="1036"/>
          <ac:picMkLst>
            <pc:docMk/>
            <pc:sldMk cId="1388262085" sldId="262"/>
            <ac:picMk id="5" creationId="{D3DAB1D2-74E0-4E8D-A087-F50CCE3499FF}"/>
          </ac:picMkLst>
        </pc:picChg>
        <pc:picChg chg="del">
          <ac:chgData name="Грачик Еремян" userId="96813ea5a0b42389" providerId="LiveId" clId="{CFE3A325-213A-4128-BF69-7044118A9833}" dt="2020-12-09T03:36:33.533" v="1340" actId="478"/>
          <ac:picMkLst>
            <pc:docMk/>
            <pc:sldMk cId="1388262085" sldId="262"/>
            <ac:picMk id="80" creationId="{71423976-1EEB-4865-8980-9E5D7C28D169}"/>
          </ac:picMkLst>
        </pc:picChg>
      </pc:sldChg>
      <pc:sldChg chg="addSp delSp modSp add mod">
        <pc:chgData name="Грачик Еремян" userId="96813ea5a0b42389" providerId="LiveId" clId="{CFE3A325-213A-4128-BF69-7044118A9833}" dt="2020-12-09T04:32:20.979" v="1871" actId="478"/>
        <pc:sldMkLst>
          <pc:docMk/>
          <pc:sldMk cId="331432321" sldId="263"/>
        </pc:sldMkLst>
        <pc:spChg chg="mod">
          <ac:chgData name="Грачик Еремян" userId="96813ea5a0b42389" providerId="LiveId" clId="{CFE3A325-213A-4128-BF69-7044118A9833}" dt="2020-12-09T03:47:37.942" v="1416" actId="20577"/>
          <ac:spMkLst>
            <pc:docMk/>
            <pc:sldMk cId="331432321" sldId="263"/>
            <ac:spMk id="43" creationId="{90297A9B-91D9-46E2-9D2A-6AE3A8A6DC11}"/>
          </ac:spMkLst>
        </pc:spChg>
        <pc:spChg chg="del">
          <ac:chgData name="Грачик Еремян" userId="96813ea5a0b42389" providerId="LiveId" clId="{CFE3A325-213A-4128-BF69-7044118A9833}" dt="2020-12-09T04:32:20.979" v="1871" actId="478"/>
          <ac:spMkLst>
            <pc:docMk/>
            <pc:sldMk cId="331432321" sldId="263"/>
            <ac:spMk id="81" creationId="{F184F83E-EAAC-4742-A9D2-047535D12A1C}"/>
          </ac:spMkLst>
        </pc:spChg>
        <pc:picChg chg="add mod ord">
          <ac:chgData name="Грачик Еремян" userId="96813ea5a0b42389" providerId="LiveId" clId="{CFE3A325-213A-4128-BF69-7044118A9833}" dt="2020-12-09T03:47:24.696" v="1409" actId="108"/>
          <ac:picMkLst>
            <pc:docMk/>
            <pc:sldMk cId="331432321" sldId="263"/>
            <ac:picMk id="2" creationId="{5A5431BE-BC15-4BFB-A982-6985A4C52F3B}"/>
          </ac:picMkLst>
        </pc:picChg>
        <pc:picChg chg="del mod">
          <ac:chgData name="Грачик Еремян" userId="96813ea5a0b42389" providerId="LiveId" clId="{CFE3A325-213A-4128-BF69-7044118A9833}" dt="2020-12-09T03:47:28.213" v="1410" actId="478"/>
          <ac:picMkLst>
            <pc:docMk/>
            <pc:sldMk cId="331432321" sldId="263"/>
            <ac:picMk id="5" creationId="{D3DAB1D2-74E0-4E8D-A087-F50CCE3499FF}"/>
          </ac:picMkLst>
        </pc:picChg>
      </pc:sldChg>
      <pc:sldChg chg="addSp delSp modSp add mod">
        <pc:chgData name="Грачик Еремян" userId="96813ea5a0b42389" providerId="LiveId" clId="{CFE3A325-213A-4128-BF69-7044118A9833}" dt="2020-12-09T04:32:24.462" v="1872" actId="478"/>
        <pc:sldMkLst>
          <pc:docMk/>
          <pc:sldMk cId="3673707222" sldId="264"/>
        </pc:sldMkLst>
        <pc:spChg chg="mod">
          <ac:chgData name="Грачик Еремян" userId="96813ea5a0b42389" providerId="LiveId" clId="{CFE3A325-213A-4128-BF69-7044118A9833}" dt="2020-12-09T04:05:18.546" v="1476" actId="14100"/>
          <ac:spMkLst>
            <pc:docMk/>
            <pc:sldMk cId="3673707222" sldId="264"/>
            <ac:spMk id="43" creationId="{90297A9B-91D9-46E2-9D2A-6AE3A8A6DC11}"/>
          </ac:spMkLst>
        </pc:spChg>
        <pc:spChg chg="del">
          <ac:chgData name="Грачик Еремян" userId="96813ea5a0b42389" providerId="LiveId" clId="{CFE3A325-213A-4128-BF69-7044118A9833}" dt="2020-12-09T04:32:24.462" v="1872" actId="478"/>
          <ac:spMkLst>
            <pc:docMk/>
            <pc:sldMk cId="3673707222" sldId="264"/>
            <ac:spMk id="81" creationId="{F184F83E-EAAC-4742-A9D2-047535D12A1C}"/>
          </ac:spMkLst>
        </pc:spChg>
        <pc:picChg chg="del">
          <ac:chgData name="Грачик Еремян" userId="96813ea5a0b42389" providerId="LiveId" clId="{CFE3A325-213A-4128-BF69-7044118A9833}" dt="2020-12-09T04:04:37.529" v="1437" actId="478"/>
          <ac:picMkLst>
            <pc:docMk/>
            <pc:sldMk cId="3673707222" sldId="264"/>
            <ac:picMk id="2" creationId="{5A5431BE-BC15-4BFB-A982-6985A4C52F3B}"/>
          </ac:picMkLst>
        </pc:picChg>
        <pc:picChg chg="add mod modCrop">
          <ac:chgData name="Грачик Еремян" userId="96813ea5a0b42389" providerId="LiveId" clId="{CFE3A325-213A-4128-BF69-7044118A9833}" dt="2020-12-09T04:14:44.676" v="1509" actId="1076"/>
          <ac:picMkLst>
            <pc:docMk/>
            <pc:sldMk cId="3673707222" sldId="264"/>
            <ac:picMk id="3" creationId="{9610F2E2-C303-4847-BB25-8206BE8916AA}"/>
          </ac:picMkLst>
        </pc:picChg>
        <pc:picChg chg="add del mod">
          <ac:chgData name="Грачик Еремян" userId="96813ea5a0b42389" providerId="LiveId" clId="{CFE3A325-213A-4128-BF69-7044118A9833}" dt="2020-12-09T04:14:33.091" v="1505" actId="478"/>
          <ac:picMkLst>
            <pc:docMk/>
            <pc:sldMk cId="3673707222" sldId="264"/>
            <ac:picMk id="6" creationId="{9AD83557-7750-46F2-90BF-1184FB0AA3BE}"/>
          </ac:picMkLst>
        </pc:picChg>
        <pc:picChg chg="add del mod">
          <ac:chgData name="Грачик Еремян" userId="96813ea5a0b42389" providerId="LiveId" clId="{CFE3A325-213A-4128-BF69-7044118A9833}" dt="2020-12-09T04:14:33.450" v="1506" actId="478"/>
          <ac:picMkLst>
            <pc:docMk/>
            <pc:sldMk cId="3673707222" sldId="264"/>
            <ac:picMk id="7" creationId="{EFB1E7E0-004A-45B5-8C04-83C00239A65E}"/>
          </ac:picMkLst>
        </pc:picChg>
      </pc:sldChg>
      <pc:sldChg chg="addSp delSp modSp add mod">
        <pc:chgData name="Грачик Еремян" userId="96813ea5a0b42389" providerId="LiveId" clId="{CFE3A325-213A-4128-BF69-7044118A9833}" dt="2020-12-09T04:32:27.612" v="1873" actId="478"/>
        <pc:sldMkLst>
          <pc:docMk/>
          <pc:sldMk cId="3359059085" sldId="265"/>
        </pc:sldMkLst>
        <pc:spChg chg="mod">
          <ac:chgData name="Грачик Еремян" userId="96813ea5a0b42389" providerId="LiveId" clId="{CFE3A325-213A-4128-BF69-7044118A9833}" dt="2020-12-09T04:15:48.363" v="1577" actId="20577"/>
          <ac:spMkLst>
            <pc:docMk/>
            <pc:sldMk cId="3359059085" sldId="265"/>
            <ac:spMk id="43" creationId="{90297A9B-91D9-46E2-9D2A-6AE3A8A6DC11}"/>
          </ac:spMkLst>
        </pc:spChg>
        <pc:spChg chg="del">
          <ac:chgData name="Грачик Еремян" userId="96813ea5a0b42389" providerId="LiveId" clId="{CFE3A325-213A-4128-BF69-7044118A9833}" dt="2020-12-09T04:32:27.612" v="1873" actId="478"/>
          <ac:spMkLst>
            <pc:docMk/>
            <pc:sldMk cId="3359059085" sldId="265"/>
            <ac:spMk id="81" creationId="{F184F83E-EAAC-4742-A9D2-047535D12A1C}"/>
          </ac:spMkLst>
        </pc:spChg>
        <pc:picChg chg="del">
          <ac:chgData name="Грачик Еремян" userId="96813ea5a0b42389" providerId="LiveId" clId="{CFE3A325-213A-4128-BF69-7044118A9833}" dt="2020-12-09T04:12:24.479" v="1489" actId="478"/>
          <ac:picMkLst>
            <pc:docMk/>
            <pc:sldMk cId="3359059085" sldId="265"/>
            <ac:picMk id="2" creationId="{5A5431BE-BC15-4BFB-A982-6985A4C52F3B}"/>
          </ac:picMkLst>
        </pc:picChg>
        <pc:picChg chg="del">
          <ac:chgData name="Грачик Еремян" userId="96813ea5a0b42389" providerId="LiveId" clId="{CFE3A325-213A-4128-BF69-7044118A9833}" dt="2020-12-09T04:00:44.995" v="1420" actId="478"/>
          <ac:picMkLst>
            <pc:docMk/>
            <pc:sldMk cId="3359059085" sldId="265"/>
            <ac:picMk id="3" creationId="{9610F2E2-C303-4847-BB25-8206BE8916AA}"/>
          </ac:picMkLst>
        </pc:picChg>
        <pc:picChg chg="add del mod">
          <ac:chgData name="Грачик Еремян" userId="96813ea5a0b42389" providerId="LiveId" clId="{CFE3A325-213A-4128-BF69-7044118A9833}" dt="2020-12-09T04:26:11.729" v="1826" actId="2085"/>
          <ac:picMkLst>
            <pc:docMk/>
            <pc:sldMk cId="3359059085" sldId="265"/>
            <ac:picMk id="4" creationId="{9067386F-4F3C-423D-A9AA-5D696435C915}"/>
          </ac:picMkLst>
        </pc:picChg>
        <pc:picChg chg="add del mod">
          <ac:chgData name="Грачик Еремян" userId="96813ea5a0b42389" providerId="LiveId" clId="{CFE3A325-213A-4128-BF69-7044118A9833}" dt="2020-12-09T04:11:48.363" v="1483" actId="478"/>
          <ac:picMkLst>
            <pc:docMk/>
            <pc:sldMk cId="3359059085" sldId="265"/>
            <ac:picMk id="5" creationId="{E955668F-2FFA-49A1-B350-DA59F76232B9}"/>
          </ac:picMkLst>
        </pc:picChg>
        <pc:picChg chg="add del mod">
          <ac:chgData name="Грачик Еремян" userId="96813ea5a0b42389" providerId="LiveId" clId="{CFE3A325-213A-4128-BF69-7044118A9833}" dt="2020-12-09T04:26:03.929" v="1820"/>
          <ac:picMkLst>
            <pc:docMk/>
            <pc:sldMk cId="3359059085" sldId="265"/>
            <ac:picMk id="6" creationId="{327504DA-2541-4A0C-AA88-45AF4DF709BB}"/>
          </ac:picMkLst>
        </pc:picChg>
        <pc:picChg chg="add del mod">
          <ac:chgData name="Грачик Еремян" userId="96813ea5a0b42389" providerId="LiveId" clId="{CFE3A325-213A-4128-BF69-7044118A9833}" dt="2020-12-09T04:26:02.346" v="1817"/>
          <ac:picMkLst>
            <pc:docMk/>
            <pc:sldMk cId="3359059085" sldId="265"/>
            <ac:picMk id="7" creationId="{BC2D1C2A-FB72-4A68-95F5-CA09B2F31C4F}"/>
          </ac:picMkLst>
        </pc:picChg>
        <pc:picChg chg="add mod">
          <ac:chgData name="Грачик Еремян" userId="96813ea5a0b42389" providerId="LiveId" clId="{CFE3A325-213A-4128-BF69-7044118A9833}" dt="2020-12-09T04:03:20.362" v="1425" actId="571"/>
          <ac:picMkLst>
            <pc:docMk/>
            <pc:sldMk cId="3359059085" sldId="265"/>
            <ac:picMk id="8" creationId="{84A3E1D1-74C9-4EE9-9310-C0AFFE2AD150}"/>
          </ac:picMkLst>
        </pc:picChg>
        <pc:picChg chg="add mod">
          <ac:chgData name="Грачик Еремян" userId="96813ea5a0b42389" providerId="LiveId" clId="{CFE3A325-213A-4128-BF69-7044118A9833}" dt="2020-12-09T04:03:20.362" v="1425" actId="571"/>
          <ac:picMkLst>
            <pc:docMk/>
            <pc:sldMk cId="3359059085" sldId="265"/>
            <ac:picMk id="9" creationId="{6EC74B56-A339-4286-92B6-C2711FFE65EA}"/>
          </ac:picMkLst>
        </pc:picChg>
      </pc:sldChg>
      <pc:sldChg chg="delSp modSp add mod">
        <pc:chgData name="Грачик Еремян" userId="96813ea5a0b42389" providerId="LiveId" clId="{CFE3A325-213A-4128-BF69-7044118A9833}" dt="2020-12-09T04:32:30.418" v="1874" actId="478"/>
        <pc:sldMkLst>
          <pc:docMk/>
          <pc:sldMk cId="1731876402" sldId="266"/>
        </pc:sldMkLst>
        <pc:spChg chg="mod">
          <ac:chgData name="Грачик Еремян" userId="96813ea5a0b42389" providerId="LiveId" clId="{CFE3A325-213A-4128-BF69-7044118A9833}" dt="2020-12-09T04:16:47.079" v="1624" actId="14100"/>
          <ac:spMkLst>
            <pc:docMk/>
            <pc:sldMk cId="1731876402" sldId="266"/>
            <ac:spMk id="43" creationId="{90297A9B-91D9-46E2-9D2A-6AE3A8A6DC11}"/>
          </ac:spMkLst>
        </pc:spChg>
        <pc:spChg chg="del">
          <ac:chgData name="Грачик Еремян" userId="96813ea5a0b42389" providerId="LiveId" clId="{CFE3A325-213A-4128-BF69-7044118A9833}" dt="2020-12-09T04:32:30.418" v="1874" actId="478"/>
          <ac:spMkLst>
            <pc:docMk/>
            <pc:sldMk cId="1731876402" sldId="266"/>
            <ac:spMk id="81" creationId="{F184F83E-EAAC-4742-A9D2-047535D12A1C}"/>
          </ac:spMkLst>
        </pc:spChg>
        <pc:picChg chg="del">
          <ac:chgData name="Грачик Еремян" userId="96813ea5a0b42389" providerId="LiveId" clId="{CFE3A325-213A-4128-BF69-7044118A9833}" dt="2020-12-09T04:13:12.263" v="1495" actId="478"/>
          <ac:picMkLst>
            <pc:docMk/>
            <pc:sldMk cId="1731876402" sldId="266"/>
            <ac:picMk id="2" creationId="{5A5431BE-BC15-4BFB-A982-6985A4C52F3B}"/>
          </ac:picMkLst>
        </pc:picChg>
        <pc:picChg chg="del">
          <ac:chgData name="Грачик Еремян" userId="96813ea5a0b42389" providerId="LiveId" clId="{CFE3A325-213A-4128-BF69-7044118A9833}" dt="2020-12-09T04:12:39.013" v="1490" actId="478"/>
          <ac:picMkLst>
            <pc:docMk/>
            <pc:sldMk cId="1731876402" sldId="266"/>
            <ac:picMk id="4" creationId="{9067386F-4F3C-423D-A9AA-5D696435C915}"/>
          </ac:picMkLst>
        </pc:picChg>
        <pc:picChg chg="mod">
          <ac:chgData name="Грачик Еремян" userId="96813ea5a0b42389" providerId="LiveId" clId="{CFE3A325-213A-4128-BF69-7044118A9833}" dt="2020-12-09T04:14:10.579" v="1500" actId="1076"/>
          <ac:picMkLst>
            <pc:docMk/>
            <pc:sldMk cId="1731876402" sldId="266"/>
            <ac:picMk id="5" creationId="{E955668F-2FFA-49A1-B350-DA59F76232B9}"/>
          </ac:picMkLst>
        </pc:picChg>
      </pc:sldChg>
      <pc:sldMasterChg chg="modSldLayout">
        <pc:chgData name="Грачик Еремян" userId="96813ea5a0b42389" providerId="LiveId" clId="{CFE3A325-213A-4128-BF69-7044118A9833}" dt="2020-12-08T22:27:47.079" v="50" actId="113"/>
        <pc:sldMasterMkLst>
          <pc:docMk/>
          <pc:sldMasterMk cId="3338646630" sldId="2147483746"/>
        </pc:sldMasterMkLst>
        <pc:sldLayoutChg chg="modSp mod">
          <pc:chgData name="Грачик Еремян" userId="96813ea5a0b42389" providerId="LiveId" clId="{CFE3A325-213A-4128-BF69-7044118A9833}" dt="2020-12-08T22:27:47.079" v="50" actId="113"/>
          <pc:sldLayoutMkLst>
            <pc:docMk/>
            <pc:sldMasterMk cId="3338646630" sldId="2147483746"/>
            <pc:sldLayoutMk cId="2188098967" sldId="2147483749"/>
          </pc:sldLayoutMkLst>
          <pc:spChg chg="mod">
            <ac:chgData name="Грачик Еремян" userId="96813ea5a0b42389" providerId="LiveId" clId="{CFE3A325-213A-4128-BF69-7044118A9833}" dt="2020-12-08T22:27:47.079" v="50" actId="113"/>
            <ac:spMkLst>
              <pc:docMk/>
              <pc:sldMasterMk cId="3338646630" sldId="2147483746"/>
              <pc:sldLayoutMk cId="2188098967" sldId="2147483749"/>
              <ac:spMk id="14" creationId="{CFB1B6C1-C0C7-4F9B-B46A-FF890D6A1DD4}"/>
            </ac:spMkLst>
          </pc:spChg>
          <pc:spChg chg="mod">
            <ac:chgData name="Грачик Еремян" userId="96813ea5a0b42389" providerId="LiveId" clId="{CFE3A325-213A-4128-BF69-7044118A9833}" dt="2020-12-08T22:27:23.596" v="45" actId="1036"/>
            <ac:spMkLst>
              <pc:docMk/>
              <pc:sldMasterMk cId="3338646630" sldId="2147483746"/>
              <pc:sldLayoutMk cId="2188098967" sldId="2147483749"/>
              <ac:spMk id="23" creationId="{FE09A884-F1B6-4EA5-B822-061E2BF4AF69}"/>
            </ac:spMkLst>
          </pc:spChg>
        </pc:sldLayoutChg>
      </pc:sldMasterChg>
    </pc:docChg>
  </pc:docChgLst>
  <pc:docChgLst>
    <pc:chgData name="Грачик Еремян" userId="96813ea5a0b42389" providerId="LiveId" clId="{DAA64DE1-8527-41DC-B4CB-25A953BEF5E6}"/>
    <pc:docChg chg="undo custSel modSld">
      <pc:chgData name="Грачик Еремян" userId="96813ea5a0b42389" providerId="LiveId" clId="{DAA64DE1-8527-41DC-B4CB-25A953BEF5E6}" dt="2020-12-16T20:56:42.195" v="840" actId="6549"/>
      <pc:docMkLst>
        <pc:docMk/>
      </pc:docMkLst>
      <pc:sldChg chg="addSp delSp modSp mod">
        <pc:chgData name="Грачик Еремян" userId="96813ea5a0b42389" providerId="LiveId" clId="{DAA64DE1-8527-41DC-B4CB-25A953BEF5E6}" dt="2020-12-16T20:56:42.195" v="840" actId="6549"/>
        <pc:sldMkLst>
          <pc:docMk/>
          <pc:sldMk cId="3206909467" sldId="256"/>
        </pc:sldMkLst>
        <pc:spChg chg="mod">
          <ac:chgData name="Грачик Еремян" userId="96813ea5a0b42389" providerId="LiveId" clId="{DAA64DE1-8527-41DC-B4CB-25A953BEF5E6}" dt="2020-12-16T20:56:42.195" v="840" actId="6549"/>
          <ac:spMkLst>
            <pc:docMk/>
            <pc:sldMk cId="3206909467" sldId="256"/>
            <ac:spMk id="4" creationId="{EC9AC1E5-64FC-4FB7-A89B-455131C3789D}"/>
          </ac:spMkLst>
        </pc:spChg>
        <pc:spChg chg="add del mod">
          <ac:chgData name="Грачик Еремян" userId="96813ea5a0b42389" providerId="LiveId" clId="{DAA64DE1-8527-41DC-B4CB-25A953BEF5E6}" dt="2020-12-16T20:12:13.795" v="11"/>
          <ac:spMkLst>
            <pc:docMk/>
            <pc:sldMk cId="3206909467" sldId="256"/>
            <ac:spMk id="5" creationId="{8353B5AC-6914-4E2D-B9DD-D66403649801}"/>
          </ac:spMkLst>
        </pc:spChg>
        <pc:spChg chg="mod">
          <ac:chgData name="Грачик Еремян" userId="96813ea5a0b42389" providerId="LiveId" clId="{DAA64DE1-8527-41DC-B4CB-25A953BEF5E6}" dt="2020-12-16T20:12:18.746" v="12" actId="14100"/>
          <ac:spMkLst>
            <pc:docMk/>
            <pc:sldMk cId="3206909467" sldId="256"/>
            <ac:spMk id="43" creationId="{90297A9B-91D9-46E2-9D2A-6AE3A8A6DC11}"/>
          </ac:spMkLst>
        </pc:spChg>
      </pc:sldChg>
      <pc:sldChg chg="addSp modSp mod">
        <pc:chgData name="Грачик Еремян" userId="96813ea5a0b42389" providerId="LiveId" clId="{DAA64DE1-8527-41DC-B4CB-25A953BEF5E6}" dt="2020-12-16T20:39:47.607" v="690"/>
        <pc:sldMkLst>
          <pc:docMk/>
          <pc:sldMk cId="3784319792" sldId="269"/>
        </pc:sldMkLst>
        <pc:spChg chg="add mod">
          <ac:chgData name="Грачик Еремян" userId="96813ea5a0b42389" providerId="LiveId" clId="{DAA64DE1-8527-41DC-B4CB-25A953BEF5E6}" dt="2020-12-16T20:39:47.607" v="690"/>
          <ac:spMkLst>
            <pc:docMk/>
            <pc:sldMk cId="3784319792" sldId="269"/>
            <ac:spMk id="3" creationId="{A1FA94C7-88D5-4ED3-AA8C-A61D1334C8A1}"/>
          </ac:spMkLst>
        </pc:spChg>
        <pc:spChg chg="mod">
          <ac:chgData name="Грачик Еремян" userId="96813ea5a0b42389" providerId="LiveId" clId="{DAA64DE1-8527-41DC-B4CB-25A953BEF5E6}" dt="2020-12-16T20:12:23.418" v="13" actId="14100"/>
          <ac:spMkLst>
            <pc:docMk/>
            <pc:sldMk cId="3784319792" sldId="269"/>
            <ac:spMk id="43" creationId="{90297A9B-91D9-46E2-9D2A-6AE3A8A6DC11}"/>
          </ac:spMkLst>
        </pc:spChg>
      </pc:sldChg>
    </pc:docChg>
  </pc:docChgLst>
  <pc:docChgLst>
    <pc:chgData name="Грачик Еремян" userId="96813ea5a0b42389" providerId="LiveId" clId="{0870CAEF-2D4F-4A59-A7A7-84D7FB0D2885}"/>
    <pc:docChg chg="undo redo custSel modMainMaster">
      <pc:chgData name="Грачик Еремян" userId="96813ea5a0b42389" providerId="LiveId" clId="{0870CAEF-2D4F-4A59-A7A7-84D7FB0D2885}" dt="2020-12-09T21:05:19.446" v="5" actId="113"/>
      <pc:docMkLst>
        <pc:docMk/>
      </pc:docMkLst>
      <pc:sldMasterChg chg="modSldLayout">
        <pc:chgData name="Грачик Еремян" userId="96813ea5a0b42389" providerId="LiveId" clId="{0870CAEF-2D4F-4A59-A7A7-84D7FB0D2885}" dt="2020-12-09T21:05:19.446" v="5" actId="113"/>
        <pc:sldMasterMkLst>
          <pc:docMk/>
          <pc:sldMasterMk cId="3338646630" sldId="2147483746"/>
        </pc:sldMasterMkLst>
        <pc:sldLayoutChg chg="modSp mod">
          <pc:chgData name="Грачик Еремян" userId="96813ea5a0b42389" providerId="LiveId" clId="{0870CAEF-2D4F-4A59-A7A7-84D7FB0D2885}" dt="2020-12-09T21:05:19.446" v="5" actId="113"/>
          <pc:sldLayoutMkLst>
            <pc:docMk/>
            <pc:sldMasterMk cId="3338646630" sldId="2147483746"/>
            <pc:sldLayoutMk cId="2188098967" sldId="2147483749"/>
          </pc:sldLayoutMkLst>
          <pc:spChg chg="mod">
            <ac:chgData name="Грачик Еремян" userId="96813ea5a0b42389" providerId="LiveId" clId="{0870CAEF-2D4F-4A59-A7A7-84D7FB0D2885}" dt="2020-12-09T21:05:19.446" v="5" actId="113"/>
            <ac:spMkLst>
              <pc:docMk/>
              <pc:sldMasterMk cId="3338646630" sldId="2147483746"/>
              <pc:sldLayoutMk cId="2188098967" sldId="2147483749"/>
              <ac:spMk id="23" creationId="{FE09A884-F1B6-4EA5-B822-061E2BF4AF69}"/>
            </ac:spMkLst>
          </pc:spChg>
        </pc:sldLayoutChg>
      </pc:sldMasterChg>
    </pc:docChg>
  </pc:docChgLst>
  <pc:docChgLst>
    <pc:chgData name="Грачик Еремян" userId="96813ea5a0b42389" providerId="LiveId" clId="{659295F2-FA02-487D-9A37-B48D08673D6B}"/>
    <pc:docChg chg="undo custSel addSld delSld modSld modMainMaster">
      <pc:chgData name="Грачик Еремян" userId="96813ea5a0b42389" providerId="LiveId" clId="{659295F2-FA02-487D-9A37-B48D08673D6B}" dt="2020-12-08T21:48:05.479" v="708" actId="2711"/>
      <pc:docMkLst>
        <pc:docMk/>
      </pc:docMkLst>
      <pc:sldChg chg="delSp new del mod">
        <pc:chgData name="Грачик Еремян" userId="96813ea5a0b42389" providerId="LiveId" clId="{659295F2-FA02-487D-9A37-B48D08673D6B}" dt="2020-12-08T20:14:03.932" v="4" actId="47"/>
        <pc:sldMkLst>
          <pc:docMk/>
          <pc:sldMk cId="2066826629" sldId="256"/>
        </pc:sldMkLst>
        <pc:spChg chg="del">
          <ac:chgData name="Грачик Еремян" userId="96813ea5a0b42389" providerId="LiveId" clId="{659295F2-FA02-487D-9A37-B48D08673D6B}" dt="2020-12-08T19:55:56.445" v="1" actId="478"/>
          <ac:spMkLst>
            <pc:docMk/>
            <pc:sldMk cId="2066826629" sldId="256"/>
            <ac:spMk id="2" creationId="{1026C13E-3EF3-4478-89E6-CE0A12BB7079}"/>
          </ac:spMkLst>
        </pc:spChg>
        <pc:spChg chg="del">
          <ac:chgData name="Грачик Еремян" userId="96813ea5a0b42389" providerId="LiveId" clId="{659295F2-FA02-487D-9A37-B48D08673D6B}" dt="2020-12-08T19:55:56.445" v="1" actId="478"/>
          <ac:spMkLst>
            <pc:docMk/>
            <pc:sldMk cId="2066826629" sldId="256"/>
            <ac:spMk id="3" creationId="{CA0B2079-94E4-42DD-82B7-81BB9162FA15}"/>
          </ac:spMkLst>
        </pc:spChg>
      </pc:sldChg>
      <pc:sldChg chg="addSp delSp modSp new mod modClrScheme chgLayout">
        <pc:chgData name="Грачик Еремян" userId="96813ea5a0b42389" providerId="LiveId" clId="{659295F2-FA02-487D-9A37-B48D08673D6B}" dt="2020-12-08T21:48:05.479" v="708" actId="2711"/>
        <pc:sldMkLst>
          <pc:docMk/>
          <pc:sldMk cId="3206909467" sldId="256"/>
        </pc:sldMkLst>
        <pc:spChg chg="del mod">
          <ac:chgData name="Грачик Еремян" userId="96813ea5a0b42389" providerId="LiveId" clId="{659295F2-FA02-487D-9A37-B48D08673D6B}" dt="2020-12-08T20:16:45.263" v="11" actId="478"/>
          <ac:spMkLst>
            <pc:docMk/>
            <pc:sldMk cId="3206909467" sldId="256"/>
            <ac:spMk id="2" creationId="{73507210-6189-491A-9E40-0920B5BBC7FD}"/>
          </ac:spMkLst>
        </pc:spChg>
        <pc:spChg chg="del mod">
          <ac:chgData name="Грачик Еремян" userId="96813ea5a0b42389" providerId="LiveId" clId="{659295F2-FA02-487D-9A37-B48D08673D6B}" dt="2020-12-08T20:16:45.263" v="11" actId="478"/>
          <ac:spMkLst>
            <pc:docMk/>
            <pc:sldMk cId="3206909467" sldId="256"/>
            <ac:spMk id="3" creationId="{0350E476-ACA8-4304-83A7-38BC9C7C8A63}"/>
          </ac:spMkLst>
        </pc:spChg>
        <pc:spChg chg="add del mod">
          <ac:chgData name="Грачик Еремян" userId="96813ea5a0b42389" providerId="LiveId" clId="{659295F2-FA02-487D-9A37-B48D08673D6B}" dt="2020-12-08T21:10:32.012" v="424" actId="478"/>
          <ac:spMkLst>
            <pc:docMk/>
            <pc:sldMk cId="3206909467" sldId="256"/>
            <ac:spMk id="6" creationId="{4D1C98BD-EC8A-4701-A76E-858F62A15451}"/>
          </ac:spMkLst>
        </pc:spChg>
        <pc:spChg chg="add del mod">
          <ac:chgData name="Грачик Еремян" userId="96813ea5a0b42389" providerId="LiveId" clId="{659295F2-FA02-487D-9A37-B48D08673D6B}" dt="2020-12-08T21:10:32.012" v="424" actId="478"/>
          <ac:spMkLst>
            <pc:docMk/>
            <pc:sldMk cId="3206909467" sldId="256"/>
            <ac:spMk id="8" creationId="{B3CFD86D-10EF-4610-8254-C1CD344F9F7D}"/>
          </ac:spMkLst>
        </pc:spChg>
        <pc:spChg chg="add del mod">
          <ac:chgData name="Грачик Еремян" userId="96813ea5a0b42389" providerId="LiveId" clId="{659295F2-FA02-487D-9A37-B48D08673D6B}" dt="2020-12-08T21:10:49.379" v="427" actId="478"/>
          <ac:spMkLst>
            <pc:docMk/>
            <pc:sldMk cId="3206909467" sldId="256"/>
            <ac:spMk id="9" creationId="{70BA9781-8D9A-42BE-92CE-41734D1BFACF}"/>
          </ac:spMkLst>
        </pc:spChg>
        <pc:spChg chg="add del mod">
          <ac:chgData name="Грачик Еремян" userId="96813ea5a0b42389" providerId="LiveId" clId="{659295F2-FA02-487D-9A37-B48D08673D6B}" dt="2020-12-08T21:10:32.012" v="424" actId="478"/>
          <ac:spMkLst>
            <pc:docMk/>
            <pc:sldMk cId="3206909467" sldId="256"/>
            <ac:spMk id="10" creationId="{401B77B1-78B7-4E8D-A665-9C11AE49D68D}"/>
          </ac:spMkLst>
        </pc:spChg>
        <pc:spChg chg="add del mod">
          <ac:chgData name="Грачик Еремян" userId="96813ea5a0b42389" providerId="LiveId" clId="{659295F2-FA02-487D-9A37-B48D08673D6B}" dt="2020-12-08T21:10:32.012" v="424" actId="478"/>
          <ac:spMkLst>
            <pc:docMk/>
            <pc:sldMk cId="3206909467" sldId="256"/>
            <ac:spMk id="11" creationId="{68E91B57-E9E7-459E-810A-2B693C07F923}"/>
          </ac:spMkLst>
        </pc:spChg>
        <pc:spChg chg="add del mod">
          <ac:chgData name="Грачик Еремян" userId="96813ea5a0b42389" providerId="LiveId" clId="{659295F2-FA02-487D-9A37-B48D08673D6B}" dt="2020-12-08T21:10:32.012" v="424" actId="478"/>
          <ac:spMkLst>
            <pc:docMk/>
            <pc:sldMk cId="3206909467" sldId="256"/>
            <ac:spMk id="12" creationId="{2E141E90-1E31-40DA-AF39-4CC069DF3852}"/>
          </ac:spMkLst>
        </pc:spChg>
        <pc:spChg chg="add del mod">
          <ac:chgData name="Грачик Еремян" userId="96813ea5a0b42389" providerId="LiveId" clId="{659295F2-FA02-487D-9A37-B48D08673D6B}" dt="2020-12-08T21:10:32.012" v="424" actId="478"/>
          <ac:spMkLst>
            <pc:docMk/>
            <pc:sldMk cId="3206909467" sldId="256"/>
            <ac:spMk id="13" creationId="{4719B4E8-89D4-439B-8CB6-BD8CF11E4382}"/>
          </ac:spMkLst>
        </pc:spChg>
        <pc:spChg chg="add del mod">
          <ac:chgData name="Грачик Еремян" userId="96813ea5a0b42389" providerId="LiveId" clId="{659295F2-FA02-487D-9A37-B48D08673D6B}" dt="2020-12-08T21:10:32.012" v="424" actId="478"/>
          <ac:spMkLst>
            <pc:docMk/>
            <pc:sldMk cId="3206909467" sldId="256"/>
            <ac:spMk id="14" creationId="{CBC4520B-966B-41B8-949B-57921EAABEBD}"/>
          </ac:spMkLst>
        </pc:spChg>
        <pc:spChg chg="add del mod">
          <ac:chgData name="Грачик Еремян" userId="96813ea5a0b42389" providerId="LiveId" clId="{659295F2-FA02-487D-9A37-B48D08673D6B}" dt="2020-12-08T21:10:32.012" v="424" actId="478"/>
          <ac:spMkLst>
            <pc:docMk/>
            <pc:sldMk cId="3206909467" sldId="256"/>
            <ac:spMk id="15" creationId="{6FC8415E-1372-44D0-B54E-87E78C9E0135}"/>
          </ac:spMkLst>
        </pc:spChg>
        <pc:spChg chg="add del mod">
          <ac:chgData name="Грачик Еремян" userId="96813ea5a0b42389" providerId="LiveId" clId="{659295F2-FA02-487D-9A37-B48D08673D6B}" dt="2020-12-08T21:10:32.012" v="424" actId="478"/>
          <ac:spMkLst>
            <pc:docMk/>
            <pc:sldMk cId="3206909467" sldId="256"/>
            <ac:spMk id="16" creationId="{3E961A7F-254A-4AE2-8D22-2D8644013488}"/>
          </ac:spMkLst>
        </pc:spChg>
        <pc:spChg chg="add del mod">
          <ac:chgData name="Грачик Еремян" userId="96813ea5a0b42389" providerId="LiveId" clId="{659295F2-FA02-487D-9A37-B48D08673D6B}" dt="2020-12-08T21:10:32.012" v="424" actId="478"/>
          <ac:spMkLst>
            <pc:docMk/>
            <pc:sldMk cId="3206909467" sldId="256"/>
            <ac:spMk id="17" creationId="{038DEF94-2EA3-432B-B2F5-A36A8178E256}"/>
          </ac:spMkLst>
        </pc:spChg>
        <pc:spChg chg="add del mod">
          <ac:chgData name="Грачик Еремян" userId="96813ea5a0b42389" providerId="LiveId" clId="{659295F2-FA02-487D-9A37-B48D08673D6B}" dt="2020-12-08T21:10:32.012" v="424" actId="478"/>
          <ac:spMkLst>
            <pc:docMk/>
            <pc:sldMk cId="3206909467" sldId="256"/>
            <ac:spMk id="18" creationId="{36E493B8-A382-4C19-AF6B-0A3022674DB5}"/>
          </ac:spMkLst>
        </pc:spChg>
        <pc:spChg chg="add del mod">
          <ac:chgData name="Грачик Еремян" userId="96813ea5a0b42389" providerId="LiveId" clId="{659295F2-FA02-487D-9A37-B48D08673D6B}" dt="2020-12-08T21:10:32.012" v="424" actId="478"/>
          <ac:spMkLst>
            <pc:docMk/>
            <pc:sldMk cId="3206909467" sldId="256"/>
            <ac:spMk id="19" creationId="{FF29685C-4639-4E64-8E78-330ED8ED018D}"/>
          </ac:spMkLst>
        </pc:spChg>
        <pc:spChg chg="add del mod">
          <ac:chgData name="Грачик Еремян" userId="96813ea5a0b42389" providerId="LiveId" clId="{659295F2-FA02-487D-9A37-B48D08673D6B}" dt="2020-12-08T21:10:32.012" v="424" actId="478"/>
          <ac:spMkLst>
            <pc:docMk/>
            <pc:sldMk cId="3206909467" sldId="256"/>
            <ac:spMk id="20" creationId="{227CFB35-D7CF-430B-92F0-7613261C162C}"/>
          </ac:spMkLst>
        </pc:spChg>
        <pc:spChg chg="add del mod">
          <ac:chgData name="Грачик Еремян" userId="96813ea5a0b42389" providerId="LiveId" clId="{659295F2-FA02-487D-9A37-B48D08673D6B}" dt="2020-12-08T21:10:32.012" v="424" actId="478"/>
          <ac:spMkLst>
            <pc:docMk/>
            <pc:sldMk cId="3206909467" sldId="256"/>
            <ac:spMk id="21" creationId="{69303A12-C071-4B2D-98D6-A0DE022F6A2D}"/>
          </ac:spMkLst>
        </pc:spChg>
        <pc:spChg chg="add del mod">
          <ac:chgData name="Грачик Еремян" userId="96813ea5a0b42389" providerId="LiveId" clId="{659295F2-FA02-487D-9A37-B48D08673D6B}" dt="2020-12-08T21:10:49.379" v="427" actId="478"/>
          <ac:spMkLst>
            <pc:docMk/>
            <pc:sldMk cId="3206909467" sldId="256"/>
            <ac:spMk id="22" creationId="{414E1CCB-3A91-4C97-8D8C-A74467A9ED24}"/>
          </ac:spMkLst>
        </pc:spChg>
        <pc:spChg chg="add del mod">
          <ac:chgData name="Грачик Еремян" userId="96813ea5a0b42389" providerId="LiveId" clId="{659295F2-FA02-487D-9A37-B48D08673D6B}" dt="2020-12-08T21:10:49.379" v="427" actId="478"/>
          <ac:spMkLst>
            <pc:docMk/>
            <pc:sldMk cId="3206909467" sldId="256"/>
            <ac:spMk id="23" creationId="{30BD3074-6324-43D8-899C-5D8CDDD8C605}"/>
          </ac:spMkLst>
        </pc:spChg>
        <pc:spChg chg="add del mod">
          <ac:chgData name="Грачик Еремян" userId="96813ea5a0b42389" providerId="LiveId" clId="{659295F2-FA02-487D-9A37-B48D08673D6B}" dt="2020-12-08T21:10:49.379" v="427" actId="478"/>
          <ac:spMkLst>
            <pc:docMk/>
            <pc:sldMk cId="3206909467" sldId="256"/>
            <ac:spMk id="24" creationId="{0760B014-FFA5-46CA-87C5-BC8FDC157204}"/>
          </ac:spMkLst>
        </pc:spChg>
        <pc:spChg chg="add del mod">
          <ac:chgData name="Грачик Еремян" userId="96813ea5a0b42389" providerId="LiveId" clId="{659295F2-FA02-487D-9A37-B48D08673D6B}" dt="2020-12-08T21:10:49.379" v="427" actId="478"/>
          <ac:spMkLst>
            <pc:docMk/>
            <pc:sldMk cId="3206909467" sldId="256"/>
            <ac:spMk id="25" creationId="{7662C551-0E99-4057-92FA-67E12DB0F101}"/>
          </ac:spMkLst>
        </pc:spChg>
        <pc:spChg chg="add del mod">
          <ac:chgData name="Грачик Еремян" userId="96813ea5a0b42389" providerId="LiveId" clId="{659295F2-FA02-487D-9A37-B48D08673D6B}" dt="2020-12-08T21:10:49.379" v="427" actId="478"/>
          <ac:spMkLst>
            <pc:docMk/>
            <pc:sldMk cId="3206909467" sldId="256"/>
            <ac:spMk id="26" creationId="{90EC228B-3E85-4C78-8619-D93529D54AAA}"/>
          </ac:spMkLst>
        </pc:spChg>
        <pc:spChg chg="add del mod">
          <ac:chgData name="Грачик Еремян" userId="96813ea5a0b42389" providerId="LiveId" clId="{659295F2-FA02-487D-9A37-B48D08673D6B}" dt="2020-12-08T21:10:49.379" v="427" actId="478"/>
          <ac:spMkLst>
            <pc:docMk/>
            <pc:sldMk cId="3206909467" sldId="256"/>
            <ac:spMk id="27" creationId="{75E8CC42-F5BA-40C6-B0D5-F016AB9B2E2A}"/>
          </ac:spMkLst>
        </pc:spChg>
        <pc:spChg chg="add del mod">
          <ac:chgData name="Грачик Еремян" userId="96813ea5a0b42389" providerId="LiveId" clId="{659295F2-FA02-487D-9A37-B48D08673D6B}" dt="2020-12-08T21:10:49.379" v="427" actId="478"/>
          <ac:spMkLst>
            <pc:docMk/>
            <pc:sldMk cId="3206909467" sldId="256"/>
            <ac:spMk id="28" creationId="{C1511856-49AB-48EE-A20E-58562326E4F2}"/>
          </ac:spMkLst>
        </pc:spChg>
        <pc:spChg chg="add del mod">
          <ac:chgData name="Грачик Еремян" userId="96813ea5a0b42389" providerId="LiveId" clId="{659295F2-FA02-487D-9A37-B48D08673D6B}" dt="2020-12-08T21:10:49.379" v="427" actId="478"/>
          <ac:spMkLst>
            <pc:docMk/>
            <pc:sldMk cId="3206909467" sldId="256"/>
            <ac:spMk id="29" creationId="{24C6F148-8F79-4774-94AD-30E1AFB7CE42}"/>
          </ac:spMkLst>
        </pc:spChg>
        <pc:spChg chg="add del mod">
          <ac:chgData name="Грачик Еремян" userId="96813ea5a0b42389" providerId="LiveId" clId="{659295F2-FA02-487D-9A37-B48D08673D6B}" dt="2020-12-08T21:10:49.379" v="427" actId="478"/>
          <ac:spMkLst>
            <pc:docMk/>
            <pc:sldMk cId="3206909467" sldId="256"/>
            <ac:spMk id="30" creationId="{BC8C3FBC-EB48-4F4F-8962-FCA7E9A9655F}"/>
          </ac:spMkLst>
        </pc:spChg>
        <pc:spChg chg="add del mod">
          <ac:chgData name="Грачик Еремян" userId="96813ea5a0b42389" providerId="LiveId" clId="{659295F2-FA02-487D-9A37-B48D08673D6B}" dt="2020-12-08T21:10:49.379" v="427" actId="478"/>
          <ac:spMkLst>
            <pc:docMk/>
            <pc:sldMk cId="3206909467" sldId="256"/>
            <ac:spMk id="31" creationId="{255A44B8-29BB-439D-88FA-78AC0C0ACD84}"/>
          </ac:spMkLst>
        </pc:spChg>
        <pc:spChg chg="add del mod">
          <ac:chgData name="Грачик Еремян" userId="96813ea5a0b42389" providerId="LiveId" clId="{659295F2-FA02-487D-9A37-B48D08673D6B}" dt="2020-12-08T21:10:49.379" v="427" actId="478"/>
          <ac:spMkLst>
            <pc:docMk/>
            <pc:sldMk cId="3206909467" sldId="256"/>
            <ac:spMk id="32" creationId="{80692AAF-4FA5-4FE0-8D90-6594D9FCEBCA}"/>
          </ac:spMkLst>
        </pc:spChg>
        <pc:spChg chg="add del mod">
          <ac:chgData name="Грачик Еремян" userId="96813ea5a0b42389" providerId="LiveId" clId="{659295F2-FA02-487D-9A37-B48D08673D6B}" dt="2020-12-08T21:10:49.379" v="427" actId="478"/>
          <ac:spMkLst>
            <pc:docMk/>
            <pc:sldMk cId="3206909467" sldId="256"/>
            <ac:spMk id="33" creationId="{6E9828D0-B577-40E5-8D66-139032AA11A7}"/>
          </ac:spMkLst>
        </pc:spChg>
        <pc:spChg chg="add del mod">
          <ac:chgData name="Грачик Еремян" userId="96813ea5a0b42389" providerId="LiveId" clId="{659295F2-FA02-487D-9A37-B48D08673D6B}" dt="2020-12-08T21:10:49.379" v="427" actId="478"/>
          <ac:spMkLst>
            <pc:docMk/>
            <pc:sldMk cId="3206909467" sldId="256"/>
            <ac:spMk id="34" creationId="{88554B4B-2E8C-400F-9F08-073BB715A018}"/>
          </ac:spMkLst>
        </pc:spChg>
        <pc:spChg chg="add del mod">
          <ac:chgData name="Грачик Еремян" userId="96813ea5a0b42389" providerId="LiveId" clId="{659295F2-FA02-487D-9A37-B48D08673D6B}" dt="2020-12-08T21:10:49.379" v="427" actId="478"/>
          <ac:spMkLst>
            <pc:docMk/>
            <pc:sldMk cId="3206909467" sldId="256"/>
            <ac:spMk id="35" creationId="{31F50983-0AD1-433C-82D8-BEF984F60659}"/>
          </ac:spMkLst>
        </pc:spChg>
        <pc:spChg chg="add del mod">
          <ac:chgData name="Грачик Еремян" userId="96813ea5a0b42389" providerId="LiveId" clId="{659295F2-FA02-487D-9A37-B48D08673D6B}" dt="2020-12-08T21:10:49.379" v="427" actId="478"/>
          <ac:spMkLst>
            <pc:docMk/>
            <pc:sldMk cId="3206909467" sldId="256"/>
            <ac:spMk id="36" creationId="{70069FFC-F896-4B82-968A-0731DB23524C}"/>
          </ac:spMkLst>
        </pc:spChg>
        <pc:spChg chg="add mod">
          <ac:chgData name="Грачик Еремян" userId="96813ea5a0b42389" providerId="LiveId" clId="{659295F2-FA02-487D-9A37-B48D08673D6B}" dt="2020-12-08T21:48:05.479" v="708" actId="2711"/>
          <ac:spMkLst>
            <pc:docMk/>
            <pc:sldMk cId="3206909467" sldId="256"/>
            <ac:spMk id="36" creationId="{DBC95BE2-08B9-4803-A8C6-7D20F66362E4}"/>
          </ac:spMkLst>
        </pc:spChg>
        <pc:spChg chg="add del mod">
          <ac:chgData name="Грачик Еремян" userId="96813ea5a0b42389" providerId="LiveId" clId="{659295F2-FA02-487D-9A37-B48D08673D6B}" dt="2020-12-08T21:10:49.379" v="427" actId="478"/>
          <ac:spMkLst>
            <pc:docMk/>
            <pc:sldMk cId="3206909467" sldId="256"/>
            <ac:spMk id="37" creationId="{7BCF0CE4-A74D-4B45-AE7A-95D4B3B0A3FD}"/>
          </ac:spMkLst>
        </pc:spChg>
        <pc:spChg chg="add del mod">
          <ac:chgData name="Грачик Еремян" userId="96813ea5a0b42389" providerId="LiveId" clId="{659295F2-FA02-487D-9A37-B48D08673D6B}" dt="2020-12-08T21:10:49.379" v="427" actId="478"/>
          <ac:spMkLst>
            <pc:docMk/>
            <pc:sldMk cId="3206909467" sldId="256"/>
            <ac:spMk id="38" creationId="{D6632745-3A2D-4599-B89E-76383D5EB044}"/>
          </ac:spMkLst>
        </pc:spChg>
        <pc:spChg chg="add del mod">
          <ac:chgData name="Грачик Еремян" userId="96813ea5a0b42389" providerId="LiveId" clId="{659295F2-FA02-487D-9A37-B48D08673D6B}" dt="2020-12-08T21:10:49.379" v="427" actId="478"/>
          <ac:spMkLst>
            <pc:docMk/>
            <pc:sldMk cId="3206909467" sldId="256"/>
            <ac:spMk id="39" creationId="{4C57BDE2-D050-405C-A57D-ACE6876FC25E}"/>
          </ac:spMkLst>
        </pc:spChg>
        <pc:spChg chg="add mod">
          <ac:chgData name="Грачик Еремян" userId="96813ea5a0b42389" providerId="LiveId" clId="{659295F2-FA02-487D-9A37-B48D08673D6B}" dt="2020-12-08T21:21:43.939" v="702" actId="1076"/>
          <ac:spMkLst>
            <pc:docMk/>
            <pc:sldMk cId="3206909467" sldId="256"/>
            <ac:spMk id="43" creationId="{90297A9B-91D9-46E2-9D2A-6AE3A8A6DC11}"/>
          </ac:spMkLst>
        </pc:spChg>
        <pc:spChg chg="add mod">
          <ac:chgData name="Грачик Еремян" userId="96813ea5a0b42389" providerId="LiveId" clId="{659295F2-FA02-487D-9A37-B48D08673D6B}" dt="2020-12-08T21:21:59.207" v="705" actId="1076"/>
          <ac:spMkLst>
            <pc:docMk/>
            <pc:sldMk cId="3206909467" sldId="256"/>
            <ac:spMk id="44" creationId="{84F0AAF4-AD1F-4BD7-9951-E3E3F0C54122}"/>
          </ac:spMkLst>
        </pc:spChg>
        <pc:spChg chg="add mod">
          <ac:chgData name="Грачик Еремян" userId="96813ea5a0b42389" providerId="LiveId" clId="{659295F2-FA02-487D-9A37-B48D08673D6B}" dt="2020-12-08T21:21:59.207" v="705" actId="1076"/>
          <ac:spMkLst>
            <pc:docMk/>
            <pc:sldMk cId="3206909467" sldId="256"/>
            <ac:spMk id="45" creationId="{2A8E01CA-29F5-459C-BA98-A4705B30F1EB}"/>
          </ac:spMkLst>
        </pc:spChg>
        <pc:spChg chg="add mod">
          <ac:chgData name="Грачик Еремян" userId="96813ea5a0b42389" providerId="LiveId" clId="{659295F2-FA02-487D-9A37-B48D08673D6B}" dt="2020-12-08T21:21:59.207" v="705" actId="1076"/>
          <ac:spMkLst>
            <pc:docMk/>
            <pc:sldMk cId="3206909467" sldId="256"/>
            <ac:spMk id="46" creationId="{19ADBDDD-6F99-4444-823D-FEC53CB46110}"/>
          </ac:spMkLst>
        </pc:spChg>
        <pc:spChg chg="add mod">
          <ac:chgData name="Грачик Еремян" userId="96813ea5a0b42389" providerId="LiveId" clId="{659295F2-FA02-487D-9A37-B48D08673D6B}" dt="2020-12-08T21:21:59.207" v="705" actId="1076"/>
          <ac:spMkLst>
            <pc:docMk/>
            <pc:sldMk cId="3206909467" sldId="256"/>
            <ac:spMk id="47" creationId="{37D222A5-7AFC-4763-B5F8-220687C678B3}"/>
          </ac:spMkLst>
        </pc:spChg>
        <pc:spChg chg="add mod">
          <ac:chgData name="Грачик Еремян" userId="96813ea5a0b42389" providerId="LiveId" clId="{659295F2-FA02-487D-9A37-B48D08673D6B}" dt="2020-12-08T21:21:59.207" v="705" actId="1076"/>
          <ac:spMkLst>
            <pc:docMk/>
            <pc:sldMk cId="3206909467" sldId="256"/>
            <ac:spMk id="48" creationId="{AC1F08C5-84D4-425A-BFD2-777587C2E5E9}"/>
          </ac:spMkLst>
        </pc:spChg>
        <pc:spChg chg="add mod">
          <ac:chgData name="Грачик Еремян" userId="96813ea5a0b42389" providerId="LiveId" clId="{659295F2-FA02-487D-9A37-B48D08673D6B}" dt="2020-12-08T21:21:59.207" v="705" actId="1076"/>
          <ac:spMkLst>
            <pc:docMk/>
            <pc:sldMk cId="3206909467" sldId="256"/>
            <ac:spMk id="49" creationId="{F7F835B6-6FA0-40AF-A292-C79F5EA5A21F}"/>
          </ac:spMkLst>
        </pc:spChg>
        <pc:spChg chg="add mod">
          <ac:chgData name="Грачик Еремян" userId="96813ea5a0b42389" providerId="LiveId" clId="{659295F2-FA02-487D-9A37-B48D08673D6B}" dt="2020-12-08T21:21:59.207" v="705" actId="1076"/>
          <ac:spMkLst>
            <pc:docMk/>
            <pc:sldMk cId="3206909467" sldId="256"/>
            <ac:spMk id="50" creationId="{A0459C54-EAB4-44F7-B37A-171D149336B0}"/>
          </ac:spMkLst>
        </pc:spChg>
        <pc:spChg chg="add mod">
          <ac:chgData name="Грачик Еремян" userId="96813ea5a0b42389" providerId="LiveId" clId="{659295F2-FA02-487D-9A37-B48D08673D6B}" dt="2020-12-08T21:21:59.207" v="705" actId="1076"/>
          <ac:spMkLst>
            <pc:docMk/>
            <pc:sldMk cId="3206909467" sldId="256"/>
            <ac:spMk id="51" creationId="{CC389614-DFF4-45D9-9161-1C9E98E9EDF3}"/>
          </ac:spMkLst>
        </pc:spChg>
        <pc:spChg chg="add mod">
          <ac:chgData name="Грачик Еремян" userId="96813ea5a0b42389" providerId="LiveId" clId="{659295F2-FA02-487D-9A37-B48D08673D6B}" dt="2020-12-08T21:21:59.207" v="705" actId="1076"/>
          <ac:spMkLst>
            <pc:docMk/>
            <pc:sldMk cId="3206909467" sldId="256"/>
            <ac:spMk id="52" creationId="{B1C8949E-FB99-4E5F-B6D6-3572AC44738C}"/>
          </ac:spMkLst>
        </pc:spChg>
        <pc:spChg chg="add mod">
          <ac:chgData name="Грачик Еремян" userId="96813ea5a0b42389" providerId="LiveId" clId="{659295F2-FA02-487D-9A37-B48D08673D6B}" dt="2020-12-08T21:21:59.207" v="705" actId="1076"/>
          <ac:spMkLst>
            <pc:docMk/>
            <pc:sldMk cId="3206909467" sldId="256"/>
            <ac:spMk id="53" creationId="{49D2D32E-DFF2-4BA0-ADBD-4632EDDF72F5}"/>
          </ac:spMkLst>
        </pc:spChg>
        <pc:spChg chg="add mod">
          <ac:chgData name="Грачик Еремян" userId="96813ea5a0b42389" providerId="LiveId" clId="{659295F2-FA02-487D-9A37-B48D08673D6B}" dt="2020-12-08T21:21:59.207" v="705" actId="1076"/>
          <ac:spMkLst>
            <pc:docMk/>
            <pc:sldMk cId="3206909467" sldId="256"/>
            <ac:spMk id="54" creationId="{C8C33FD1-9B56-4D91-8203-BFF3C3D5F51F}"/>
          </ac:spMkLst>
        </pc:spChg>
        <pc:spChg chg="add mod">
          <ac:chgData name="Грачик Еремян" userId="96813ea5a0b42389" providerId="LiveId" clId="{659295F2-FA02-487D-9A37-B48D08673D6B}" dt="2020-12-08T21:21:59.207" v="705" actId="1076"/>
          <ac:spMkLst>
            <pc:docMk/>
            <pc:sldMk cId="3206909467" sldId="256"/>
            <ac:spMk id="55" creationId="{B8EACF5E-1E24-40FE-BA74-C5838F44BE7D}"/>
          </ac:spMkLst>
        </pc:spChg>
        <pc:spChg chg="add mod">
          <ac:chgData name="Грачик Еремян" userId="96813ea5a0b42389" providerId="LiveId" clId="{659295F2-FA02-487D-9A37-B48D08673D6B}" dt="2020-12-08T21:21:59.207" v="705" actId="1076"/>
          <ac:spMkLst>
            <pc:docMk/>
            <pc:sldMk cId="3206909467" sldId="256"/>
            <ac:spMk id="56" creationId="{05B310A1-00AB-4E79-B045-618925257018}"/>
          </ac:spMkLst>
        </pc:spChg>
        <pc:spChg chg="add mod">
          <ac:chgData name="Грачик Еремян" userId="96813ea5a0b42389" providerId="LiveId" clId="{659295F2-FA02-487D-9A37-B48D08673D6B}" dt="2020-12-08T21:21:59.207" v="705" actId="1076"/>
          <ac:spMkLst>
            <pc:docMk/>
            <pc:sldMk cId="3206909467" sldId="256"/>
            <ac:spMk id="57" creationId="{D4264732-0051-469A-8AFF-A1831C4A6334}"/>
          </ac:spMkLst>
        </pc:spChg>
        <pc:spChg chg="add mod">
          <ac:chgData name="Грачик Еремян" userId="96813ea5a0b42389" providerId="LiveId" clId="{659295F2-FA02-487D-9A37-B48D08673D6B}" dt="2020-12-08T21:21:59.207" v="705" actId="1076"/>
          <ac:spMkLst>
            <pc:docMk/>
            <pc:sldMk cId="3206909467" sldId="256"/>
            <ac:spMk id="58" creationId="{7DDAA019-ED55-4290-A315-E0117870B8C5}"/>
          </ac:spMkLst>
        </pc:spChg>
        <pc:spChg chg="add mod">
          <ac:chgData name="Грачик Еремян" userId="96813ea5a0b42389" providerId="LiveId" clId="{659295F2-FA02-487D-9A37-B48D08673D6B}" dt="2020-12-08T21:21:59.207" v="705" actId="1076"/>
          <ac:spMkLst>
            <pc:docMk/>
            <pc:sldMk cId="3206909467" sldId="256"/>
            <ac:spMk id="59" creationId="{6D379295-1FB6-44CE-8D80-3CBA8273C61F}"/>
          </ac:spMkLst>
        </pc:spChg>
        <pc:spChg chg="add mod">
          <ac:chgData name="Грачик Еремян" userId="96813ea5a0b42389" providerId="LiveId" clId="{659295F2-FA02-487D-9A37-B48D08673D6B}" dt="2020-12-08T21:21:59.207" v="705" actId="1076"/>
          <ac:spMkLst>
            <pc:docMk/>
            <pc:sldMk cId="3206909467" sldId="256"/>
            <ac:spMk id="60" creationId="{EB5FB22C-58E7-46F4-B6AE-4324AA9C547E}"/>
          </ac:spMkLst>
        </pc:spChg>
        <pc:spChg chg="add mod">
          <ac:chgData name="Грачик Еремян" userId="96813ea5a0b42389" providerId="LiveId" clId="{659295F2-FA02-487D-9A37-B48D08673D6B}" dt="2020-12-08T21:21:59.207" v="705" actId="1076"/>
          <ac:spMkLst>
            <pc:docMk/>
            <pc:sldMk cId="3206909467" sldId="256"/>
            <ac:spMk id="61" creationId="{65D1686F-86C3-4F7E-8B44-C88B85C02E1A}"/>
          </ac:spMkLst>
        </pc:spChg>
        <pc:spChg chg="add mod">
          <ac:chgData name="Грачик Еремян" userId="96813ea5a0b42389" providerId="LiveId" clId="{659295F2-FA02-487D-9A37-B48D08673D6B}" dt="2020-12-08T21:21:59.207" v="705" actId="1076"/>
          <ac:spMkLst>
            <pc:docMk/>
            <pc:sldMk cId="3206909467" sldId="256"/>
            <ac:spMk id="62" creationId="{EF8F3CDD-E04A-4AB7-AC6A-35B0AE81B9CE}"/>
          </ac:spMkLst>
        </pc:spChg>
        <pc:spChg chg="add mod">
          <ac:chgData name="Грачик Еремян" userId="96813ea5a0b42389" providerId="LiveId" clId="{659295F2-FA02-487D-9A37-B48D08673D6B}" dt="2020-12-08T21:21:59.207" v="705" actId="1076"/>
          <ac:spMkLst>
            <pc:docMk/>
            <pc:sldMk cId="3206909467" sldId="256"/>
            <ac:spMk id="63" creationId="{E35D7587-4AC6-4F8B-B2CB-0F7A2ECD1726}"/>
          </ac:spMkLst>
        </pc:spChg>
        <pc:spChg chg="add mod">
          <ac:chgData name="Грачик Еремян" userId="96813ea5a0b42389" providerId="LiveId" clId="{659295F2-FA02-487D-9A37-B48D08673D6B}" dt="2020-12-08T21:21:59.207" v="705" actId="1076"/>
          <ac:spMkLst>
            <pc:docMk/>
            <pc:sldMk cId="3206909467" sldId="256"/>
            <ac:spMk id="64" creationId="{F643316D-09C1-4BA2-BC38-A019D3B2B124}"/>
          </ac:spMkLst>
        </pc:spChg>
        <pc:spChg chg="add mod">
          <ac:chgData name="Грачик Еремян" userId="96813ea5a0b42389" providerId="LiveId" clId="{659295F2-FA02-487D-9A37-B48D08673D6B}" dt="2020-12-08T21:21:59.207" v="705" actId="1076"/>
          <ac:spMkLst>
            <pc:docMk/>
            <pc:sldMk cId="3206909467" sldId="256"/>
            <ac:spMk id="65" creationId="{7092958D-00BF-4603-804B-4063BA73BBB8}"/>
          </ac:spMkLst>
        </pc:spChg>
        <pc:spChg chg="add mod">
          <ac:chgData name="Грачик Еремян" userId="96813ea5a0b42389" providerId="LiveId" clId="{659295F2-FA02-487D-9A37-B48D08673D6B}" dt="2020-12-08T21:21:59.207" v="705" actId="1076"/>
          <ac:spMkLst>
            <pc:docMk/>
            <pc:sldMk cId="3206909467" sldId="256"/>
            <ac:spMk id="66" creationId="{9201682E-64A7-4A85-AA97-13AC87127876}"/>
          </ac:spMkLst>
        </pc:spChg>
        <pc:spChg chg="add mod">
          <ac:chgData name="Грачик Еремян" userId="96813ea5a0b42389" providerId="LiveId" clId="{659295F2-FA02-487D-9A37-B48D08673D6B}" dt="2020-12-08T21:21:59.207" v="705" actId="1076"/>
          <ac:spMkLst>
            <pc:docMk/>
            <pc:sldMk cId="3206909467" sldId="256"/>
            <ac:spMk id="67" creationId="{0BEA17A3-035D-4372-B2C1-5BA2D150E5EB}"/>
          </ac:spMkLst>
        </pc:spChg>
        <pc:spChg chg="add mod">
          <ac:chgData name="Грачик Еремян" userId="96813ea5a0b42389" providerId="LiveId" clId="{659295F2-FA02-487D-9A37-B48D08673D6B}" dt="2020-12-08T21:21:59.207" v="705" actId="1076"/>
          <ac:spMkLst>
            <pc:docMk/>
            <pc:sldMk cId="3206909467" sldId="256"/>
            <ac:spMk id="68" creationId="{250C7965-79F2-4476-877B-4134AFD321D4}"/>
          </ac:spMkLst>
        </pc:spChg>
        <pc:spChg chg="add mod">
          <ac:chgData name="Грачик Еремян" userId="96813ea5a0b42389" providerId="LiveId" clId="{659295F2-FA02-487D-9A37-B48D08673D6B}" dt="2020-12-08T21:21:59.207" v="705" actId="1076"/>
          <ac:spMkLst>
            <pc:docMk/>
            <pc:sldMk cId="3206909467" sldId="256"/>
            <ac:spMk id="69" creationId="{9DB602C3-6F51-48FB-BA6D-D0D96260A361}"/>
          </ac:spMkLst>
        </pc:spChg>
        <pc:spChg chg="add mod">
          <ac:chgData name="Грачик Еремян" userId="96813ea5a0b42389" providerId="LiveId" clId="{659295F2-FA02-487D-9A37-B48D08673D6B}" dt="2020-12-08T21:21:59.207" v="705" actId="1076"/>
          <ac:spMkLst>
            <pc:docMk/>
            <pc:sldMk cId="3206909467" sldId="256"/>
            <ac:spMk id="70" creationId="{5C60C92A-CF77-4504-A545-739314DAD901}"/>
          </ac:spMkLst>
        </pc:spChg>
        <pc:spChg chg="add mod">
          <ac:chgData name="Грачик Еремян" userId="96813ea5a0b42389" providerId="LiveId" clId="{659295F2-FA02-487D-9A37-B48D08673D6B}" dt="2020-12-08T21:21:59.207" v="705" actId="1076"/>
          <ac:spMkLst>
            <pc:docMk/>
            <pc:sldMk cId="3206909467" sldId="256"/>
            <ac:spMk id="71" creationId="{D47ECEBC-F0F4-49CB-B2E7-EFA864740CD3}"/>
          </ac:spMkLst>
        </pc:spChg>
        <pc:spChg chg="add mod">
          <ac:chgData name="Грачик Еремян" userId="96813ea5a0b42389" providerId="LiveId" clId="{659295F2-FA02-487D-9A37-B48D08673D6B}" dt="2020-12-08T21:21:59.207" v="705" actId="1076"/>
          <ac:spMkLst>
            <pc:docMk/>
            <pc:sldMk cId="3206909467" sldId="256"/>
            <ac:spMk id="72" creationId="{A99DFDB4-5FFC-4BEC-B281-3626C1890D8E}"/>
          </ac:spMkLst>
        </pc:spChg>
        <pc:spChg chg="add mod">
          <ac:chgData name="Грачик Еремян" userId="96813ea5a0b42389" providerId="LiveId" clId="{659295F2-FA02-487D-9A37-B48D08673D6B}" dt="2020-12-08T21:21:59.207" v="705" actId="1076"/>
          <ac:spMkLst>
            <pc:docMk/>
            <pc:sldMk cId="3206909467" sldId="256"/>
            <ac:spMk id="73" creationId="{B47BC71A-BAB5-4E17-9441-51C26869C7C7}"/>
          </ac:spMkLst>
        </pc:spChg>
        <pc:picChg chg="add del mod">
          <ac:chgData name="Грачик Еремян" userId="96813ea5a0b42389" providerId="LiveId" clId="{659295F2-FA02-487D-9A37-B48D08673D6B}" dt="2020-12-08T21:10:49.379" v="427" actId="478"/>
          <ac:picMkLst>
            <pc:docMk/>
            <pc:sldMk cId="3206909467" sldId="256"/>
            <ac:picMk id="4" creationId="{D319A0D2-7336-4E2B-8099-1E1D990E915B}"/>
          </ac:picMkLst>
        </pc:picChg>
        <pc:picChg chg="add del mod">
          <ac:chgData name="Грачик Еремян" userId="96813ea5a0b42389" providerId="LiveId" clId="{659295F2-FA02-487D-9A37-B48D08673D6B}" dt="2020-12-08T21:10:49.379" v="427" actId="478"/>
          <ac:picMkLst>
            <pc:docMk/>
            <pc:sldMk cId="3206909467" sldId="256"/>
            <ac:picMk id="5" creationId="{0FD5E6AC-5EE6-4228-B8D2-7C4CD33AA5A4}"/>
          </ac:picMkLst>
        </pc:picChg>
        <pc:picChg chg="add del mod">
          <ac:chgData name="Грачик Еремян" userId="96813ea5a0b42389" providerId="LiveId" clId="{659295F2-FA02-487D-9A37-B48D08673D6B}" dt="2020-12-08T21:10:49.379" v="427" actId="478"/>
          <ac:picMkLst>
            <pc:docMk/>
            <pc:sldMk cId="3206909467" sldId="256"/>
            <ac:picMk id="7" creationId="{1850C0B0-23D7-4E33-974C-AB2AD6BF5770}"/>
          </ac:picMkLst>
        </pc:picChg>
        <pc:picChg chg="add mod">
          <ac:chgData name="Грачик Еремян" userId="96813ea5a0b42389" providerId="LiveId" clId="{659295F2-FA02-487D-9A37-B48D08673D6B}" dt="2020-12-08T21:21:59.207" v="705" actId="1076"/>
          <ac:picMkLst>
            <pc:docMk/>
            <pc:sldMk cId="3206909467" sldId="256"/>
            <ac:picMk id="40" creationId="{98DE0FE7-5F2C-4229-ADBD-087E02A4F24D}"/>
          </ac:picMkLst>
        </pc:picChg>
        <pc:picChg chg="add mod">
          <ac:chgData name="Грачик Еремян" userId="96813ea5a0b42389" providerId="LiveId" clId="{659295F2-FA02-487D-9A37-B48D08673D6B}" dt="2020-12-08T21:21:59.207" v="705" actId="1076"/>
          <ac:picMkLst>
            <pc:docMk/>
            <pc:sldMk cId="3206909467" sldId="256"/>
            <ac:picMk id="41" creationId="{CDEFC065-BDA0-4CD5-A9E6-0253BC839717}"/>
          </ac:picMkLst>
        </pc:picChg>
        <pc:picChg chg="add mod">
          <ac:chgData name="Грачик Еремян" userId="96813ea5a0b42389" providerId="LiveId" clId="{659295F2-FA02-487D-9A37-B48D08673D6B}" dt="2020-12-08T21:21:59.207" v="705" actId="1076"/>
          <ac:picMkLst>
            <pc:docMk/>
            <pc:sldMk cId="3206909467" sldId="256"/>
            <ac:picMk id="42" creationId="{F343BE77-4DB5-4DDD-92BE-E7DF9C4D726B}"/>
          </ac:picMkLst>
        </pc:picChg>
      </pc:sldChg>
      <pc:sldChg chg="new del">
        <pc:chgData name="Грачик Еремян" userId="96813ea5a0b42389" providerId="LiveId" clId="{659295F2-FA02-487D-9A37-B48D08673D6B}" dt="2020-12-08T20:14:01.978" v="3" actId="47"/>
        <pc:sldMkLst>
          <pc:docMk/>
          <pc:sldMk cId="3570639279" sldId="257"/>
        </pc:sldMkLst>
      </pc:sldChg>
      <pc:sldMasterChg chg="modSldLayout">
        <pc:chgData name="Грачик Еремян" userId="96813ea5a0b42389" providerId="LiveId" clId="{659295F2-FA02-487D-9A37-B48D08673D6B}" dt="2020-12-08T20:16:36.341" v="8"/>
        <pc:sldMasterMkLst>
          <pc:docMk/>
          <pc:sldMasterMk cId="1819734174" sldId="2147483724"/>
        </pc:sldMasterMkLst>
        <pc:sldLayoutChg chg="delSp">
          <pc:chgData name="Грачик Еремян" userId="96813ea5a0b42389" providerId="LiveId" clId="{659295F2-FA02-487D-9A37-B48D08673D6B}" dt="2020-12-08T20:16:36.341" v="8"/>
          <pc:sldLayoutMkLst>
            <pc:docMk/>
            <pc:sldMasterMk cId="1819734174" sldId="2147483724"/>
            <pc:sldLayoutMk cId="24642849" sldId="2147483728"/>
          </pc:sldLayoutMkLst>
          <pc:grpChg chg="del">
            <ac:chgData name="Грачик Еремян" userId="96813ea5a0b42389" providerId="LiveId" clId="{659295F2-FA02-487D-9A37-B48D08673D6B}" dt="2020-12-08T20:16:36.341" v="8"/>
            <ac:grpSpMkLst>
              <pc:docMk/>
              <pc:sldMasterMk cId="1819734174" sldId="2147483724"/>
              <pc:sldLayoutMk cId="24642849" sldId="2147483728"/>
              <ac:grpSpMk id="7" creationId="{00000000-0000-0000-0000-000000000000}"/>
            </ac:grpSpMkLst>
          </pc:grpChg>
        </pc:sldLayoutChg>
      </pc:sldMasterChg>
      <pc:sldMasterChg chg="addSp modSp mod delSldLayout modSldLayout">
        <pc:chgData name="Грачик Еремян" userId="96813ea5a0b42389" providerId="LiveId" clId="{659295F2-FA02-487D-9A37-B48D08673D6B}" dt="2020-12-08T21:07:33.194" v="421" actId="12"/>
        <pc:sldMasterMkLst>
          <pc:docMk/>
          <pc:sldMasterMk cId="3338646630" sldId="2147483746"/>
        </pc:sldMasterMkLst>
        <pc:picChg chg="mod">
          <ac:chgData name="Грачик Еремян" userId="96813ea5a0b42389" providerId="LiveId" clId="{659295F2-FA02-487D-9A37-B48D08673D6B}" dt="2020-12-08T20:21:06.443" v="17" actId="1076"/>
          <ac:picMkLst>
            <pc:docMk/>
            <pc:sldMasterMk cId="3338646630" sldId="2147483746"/>
            <ac:picMk id="5" creationId="{00000000-0000-0000-0000-000000000000}"/>
          </ac:picMkLst>
        </pc:picChg>
        <pc:picChg chg="add mod">
          <ac:chgData name="Грачик Еремян" userId="96813ea5a0b42389" providerId="LiveId" clId="{659295F2-FA02-487D-9A37-B48D08673D6B}" dt="2020-12-08T20:21:10.224" v="18" actId="1076"/>
          <ac:picMkLst>
            <pc:docMk/>
            <pc:sldMasterMk cId="3338646630" sldId="2147483746"/>
            <ac:picMk id="7" creationId="{109D6792-C75A-41E8-81B9-4A5107D99A01}"/>
          </ac:picMkLst>
        </pc:picChg>
        <pc:sldLayoutChg chg="delSp mod">
          <pc:chgData name="Грачик Еремян" userId="96813ea5a0b42389" providerId="LiveId" clId="{659295F2-FA02-487D-9A37-B48D08673D6B}" dt="2020-12-08T20:20:46.641" v="14" actId="21"/>
          <pc:sldLayoutMkLst>
            <pc:docMk/>
            <pc:sldMasterMk cId="3338646630" sldId="2147483746"/>
            <pc:sldLayoutMk cId="770399302" sldId="2147483747"/>
          </pc:sldLayoutMkLst>
          <pc:picChg chg="del">
            <ac:chgData name="Грачик Еремян" userId="96813ea5a0b42389" providerId="LiveId" clId="{659295F2-FA02-487D-9A37-B48D08673D6B}" dt="2020-12-08T20:20:46.641" v="14" actId="21"/>
            <ac:picMkLst>
              <pc:docMk/>
              <pc:sldMasterMk cId="3338646630" sldId="2147483746"/>
              <pc:sldLayoutMk cId="770399302" sldId="2147483747"/>
              <ac:picMk id="9" creationId="{00000000-0000-0000-0000-000000000000}"/>
            </ac:picMkLst>
          </pc:picChg>
        </pc:sldLayoutChg>
        <pc:sldLayoutChg chg="del">
          <pc:chgData name="Грачик Еремян" userId="96813ea5a0b42389" providerId="LiveId" clId="{659295F2-FA02-487D-9A37-B48D08673D6B}" dt="2020-12-08T20:20:41.279" v="13" actId="2696"/>
          <pc:sldLayoutMkLst>
            <pc:docMk/>
            <pc:sldMasterMk cId="3338646630" sldId="2147483746"/>
            <pc:sldLayoutMk cId="511900425" sldId="2147483748"/>
          </pc:sldLayoutMkLst>
        </pc:sldLayoutChg>
        <pc:sldLayoutChg chg="addSp delSp modSp mod">
          <pc:chgData name="Грачик Еремян" userId="96813ea5a0b42389" providerId="LiveId" clId="{659295F2-FA02-487D-9A37-B48D08673D6B}" dt="2020-12-08T21:07:33.194" v="421" actId="12"/>
          <pc:sldLayoutMkLst>
            <pc:docMk/>
            <pc:sldMasterMk cId="3338646630" sldId="2147483746"/>
            <pc:sldLayoutMk cId="2188098967" sldId="2147483749"/>
          </pc:sldLayoutMkLst>
          <pc:spChg chg="mod">
            <ac:chgData name="Грачик Еремян" userId="96813ea5a0b42389" providerId="LiveId" clId="{659295F2-FA02-487D-9A37-B48D08673D6B}" dt="2020-12-08T20:58:02.505" v="295" actId="207"/>
            <ac:spMkLst>
              <pc:docMk/>
              <pc:sldMasterMk cId="3338646630" sldId="2147483746"/>
              <pc:sldLayoutMk cId="2188098967" sldId="2147483749"/>
              <ac:spMk id="2" creationId="{00000000-0000-0000-0000-000000000000}"/>
            </ac:spMkLst>
          </pc:spChg>
          <pc:spChg chg="mod">
            <ac:chgData name="Грачик Еремян" userId="96813ea5a0b42389" providerId="LiveId" clId="{659295F2-FA02-487D-9A37-B48D08673D6B}" dt="2020-12-08T20:39:28.767" v="86" actId="1076"/>
            <ac:spMkLst>
              <pc:docMk/>
              <pc:sldMasterMk cId="3338646630" sldId="2147483746"/>
              <pc:sldLayoutMk cId="2188098967" sldId="2147483749"/>
              <ac:spMk id="6" creationId="{00000000-0000-0000-0000-000000000000}"/>
            </ac:spMkLst>
          </pc:spChg>
          <pc:spChg chg="mod">
            <ac:chgData name="Грачик Еремян" userId="96813ea5a0b42389" providerId="LiveId" clId="{659295F2-FA02-487D-9A37-B48D08673D6B}" dt="2020-12-08T21:07:33.194" v="421" actId="12"/>
            <ac:spMkLst>
              <pc:docMk/>
              <pc:sldMasterMk cId="3338646630" sldId="2147483746"/>
              <pc:sldLayoutMk cId="2188098967" sldId="2147483749"/>
              <ac:spMk id="10" creationId="{00000000-0000-0000-0000-000000000000}"/>
            </ac:spMkLst>
          </pc:spChg>
          <pc:spChg chg="add del mod">
            <ac:chgData name="Грачик Еремян" userId="96813ea5a0b42389" providerId="LiveId" clId="{659295F2-FA02-487D-9A37-B48D08673D6B}" dt="2020-12-08T21:03:21.479" v="342" actId="478"/>
            <ac:spMkLst>
              <pc:docMk/>
              <pc:sldMasterMk cId="3338646630" sldId="2147483746"/>
              <pc:sldLayoutMk cId="2188098967" sldId="2147483749"/>
              <ac:spMk id="13" creationId="{AACD50DF-44AE-4037-818B-DF21749F8049}"/>
            </ac:spMkLst>
          </pc:spChg>
          <pc:spChg chg="add mod">
            <ac:chgData name="Грачик Еремян" userId="96813ea5a0b42389" providerId="LiveId" clId="{659295F2-FA02-487D-9A37-B48D08673D6B}" dt="2020-12-08T21:06:01.429" v="409" actId="14100"/>
            <ac:spMkLst>
              <pc:docMk/>
              <pc:sldMasterMk cId="3338646630" sldId="2147483746"/>
              <pc:sldLayoutMk cId="2188098967" sldId="2147483749"/>
              <ac:spMk id="14" creationId="{CFB1B6C1-C0C7-4F9B-B46A-FF890D6A1DD4}"/>
            </ac:spMkLst>
          </pc:spChg>
          <pc:spChg chg="add del mod ord">
            <ac:chgData name="Грачик Еремян" userId="96813ea5a0b42389" providerId="LiveId" clId="{659295F2-FA02-487D-9A37-B48D08673D6B}" dt="2020-12-08T20:36:58.277" v="77" actId="478"/>
            <ac:spMkLst>
              <pc:docMk/>
              <pc:sldMasterMk cId="3338646630" sldId="2147483746"/>
              <pc:sldLayoutMk cId="2188098967" sldId="2147483749"/>
              <ac:spMk id="20" creationId="{13400F52-01D8-4717-8823-EB11B188F71B}"/>
            </ac:spMkLst>
          </pc:spChg>
          <pc:spChg chg="add del mod">
            <ac:chgData name="Грачик Еремян" userId="96813ea5a0b42389" providerId="LiveId" clId="{659295F2-FA02-487D-9A37-B48D08673D6B}" dt="2020-12-08T20:37:01.545" v="78" actId="478"/>
            <ac:spMkLst>
              <pc:docMk/>
              <pc:sldMasterMk cId="3338646630" sldId="2147483746"/>
              <pc:sldLayoutMk cId="2188098967" sldId="2147483749"/>
              <ac:spMk id="21" creationId="{8FF889F9-84E5-49C9-A5F5-10643859C37D}"/>
            </ac:spMkLst>
          </pc:spChg>
          <pc:spChg chg="add mod">
            <ac:chgData name="Грачик Еремян" userId="96813ea5a0b42389" providerId="LiveId" clId="{659295F2-FA02-487D-9A37-B48D08673D6B}" dt="2020-12-08T20:38:03.980" v="83" actId="1076"/>
            <ac:spMkLst>
              <pc:docMk/>
              <pc:sldMasterMk cId="3338646630" sldId="2147483746"/>
              <pc:sldLayoutMk cId="2188098967" sldId="2147483749"/>
              <ac:spMk id="22" creationId="{0FE019CB-2201-48F0-93D0-C84F1CD259D9}"/>
            </ac:spMkLst>
          </pc:spChg>
          <pc:spChg chg="add mod">
            <ac:chgData name="Грачик Еремян" userId="96813ea5a0b42389" providerId="LiveId" clId="{659295F2-FA02-487D-9A37-B48D08673D6B}" dt="2020-12-08T21:03:39.162" v="348" actId="1035"/>
            <ac:spMkLst>
              <pc:docMk/>
              <pc:sldMasterMk cId="3338646630" sldId="2147483746"/>
              <pc:sldLayoutMk cId="2188098967" sldId="2147483749"/>
              <ac:spMk id="23" creationId="{FE09A884-F1B6-4EA5-B822-061E2BF4AF69}"/>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24" creationId="{1332786C-4C46-4034-8AF7-2F62FC5A81F0}"/>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25" creationId="{5AB1641A-EEE1-48F5-A7D5-76359BAC5850}"/>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26" creationId="{6322B705-A867-4EBF-9DCA-958237428BC2}"/>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27" creationId="{6B2E8788-B7B5-429D-A99F-37CB4432B4B1}"/>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28" creationId="{2FD34CDD-C597-42D6-823D-C1B20AABE075}"/>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29" creationId="{17C9F410-E77B-445B-9646-B16EA4E00A16}"/>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30" creationId="{467E0741-C220-46C1-96CC-6B6BDC3FB8BF}"/>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31" creationId="{9A13B8BB-114E-4A8A-89CF-2EA0F2DCA286}"/>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32" creationId="{7DCD092B-EAEA-41F6-A4A3-8FAEE1109D19}"/>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33" creationId="{B90DF5CF-E41A-4DE0-A65D-CDB2E2E18BEF}"/>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34" creationId="{7EB860AB-D756-4843-ACDD-19468FF42763}"/>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35" creationId="{2570927E-3415-4902-9427-36EC720D67C5}"/>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36" creationId="{FCFD895B-13CE-496A-A2C9-C37692A6D35A}"/>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37" creationId="{CDEA1C55-C258-4B0A-82B1-55795930903A}"/>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38" creationId="{A5219DCA-E371-41D6-8123-11663D16EF77}"/>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39" creationId="{4E52D851-D3DF-4C79-8B36-8760C3A0CC5B}"/>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40" creationId="{F5DC9084-40AD-40B8-8F53-5930FBCBB9EF}"/>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41" creationId="{CA54B30D-3A99-4C87-812C-C5C257378873}"/>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42" creationId="{6D2168AA-6A3E-4335-A268-CF3E889E4A8E}"/>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43" creationId="{F6150D75-1B7A-4EB0-8213-BEFB46C5F166}"/>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44" creationId="{DC1E2485-3635-4806-867A-680184A494D7}"/>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45" creationId="{63A80289-DDB4-4040-943D-D8E9F28878D6}"/>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46" creationId="{F582D9C1-EC71-4863-B0AB-9ED7DC7CEC85}"/>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47" creationId="{22130662-F44E-4974-BD05-057D70DC3E07}"/>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48" creationId="{C08D8D6E-E071-4861-BCFB-7B6657C976AC}"/>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49" creationId="{F84B37C6-F8F8-43D5-8830-1C691EAF4329}"/>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50" creationId="{C53CBCA9-2107-49BD-9C3A-0C19034B40DF}"/>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51" creationId="{695CBE20-7C84-431F-A6AD-5CE8A68DE3E5}"/>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52" creationId="{0FCB748A-CBA2-4056-B0FC-6C6165057B76}"/>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53" creationId="{30656AA9-69B8-4566-AC51-55CB6CB89781}"/>
            </ac:spMkLst>
          </pc:spChg>
          <pc:spChg chg="add del mod">
            <ac:chgData name="Грачик Еремян" userId="96813ea5a0b42389" providerId="LiveId" clId="{659295F2-FA02-487D-9A37-B48D08673D6B}" dt="2020-12-08T20:57:25.950" v="288"/>
            <ac:spMkLst>
              <pc:docMk/>
              <pc:sldMasterMk cId="3338646630" sldId="2147483746"/>
              <pc:sldLayoutMk cId="2188098967" sldId="2147483749"/>
              <ac:spMk id="54" creationId="{BC53BED9-F1B8-4FBE-8C96-928AF2157AC6}"/>
            </ac:spMkLst>
          </pc:spChg>
          <pc:graphicFrameChg chg="add del mod">
            <ac:chgData name="Грачик Еремян" userId="96813ea5a0b42389" providerId="LiveId" clId="{659295F2-FA02-487D-9A37-B48D08673D6B}" dt="2020-12-08T20:33:55.782" v="39" actId="478"/>
            <ac:graphicFrameMkLst>
              <pc:docMk/>
              <pc:sldMasterMk cId="3338646630" sldId="2147483746"/>
              <pc:sldLayoutMk cId="2188098967" sldId="2147483749"/>
              <ac:graphicFrameMk id="17" creationId="{1C038A36-DF49-4752-AD83-FF890C2F077E}"/>
            </ac:graphicFrameMkLst>
          </pc:graphicFrameChg>
          <pc:picChg chg="add del mod">
            <ac:chgData name="Грачик Еремян" userId="96813ea5a0b42389" providerId="LiveId" clId="{659295F2-FA02-487D-9A37-B48D08673D6B}" dt="2020-12-08T20:56:11.412" v="274" actId="478"/>
            <ac:picMkLst>
              <pc:docMk/>
              <pc:sldMasterMk cId="3338646630" sldId="2147483746"/>
              <pc:sldLayoutMk cId="2188098967" sldId="2147483749"/>
              <ac:picMk id="3" creationId="{4D8298D1-6532-4642-9C21-CEE66096913C}"/>
            </ac:picMkLst>
          </pc:picChg>
          <pc:picChg chg="add del mod">
            <ac:chgData name="Грачик Еремян" userId="96813ea5a0b42389" providerId="LiveId" clId="{659295F2-FA02-487D-9A37-B48D08673D6B}" dt="2020-12-08T20:23:59.929" v="27" actId="478"/>
            <ac:picMkLst>
              <pc:docMk/>
              <pc:sldMasterMk cId="3338646630" sldId="2147483746"/>
              <pc:sldLayoutMk cId="2188098967" sldId="2147483749"/>
              <ac:picMk id="3" creationId="{B3275D78-DA8D-4D10-A0CC-F07A36C9C2CB}"/>
            </ac:picMkLst>
          </pc:picChg>
          <pc:picChg chg="add del">
            <ac:chgData name="Грачик Еремян" userId="96813ea5a0b42389" providerId="LiveId" clId="{659295F2-FA02-487D-9A37-B48D08673D6B}" dt="2020-12-08T20:56:21.789" v="276" actId="478"/>
            <ac:picMkLst>
              <pc:docMk/>
              <pc:sldMasterMk cId="3338646630" sldId="2147483746"/>
              <pc:sldLayoutMk cId="2188098967" sldId="2147483749"/>
              <ac:picMk id="4" creationId="{B8C5A63A-FDC2-4D52-B732-8AF78F9C4E62}"/>
            </ac:picMkLst>
          </pc:picChg>
          <pc:picChg chg="add del">
            <ac:chgData name="Грачик Еремян" userId="96813ea5a0b42389" providerId="LiveId" clId="{659295F2-FA02-487D-9A37-B48D08673D6B}" dt="2020-12-08T20:35:00.912" v="50" actId="478"/>
            <ac:picMkLst>
              <pc:docMk/>
              <pc:sldMasterMk cId="3338646630" sldId="2147483746"/>
              <pc:sldLayoutMk cId="2188098967" sldId="2147483749"/>
              <ac:picMk id="5" creationId="{00000000-0000-0000-0000-000000000000}"/>
            </ac:picMkLst>
          </pc:picChg>
          <pc:picChg chg="del">
            <ac:chgData name="Грачик Еремян" userId="96813ea5a0b42389" providerId="LiveId" clId="{659295F2-FA02-487D-9A37-B48D08673D6B}" dt="2020-12-08T20:21:27.653" v="21" actId="478"/>
            <ac:picMkLst>
              <pc:docMk/>
              <pc:sldMasterMk cId="3338646630" sldId="2147483746"/>
              <pc:sldLayoutMk cId="2188098967" sldId="2147483749"/>
              <ac:picMk id="7" creationId="{00000000-0000-0000-0000-000000000000}"/>
            </ac:picMkLst>
          </pc:picChg>
          <pc:picChg chg="add del mod modCrop">
            <ac:chgData name="Грачик Еремян" userId="96813ea5a0b42389" providerId="LiveId" clId="{659295F2-FA02-487D-9A37-B48D08673D6B}" dt="2020-12-08T20:37:53.700" v="79" actId="478"/>
            <ac:picMkLst>
              <pc:docMk/>
              <pc:sldMasterMk cId="3338646630" sldId="2147483746"/>
              <pc:sldLayoutMk cId="2188098967" sldId="2147483749"/>
              <ac:picMk id="8" creationId="{ABE56F70-9D91-4E5D-A1B1-4196E6039094}"/>
            </ac:picMkLst>
          </pc:picChg>
          <pc:picChg chg="del">
            <ac:chgData name="Грачик Еремян" userId="96813ea5a0b42389" providerId="LiveId" clId="{659295F2-FA02-487D-9A37-B48D08673D6B}" dt="2020-12-08T20:38:01.583" v="82" actId="478"/>
            <ac:picMkLst>
              <pc:docMk/>
              <pc:sldMasterMk cId="3338646630" sldId="2147483746"/>
              <pc:sldLayoutMk cId="2188098967" sldId="2147483749"/>
              <ac:picMk id="12" creationId="{37A60499-283F-43C6-AB66-A6BA572F9667}"/>
            </ac:picMkLst>
          </pc:picChg>
          <pc:picChg chg="add del mod">
            <ac:chgData name="Грачик Еремян" userId="96813ea5a0b42389" providerId="LiveId" clId="{659295F2-FA02-487D-9A37-B48D08673D6B}" dt="2020-12-08T20:21:26.629" v="20"/>
            <ac:picMkLst>
              <pc:docMk/>
              <pc:sldMasterMk cId="3338646630" sldId="2147483746"/>
              <pc:sldLayoutMk cId="2188098967" sldId="2147483749"/>
              <ac:picMk id="13" creationId="{D8F19022-45DA-4547-9161-EF5042AEDF79}"/>
            </ac:picMkLst>
          </pc:picChg>
          <pc:picChg chg="add del mod">
            <ac:chgData name="Грачик Еремян" userId="96813ea5a0b42389" providerId="LiveId" clId="{659295F2-FA02-487D-9A37-B48D08673D6B}" dt="2020-12-08T20:21:26.629" v="20"/>
            <ac:picMkLst>
              <pc:docMk/>
              <pc:sldMasterMk cId="3338646630" sldId="2147483746"/>
              <pc:sldLayoutMk cId="2188098967" sldId="2147483749"/>
              <ac:picMk id="14" creationId="{C60AF7AC-E94F-4187-B02B-0D4C93C17365}"/>
            </ac:picMkLst>
          </pc:picChg>
          <pc:picChg chg="add mod">
            <ac:chgData name="Грачик Еремян" userId="96813ea5a0b42389" providerId="LiveId" clId="{659295F2-FA02-487D-9A37-B48D08673D6B}" dt="2020-12-08T20:41:09.220" v="205" actId="29295"/>
            <ac:picMkLst>
              <pc:docMk/>
              <pc:sldMasterMk cId="3338646630" sldId="2147483746"/>
              <pc:sldLayoutMk cId="2188098967" sldId="2147483749"/>
              <ac:picMk id="15" creationId="{18085669-E2F4-440D-BA17-B8C4F06EC7AA}"/>
            </ac:picMkLst>
          </pc:picChg>
          <pc:picChg chg="add mod modCrop">
            <ac:chgData name="Грачик Еремян" userId="96813ea5a0b42389" providerId="LiveId" clId="{659295F2-FA02-487D-9A37-B48D08673D6B}" dt="2020-12-08T20:40:23.136" v="99" actId="1076"/>
            <ac:picMkLst>
              <pc:docMk/>
              <pc:sldMasterMk cId="3338646630" sldId="2147483746"/>
              <pc:sldLayoutMk cId="2188098967" sldId="2147483749"/>
              <ac:picMk id="16" creationId="{A9491087-510C-472F-A4C4-45A8577B66A2}"/>
            </ac:picMkLst>
          </pc:picChg>
          <pc:picChg chg="add del mod">
            <ac:chgData name="Грачик Еремян" userId="96813ea5a0b42389" providerId="LiveId" clId="{659295F2-FA02-487D-9A37-B48D08673D6B}" dt="2020-12-08T20:57:25.950" v="288"/>
            <ac:picMkLst>
              <pc:docMk/>
              <pc:sldMasterMk cId="3338646630" sldId="2147483746"/>
              <pc:sldLayoutMk cId="2188098967" sldId="2147483749"/>
              <ac:picMk id="17" creationId="{EEAD5821-3DF3-4550-8E9B-7C530E61B718}"/>
            </ac:picMkLst>
          </pc:picChg>
          <pc:picChg chg="add del mod">
            <ac:chgData name="Грачик Еремян" userId="96813ea5a0b42389" providerId="LiveId" clId="{659295F2-FA02-487D-9A37-B48D08673D6B}" dt="2020-12-08T20:57:25.950" v="288"/>
            <ac:picMkLst>
              <pc:docMk/>
              <pc:sldMasterMk cId="3338646630" sldId="2147483746"/>
              <pc:sldLayoutMk cId="2188098967" sldId="2147483749"/>
              <ac:picMk id="18" creationId="{7A3D676B-0218-4DE0-9667-B96EE0CDE49C}"/>
            </ac:picMkLst>
          </pc:picChg>
          <pc:picChg chg="add mod modCrop">
            <ac:chgData name="Грачик Еремян" userId="96813ea5a0b42389" providerId="LiveId" clId="{659295F2-FA02-487D-9A37-B48D08673D6B}" dt="2020-12-08T20:40:12.079" v="98" actId="1035"/>
            <ac:picMkLst>
              <pc:docMk/>
              <pc:sldMasterMk cId="3338646630" sldId="2147483746"/>
              <pc:sldLayoutMk cId="2188098967" sldId="2147483749"/>
              <ac:picMk id="19" creationId="{C2A5ADAF-7872-42B8-BD8A-01AB2283640A}"/>
            </ac:picMkLst>
          </pc:picChg>
          <pc:picChg chg="add del mod">
            <ac:chgData name="Грачик Еремян" userId="96813ea5a0b42389" providerId="LiveId" clId="{659295F2-FA02-487D-9A37-B48D08673D6B}" dt="2020-12-08T20:57:25.950" v="288"/>
            <ac:picMkLst>
              <pc:docMk/>
              <pc:sldMasterMk cId="3338646630" sldId="2147483746"/>
              <pc:sldLayoutMk cId="2188098967" sldId="2147483749"/>
              <ac:picMk id="21" creationId="{E43F3C8C-4FF2-4596-A112-BC1F54469962}"/>
            </ac:picMkLst>
          </pc:picChg>
        </pc:sldLayoutChg>
        <pc:sldLayoutChg chg="del">
          <pc:chgData name="Грачик Еремян" userId="96813ea5a0b42389" providerId="LiveId" clId="{659295F2-FA02-487D-9A37-B48D08673D6B}" dt="2020-12-08T21:06:28.846" v="410" actId="2696"/>
          <pc:sldLayoutMkLst>
            <pc:docMk/>
            <pc:sldMasterMk cId="3338646630" sldId="2147483746"/>
            <pc:sldLayoutMk cId="2074139400" sldId="2147483750"/>
          </pc:sldLayoutMkLst>
        </pc:sldLayoutChg>
        <pc:sldLayoutChg chg="del">
          <pc:chgData name="Грачик Еремян" userId="96813ea5a0b42389" providerId="LiveId" clId="{659295F2-FA02-487D-9A37-B48D08673D6B}" dt="2020-12-08T21:06:30.626" v="411" actId="2696"/>
          <pc:sldLayoutMkLst>
            <pc:docMk/>
            <pc:sldMasterMk cId="3338646630" sldId="2147483746"/>
            <pc:sldLayoutMk cId="4284247258" sldId="2147483751"/>
          </pc:sldLayoutMkLst>
        </pc:sldLayoutChg>
        <pc:sldLayoutChg chg="del">
          <pc:chgData name="Грачик Еремян" userId="96813ea5a0b42389" providerId="LiveId" clId="{659295F2-FA02-487D-9A37-B48D08673D6B}" dt="2020-12-08T21:06:31.746" v="412" actId="2696"/>
          <pc:sldLayoutMkLst>
            <pc:docMk/>
            <pc:sldMasterMk cId="3338646630" sldId="2147483746"/>
            <pc:sldLayoutMk cId="57721782" sldId="2147483752"/>
          </pc:sldLayoutMkLst>
        </pc:sldLayoutChg>
        <pc:sldLayoutChg chg="del">
          <pc:chgData name="Грачик Еремян" userId="96813ea5a0b42389" providerId="LiveId" clId="{659295F2-FA02-487D-9A37-B48D08673D6B}" dt="2020-12-08T21:06:34.096" v="413" actId="2696"/>
          <pc:sldLayoutMkLst>
            <pc:docMk/>
            <pc:sldMasterMk cId="3338646630" sldId="2147483746"/>
            <pc:sldLayoutMk cId="1974043070" sldId="2147483753"/>
          </pc:sldLayoutMkLst>
        </pc:sldLayoutChg>
        <pc:sldLayoutChg chg="del">
          <pc:chgData name="Грачик Еремян" userId="96813ea5a0b42389" providerId="LiveId" clId="{659295F2-FA02-487D-9A37-B48D08673D6B}" dt="2020-12-08T21:06:46.979" v="414" actId="2696"/>
          <pc:sldLayoutMkLst>
            <pc:docMk/>
            <pc:sldMasterMk cId="3338646630" sldId="2147483746"/>
            <pc:sldLayoutMk cId="4291849129" sldId="2147483755"/>
          </pc:sldLayoutMkLst>
        </pc:sldLayoutChg>
        <pc:sldLayoutChg chg="del">
          <pc:chgData name="Грачик Еремян" userId="96813ea5a0b42389" providerId="LiveId" clId="{659295F2-FA02-487D-9A37-B48D08673D6B}" dt="2020-12-08T21:06:48.212" v="415" actId="2696"/>
          <pc:sldLayoutMkLst>
            <pc:docMk/>
            <pc:sldMasterMk cId="3338646630" sldId="2147483746"/>
            <pc:sldLayoutMk cId="528923428" sldId="2147483756"/>
          </pc:sldLayoutMkLst>
        </pc:sldLayoutChg>
        <pc:sldLayoutChg chg="del">
          <pc:chgData name="Грачик Еремян" userId="96813ea5a0b42389" providerId="LiveId" clId="{659295F2-FA02-487D-9A37-B48D08673D6B}" dt="2020-12-08T21:06:49.029" v="416" actId="2696"/>
          <pc:sldLayoutMkLst>
            <pc:docMk/>
            <pc:sldMasterMk cId="3338646630" sldId="2147483746"/>
            <pc:sldLayoutMk cId="2661688797" sldId="2147483757"/>
          </pc:sldLayoutMkLst>
        </pc:sldLayoutChg>
        <pc:sldLayoutChg chg="del">
          <pc:chgData name="Грачик Еремян" userId="96813ea5a0b42389" providerId="LiveId" clId="{659295F2-FA02-487D-9A37-B48D08673D6B}" dt="2020-12-08T21:06:50.029" v="417" actId="2696"/>
          <pc:sldLayoutMkLst>
            <pc:docMk/>
            <pc:sldMasterMk cId="3338646630" sldId="2147483746"/>
            <pc:sldLayoutMk cId="3504005806" sldId="2147483758"/>
          </pc:sldLayoutMkLst>
        </pc:sldLayoutChg>
        <pc:sldLayoutChg chg="del">
          <pc:chgData name="Грачик Еремян" userId="96813ea5a0b42389" providerId="LiveId" clId="{659295F2-FA02-487D-9A37-B48D08673D6B}" dt="2020-12-08T21:06:50.746" v="418" actId="2696"/>
          <pc:sldLayoutMkLst>
            <pc:docMk/>
            <pc:sldMasterMk cId="3338646630" sldId="2147483746"/>
            <pc:sldLayoutMk cId="705197468" sldId="2147483759"/>
          </pc:sldLayoutMkLst>
        </pc:sldLayoutChg>
        <pc:sldLayoutChg chg="del">
          <pc:chgData name="Грачик Еремян" userId="96813ea5a0b42389" providerId="LiveId" clId="{659295F2-FA02-487D-9A37-B48D08673D6B}" dt="2020-12-08T21:06:54.161" v="419" actId="2696"/>
          <pc:sldLayoutMkLst>
            <pc:docMk/>
            <pc:sldMasterMk cId="3338646630" sldId="2147483746"/>
            <pc:sldLayoutMk cId="2004134211" sldId="2147483760"/>
          </pc:sldLayoutMkLst>
        </pc:sldLayoutChg>
        <pc:sldLayoutChg chg="del">
          <pc:chgData name="Грачик Еремян" userId="96813ea5a0b42389" providerId="LiveId" clId="{659295F2-FA02-487D-9A37-B48D08673D6B}" dt="2020-12-08T21:06:57.517" v="420" actId="2696"/>
          <pc:sldLayoutMkLst>
            <pc:docMk/>
            <pc:sldMasterMk cId="3338646630" sldId="2147483746"/>
            <pc:sldLayoutMk cId="808586734" sldId="2147483761"/>
          </pc:sldLayoutMkLst>
        </pc:sldLayoutChg>
      </pc:sldMasterChg>
    </pc:docChg>
  </pc:docChgLst>
  <pc:docChgLst>
    <pc:chgData name="Грачик Еремян" userId="96813ea5a0b42389" providerId="LiveId" clId="{01B23E56-54C5-4088-91F0-3E9F1485CD7F}"/>
    <pc:docChg chg="undo custSel addSld modSld addMainMaster delMainMaster modMainMaster">
      <pc:chgData name="Грачик Еремян" userId="96813ea5a0b42389" providerId="LiveId" clId="{01B23E56-54C5-4088-91F0-3E9F1485CD7F}" dt="2020-12-14T03:09:04.748" v="159" actId="14100"/>
      <pc:docMkLst>
        <pc:docMk/>
      </pc:docMkLst>
      <pc:sldChg chg="delSp modSp mod">
        <pc:chgData name="Грачик Еремян" userId="96813ea5a0b42389" providerId="LiveId" clId="{01B23E56-54C5-4088-91F0-3E9F1485CD7F}" dt="2020-12-14T03:09:04.748" v="159" actId="14100"/>
        <pc:sldMkLst>
          <pc:docMk/>
          <pc:sldMk cId="3206909467" sldId="256"/>
        </pc:sldMkLst>
        <pc:spChg chg="mod">
          <ac:chgData name="Грачик Еремян" userId="96813ea5a0b42389" providerId="LiveId" clId="{01B23E56-54C5-4088-91F0-3E9F1485CD7F}" dt="2020-12-14T03:09:04.748" v="159" actId="14100"/>
          <ac:spMkLst>
            <pc:docMk/>
            <pc:sldMk cId="3206909467" sldId="256"/>
            <ac:spMk id="43" creationId="{90297A9B-91D9-46E2-9D2A-6AE3A8A6DC11}"/>
          </ac:spMkLst>
        </pc:spChg>
        <pc:spChg chg="del">
          <ac:chgData name="Грачик Еремян" userId="96813ea5a0b42389" providerId="LiveId" clId="{01B23E56-54C5-4088-91F0-3E9F1485CD7F}" dt="2020-12-14T03:06:53.988" v="147" actId="478"/>
          <ac:spMkLst>
            <pc:docMk/>
            <pc:sldMk cId="3206909467" sldId="256"/>
            <ac:spMk id="44" creationId="{84F0AAF4-AD1F-4BD7-9951-E3E3F0C54122}"/>
          </ac:spMkLst>
        </pc:spChg>
        <pc:spChg chg="del">
          <ac:chgData name="Грачик Еремян" userId="96813ea5a0b42389" providerId="LiveId" clId="{01B23E56-54C5-4088-91F0-3E9F1485CD7F}" dt="2020-12-14T03:06:53.988" v="147" actId="478"/>
          <ac:spMkLst>
            <pc:docMk/>
            <pc:sldMk cId="3206909467" sldId="256"/>
            <ac:spMk id="45" creationId="{2A8E01CA-29F5-459C-BA98-A4705B30F1EB}"/>
          </ac:spMkLst>
        </pc:spChg>
        <pc:spChg chg="del">
          <ac:chgData name="Грачик Еремян" userId="96813ea5a0b42389" providerId="LiveId" clId="{01B23E56-54C5-4088-91F0-3E9F1485CD7F}" dt="2020-12-14T03:06:53.988" v="147" actId="478"/>
          <ac:spMkLst>
            <pc:docMk/>
            <pc:sldMk cId="3206909467" sldId="256"/>
            <ac:spMk id="46" creationId="{19ADBDDD-6F99-4444-823D-FEC53CB46110}"/>
          </ac:spMkLst>
        </pc:spChg>
        <pc:spChg chg="del">
          <ac:chgData name="Грачик Еремян" userId="96813ea5a0b42389" providerId="LiveId" clId="{01B23E56-54C5-4088-91F0-3E9F1485CD7F}" dt="2020-12-14T03:06:53.988" v="147" actId="478"/>
          <ac:spMkLst>
            <pc:docMk/>
            <pc:sldMk cId="3206909467" sldId="256"/>
            <ac:spMk id="47" creationId="{37D222A5-7AFC-4763-B5F8-220687C678B3}"/>
          </ac:spMkLst>
        </pc:spChg>
        <pc:spChg chg="del">
          <ac:chgData name="Грачик Еремян" userId="96813ea5a0b42389" providerId="LiveId" clId="{01B23E56-54C5-4088-91F0-3E9F1485CD7F}" dt="2020-12-14T03:06:53.988" v="147" actId="478"/>
          <ac:spMkLst>
            <pc:docMk/>
            <pc:sldMk cId="3206909467" sldId="256"/>
            <ac:spMk id="48" creationId="{AC1F08C5-84D4-425A-BFD2-777587C2E5E9}"/>
          </ac:spMkLst>
        </pc:spChg>
        <pc:spChg chg="del">
          <ac:chgData name="Грачик Еремян" userId="96813ea5a0b42389" providerId="LiveId" clId="{01B23E56-54C5-4088-91F0-3E9F1485CD7F}" dt="2020-12-14T03:06:53.988" v="147" actId="478"/>
          <ac:spMkLst>
            <pc:docMk/>
            <pc:sldMk cId="3206909467" sldId="256"/>
            <ac:spMk id="49" creationId="{F7F835B6-6FA0-40AF-A292-C79F5EA5A21F}"/>
          </ac:spMkLst>
        </pc:spChg>
        <pc:spChg chg="del">
          <ac:chgData name="Грачик Еремян" userId="96813ea5a0b42389" providerId="LiveId" clId="{01B23E56-54C5-4088-91F0-3E9F1485CD7F}" dt="2020-12-14T03:06:53.988" v="147" actId="478"/>
          <ac:spMkLst>
            <pc:docMk/>
            <pc:sldMk cId="3206909467" sldId="256"/>
            <ac:spMk id="50" creationId="{A0459C54-EAB4-44F7-B37A-171D149336B0}"/>
          </ac:spMkLst>
        </pc:spChg>
        <pc:spChg chg="del">
          <ac:chgData name="Грачик Еремян" userId="96813ea5a0b42389" providerId="LiveId" clId="{01B23E56-54C5-4088-91F0-3E9F1485CD7F}" dt="2020-12-14T03:06:53.988" v="147" actId="478"/>
          <ac:spMkLst>
            <pc:docMk/>
            <pc:sldMk cId="3206909467" sldId="256"/>
            <ac:spMk id="51" creationId="{CC389614-DFF4-45D9-9161-1C9E98E9EDF3}"/>
          </ac:spMkLst>
        </pc:spChg>
        <pc:spChg chg="del">
          <ac:chgData name="Грачик Еремян" userId="96813ea5a0b42389" providerId="LiveId" clId="{01B23E56-54C5-4088-91F0-3E9F1485CD7F}" dt="2020-12-14T03:06:53.988" v="147" actId="478"/>
          <ac:spMkLst>
            <pc:docMk/>
            <pc:sldMk cId="3206909467" sldId="256"/>
            <ac:spMk id="52" creationId="{B1C8949E-FB99-4E5F-B6D6-3572AC44738C}"/>
          </ac:spMkLst>
        </pc:spChg>
        <pc:spChg chg="del">
          <ac:chgData name="Грачик Еремян" userId="96813ea5a0b42389" providerId="LiveId" clId="{01B23E56-54C5-4088-91F0-3E9F1485CD7F}" dt="2020-12-14T03:06:53.988" v="147" actId="478"/>
          <ac:spMkLst>
            <pc:docMk/>
            <pc:sldMk cId="3206909467" sldId="256"/>
            <ac:spMk id="53" creationId="{49D2D32E-DFF2-4BA0-ADBD-4632EDDF72F5}"/>
          </ac:spMkLst>
        </pc:spChg>
        <pc:spChg chg="del">
          <ac:chgData name="Грачик Еремян" userId="96813ea5a0b42389" providerId="LiveId" clId="{01B23E56-54C5-4088-91F0-3E9F1485CD7F}" dt="2020-12-14T03:06:53.988" v="147" actId="478"/>
          <ac:spMkLst>
            <pc:docMk/>
            <pc:sldMk cId="3206909467" sldId="256"/>
            <ac:spMk id="54" creationId="{C8C33FD1-9B56-4D91-8203-BFF3C3D5F51F}"/>
          </ac:spMkLst>
        </pc:spChg>
        <pc:spChg chg="del">
          <ac:chgData name="Грачик Еремян" userId="96813ea5a0b42389" providerId="LiveId" clId="{01B23E56-54C5-4088-91F0-3E9F1485CD7F}" dt="2020-12-14T03:06:53.988" v="147" actId="478"/>
          <ac:spMkLst>
            <pc:docMk/>
            <pc:sldMk cId="3206909467" sldId="256"/>
            <ac:spMk id="55" creationId="{B8EACF5E-1E24-40FE-BA74-C5838F44BE7D}"/>
          </ac:spMkLst>
        </pc:spChg>
        <pc:spChg chg="del">
          <ac:chgData name="Грачик Еремян" userId="96813ea5a0b42389" providerId="LiveId" clId="{01B23E56-54C5-4088-91F0-3E9F1485CD7F}" dt="2020-12-14T03:06:55.273" v="148" actId="478"/>
          <ac:spMkLst>
            <pc:docMk/>
            <pc:sldMk cId="3206909467" sldId="256"/>
            <ac:spMk id="56" creationId="{05B310A1-00AB-4E79-B045-618925257018}"/>
          </ac:spMkLst>
        </pc:spChg>
        <pc:spChg chg="del">
          <ac:chgData name="Грачик Еремян" userId="96813ea5a0b42389" providerId="LiveId" clId="{01B23E56-54C5-4088-91F0-3E9F1485CD7F}" dt="2020-12-14T03:06:55.273" v="148" actId="478"/>
          <ac:spMkLst>
            <pc:docMk/>
            <pc:sldMk cId="3206909467" sldId="256"/>
            <ac:spMk id="57" creationId="{D4264732-0051-469A-8AFF-A1831C4A6334}"/>
          </ac:spMkLst>
        </pc:spChg>
        <pc:spChg chg="del">
          <ac:chgData name="Грачик Еремян" userId="96813ea5a0b42389" providerId="LiveId" clId="{01B23E56-54C5-4088-91F0-3E9F1485CD7F}" dt="2020-12-14T03:06:55.273" v="148" actId="478"/>
          <ac:spMkLst>
            <pc:docMk/>
            <pc:sldMk cId="3206909467" sldId="256"/>
            <ac:spMk id="58" creationId="{7DDAA019-ED55-4290-A315-E0117870B8C5}"/>
          </ac:spMkLst>
        </pc:spChg>
        <pc:spChg chg="del">
          <ac:chgData name="Грачик Еремян" userId="96813ea5a0b42389" providerId="LiveId" clId="{01B23E56-54C5-4088-91F0-3E9F1485CD7F}" dt="2020-12-14T03:06:55.273" v="148" actId="478"/>
          <ac:spMkLst>
            <pc:docMk/>
            <pc:sldMk cId="3206909467" sldId="256"/>
            <ac:spMk id="59" creationId="{6D379295-1FB6-44CE-8D80-3CBA8273C61F}"/>
          </ac:spMkLst>
        </pc:spChg>
        <pc:spChg chg="del">
          <ac:chgData name="Грачик Еремян" userId="96813ea5a0b42389" providerId="LiveId" clId="{01B23E56-54C5-4088-91F0-3E9F1485CD7F}" dt="2020-12-14T03:06:55.273" v="148" actId="478"/>
          <ac:spMkLst>
            <pc:docMk/>
            <pc:sldMk cId="3206909467" sldId="256"/>
            <ac:spMk id="60" creationId="{EB5FB22C-58E7-46F4-B6AE-4324AA9C547E}"/>
          </ac:spMkLst>
        </pc:spChg>
        <pc:spChg chg="del">
          <ac:chgData name="Грачик Еремян" userId="96813ea5a0b42389" providerId="LiveId" clId="{01B23E56-54C5-4088-91F0-3E9F1485CD7F}" dt="2020-12-14T03:06:55.273" v="148" actId="478"/>
          <ac:spMkLst>
            <pc:docMk/>
            <pc:sldMk cId="3206909467" sldId="256"/>
            <ac:spMk id="61" creationId="{65D1686F-86C3-4F7E-8B44-C88B85C02E1A}"/>
          </ac:spMkLst>
        </pc:spChg>
        <pc:spChg chg="del">
          <ac:chgData name="Грачик Еремян" userId="96813ea5a0b42389" providerId="LiveId" clId="{01B23E56-54C5-4088-91F0-3E9F1485CD7F}" dt="2020-12-14T03:06:55.273" v="148" actId="478"/>
          <ac:spMkLst>
            <pc:docMk/>
            <pc:sldMk cId="3206909467" sldId="256"/>
            <ac:spMk id="62" creationId="{EF8F3CDD-E04A-4AB7-AC6A-35B0AE81B9CE}"/>
          </ac:spMkLst>
        </pc:spChg>
        <pc:spChg chg="del">
          <ac:chgData name="Грачик Еремян" userId="96813ea5a0b42389" providerId="LiveId" clId="{01B23E56-54C5-4088-91F0-3E9F1485CD7F}" dt="2020-12-14T03:06:55.273" v="148" actId="478"/>
          <ac:spMkLst>
            <pc:docMk/>
            <pc:sldMk cId="3206909467" sldId="256"/>
            <ac:spMk id="63" creationId="{E35D7587-4AC6-4F8B-B2CB-0F7A2ECD1726}"/>
          </ac:spMkLst>
        </pc:spChg>
        <pc:spChg chg="del">
          <ac:chgData name="Грачик Еремян" userId="96813ea5a0b42389" providerId="LiveId" clId="{01B23E56-54C5-4088-91F0-3E9F1485CD7F}" dt="2020-12-14T03:06:55.273" v="148" actId="478"/>
          <ac:spMkLst>
            <pc:docMk/>
            <pc:sldMk cId="3206909467" sldId="256"/>
            <ac:spMk id="64" creationId="{F643316D-09C1-4BA2-BC38-A019D3B2B124}"/>
          </ac:spMkLst>
        </pc:spChg>
        <pc:spChg chg="del">
          <ac:chgData name="Грачик Еремян" userId="96813ea5a0b42389" providerId="LiveId" clId="{01B23E56-54C5-4088-91F0-3E9F1485CD7F}" dt="2020-12-14T03:06:55.273" v="148" actId="478"/>
          <ac:spMkLst>
            <pc:docMk/>
            <pc:sldMk cId="3206909467" sldId="256"/>
            <ac:spMk id="65" creationId="{7092958D-00BF-4603-804B-4063BA73BBB8}"/>
          </ac:spMkLst>
        </pc:spChg>
        <pc:spChg chg="del">
          <ac:chgData name="Грачик Еремян" userId="96813ea5a0b42389" providerId="LiveId" clId="{01B23E56-54C5-4088-91F0-3E9F1485CD7F}" dt="2020-12-14T03:06:55.273" v="148" actId="478"/>
          <ac:spMkLst>
            <pc:docMk/>
            <pc:sldMk cId="3206909467" sldId="256"/>
            <ac:spMk id="66" creationId="{9201682E-64A7-4A85-AA97-13AC87127876}"/>
          </ac:spMkLst>
        </pc:spChg>
        <pc:spChg chg="del">
          <ac:chgData name="Грачик Еремян" userId="96813ea5a0b42389" providerId="LiveId" clId="{01B23E56-54C5-4088-91F0-3E9F1485CD7F}" dt="2020-12-14T03:06:55.273" v="148" actId="478"/>
          <ac:spMkLst>
            <pc:docMk/>
            <pc:sldMk cId="3206909467" sldId="256"/>
            <ac:spMk id="67" creationId="{0BEA17A3-035D-4372-B2C1-5BA2D150E5EB}"/>
          </ac:spMkLst>
        </pc:spChg>
        <pc:grpChg chg="del">
          <ac:chgData name="Грачик Еремян" userId="96813ea5a0b42389" providerId="LiveId" clId="{01B23E56-54C5-4088-91F0-3E9F1485CD7F}" dt="2020-12-14T03:06:53.988" v="147" actId="478"/>
          <ac:grpSpMkLst>
            <pc:docMk/>
            <pc:sldMk cId="3206909467" sldId="256"/>
            <ac:grpSpMk id="7" creationId="{34BEBB18-3602-4EB6-97A4-B98EC18B3310}"/>
          </ac:grpSpMkLst>
        </pc:grpChg>
        <pc:picChg chg="del">
          <ac:chgData name="Грачик Еремян" userId="96813ea5a0b42389" providerId="LiveId" clId="{01B23E56-54C5-4088-91F0-3E9F1485CD7F}" dt="2020-12-14T03:06:55.273" v="148" actId="478"/>
          <ac:picMkLst>
            <pc:docMk/>
            <pc:sldMk cId="3206909467" sldId="256"/>
            <ac:picMk id="40" creationId="{98DE0FE7-5F2C-4229-ADBD-087E02A4F24D}"/>
          </ac:picMkLst>
        </pc:picChg>
        <pc:picChg chg="del">
          <ac:chgData name="Грачик Еремян" userId="96813ea5a0b42389" providerId="LiveId" clId="{01B23E56-54C5-4088-91F0-3E9F1485CD7F}" dt="2020-12-14T03:06:53.988" v="147" actId="478"/>
          <ac:picMkLst>
            <pc:docMk/>
            <pc:sldMk cId="3206909467" sldId="256"/>
            <ac:picMk id="41" creationId="{CDEFC065-BDA0-4CD5-A9E6-0253BC839717}"/>
          </ac:picMkLst>
        </pc:picChg>
      </pc:sldChg>
      <pc:sldChg chg="addSp delSp modSp add mod">
        <pc:chgData name="Грачик Еремян" userId="96813ea5a0b42389" providerId="LiveId" clId="{01B23E56-54C5-4088-91F0-3E9F1485CD7F}" dt="2020-12-14T02:46:42.360" v="146" actId="1076"/>
        <pc:sldMkLst>
          <pc:docMk/>
          <pc:sldMk cId="1556972288" sldId="267"/>
        </pc:sldMkLst>
        <pc:spChg chg="add del mod">
          <ac:chgData name="Грачик Еремян" userId="96813ea5a0b42389" providerId="LiveId" clId="{01B23E56-54C5-4088-91F0-3E9F1485CD7F}" dt="2020-12-14T00:05:21.245" v="4" actId="478"/>
          <ac:spMkLst>
            <pc:docMk/>
            <pc:sldMk cId="1556972288" sldId="267"/>
            <ac:spMk id="3" creationId="{79C50DA7-3C88-47EC-A994-DB3BDC19AB31}"/>
          </ac:spMkLst>
        </pc:spChg>
        <pc:spChg chg="add mod">
          <ac:chgData name="Грачик Еремян" userId="96813ea5a0b42389" providerId="LiveId" clId="{01B23E56-54C5-4088-91F0-3E9F1485CD7F}" dt="2020-12-14T02:46:09.485" v="141" actId="14100"/>
          <ac:spMkLst>
            <pc:docMk/>
            <pc:sldMk cId="1556972288" sldId="267"/>
            <ac:spMk id="6" creationId="{7D6BCFDC-2E9E-4191-BDD7-E6CFCEB9C147}"/>
          </ac:spMkLst>
        </pc:spChg>
        <pc:spChg chg="add mod">
          <ac:chgData name="Грачик Еремян" userId="96813ea5a0b42389" providerId="LiveId" clId="{01B23E56-54C5-4088-91F0-3E9F1485CD7F}" dt="2020-12-14T02:34:07.840" v="26" actId="1076"/>
          <ac:spMkLst>
            <pc:docMk/>
            <pc:sldMk cId="1556972288" sldId="267"/>
            <ac:spMk id="39" creationId="{3A5CF913-E9B0-4D77-B29B-6A182CF9F003}"/>
          </ac:spMkLst>
        </pc:spChg>
        <pc:spChg chg="del">
          <ac:chgData name="Грачик Еремян" userId="96813ea5a0b42389" providerId="LiveId" clId="{01B23E56-54C5-4088-91F0-3E9F1485CD7F}" dt="2020-12-14T00:05:19.493" v="3" actId="478"/>
          <ac:spMkLst>
            <pc:docMk/>
            <pc:sldMk cId="1556972288" sldId="267"/>
            <ac:spMk id="43" creationId="{90297A9B-91D9-46E2-9D2A-6AE3A8A6DC11}"/>
          </ac:spMkLst>
        </pc:spChg>
        <pc:spChg chg="del">
          <ac:chgData name="Грачик Еремян" userId="96813ea5a0b42389" providerId="LiveId" clId="{01B23E56-54C5-4088-91F0-3E9F1485CD7F}" dt="2020-12-14T00:05:16.932" v="2" actId="478"/>
          <ac:spMkLst>
            <pc:docMk/>
            <pc:sldMk cId="1556972288" sldId="267"/>
            <ac:spMk id="44" creationId="{84F0AAF4-AD1F-4BD7-9951-E3E3F0C54122}"/>
          </ac:spMkLst>
        </pc:spChg>
        <pc:spChg chg="del">
          <ac:chgData name="Грачик Еремян" userId="96813ea5a0b42389" providerId="LiveId" clId="{01B23E56-54C5-4088-91F0-3E9F1485CD7F}" dt="2020-12-14T00:05:16.932" v="2" actId="478"/>
          <ac:spMkLst>
            <pc:docMk/>
            <pc:sldMk cId="1556972288" sldId="267"/>
            <ac:spMk id="45" creationId="{2A8E01CA-29F5-459C-BA98-A4705B30F1EB}"/>
          </ac:spMkLst>
        </pc:spChg>
        <pc:spChg chg="del">
          <ac:chgData name="Грачик Еремян" userId="96813ea5a0b42389" providerId="LiveId" clId="{01B23E56-54C5-4088-91F0-3E9F1485CD7F}" dt="2020-12-14T00:05:16.932" v="2" actId="478"/>
          <ac:spMkLst>
            <pc:docMk/>
            <pc:sldMk cId="1556972288" sldId="267"/>
            <ac:spMk id="46" creationId="{19ADBDDD-6F99-4444-823D-FEC53CB46110}"/>
          </ac:spMkLst>
        </pc:spChg>
        <pc:spChg chg="del">
          <ac:chgData name="Грачик Еремян" userId="96813ea5a0b42389" providerId="LiveId" clId="{01B23E56-54C5-4088-91F0-3E9F1485CD7F}" dt="2020-12-14T00:05:16.932" v="2" actId="478"/>
          <ac:spMkLst>
            <pc:docMk/>
            <pc:sldMk cId="1556972288" sldId="267"/>
            <ac:spMk id="47" creationId="{37D222A5-7AFC-4763-B5F8-220687C678B3}"/>
          </ac:spMkLst>
        </pc:spChg>
        <pc:spChg chg="del">
          <ac:chgData name="Грачик Еремян" userId="96813ea5a0b42389" providerId="LiveId" clId="{01B23E56-54C5-4088-91F0-3E9F1485CD7F}" dt="2020-12-14T00:05:16.932" v="2" actId="478"/>
          <ac:spMkLst>
            <pc:docMk/>
            <pc:sldMk cId="1556972288" sldId="267"/>
            <ac:spMk id="48" creationId="{AC1F08C5-84D4-425A-BFD2-777587C2E5E9}"/>
          </ac:spMkLst>
        </pc:spChg>
        <pc:spChg chg="del">
          <ac:chgData name="Грачик Еремян" userId="96813ea5a0b42389" providerId="LiveId" clId="{01B23E56-54C5-4088-91F0-3E9F1485CD7F}" dt="2020-12-14T00:05:16.932" v="2" actId="478"/>
          <ac:spMkLst>
            <pc:docMk/>
            <pc:sldMk cId="1556972288" sldId="267"/>
            <ac:spMk id="49" creationId="{F7F835B6-6FA0-40AF-A292-C79F5EA5A21F}"/>
          </ac:spMkLst>
        </pc:spChg>
        <pc:spChg chg="del">
          <ac:chgData name="Грачик Еремян" userId="96813ea5a0b42389" providerId="LiveId" clId="{01B23E56-54C5-4088-91F0-3E9F1485CD7F}" dt="2020-12-14T00:05:16.932" v="2" actId="478"/>
          <ac:spMkLst>
            <pc:docMk/>
            <pc:sldMk cId="1556972288" sldId="267"/>
            <ac:spMk id="50" creationId="{A0459C54-EAB4-44F7-B37A-171D149336B0}"/>
          </ac:spMkLst>
        </pc:spChg>
        <pc:spChg chg="del">
          <ac:chgData name="Грачик Еремян" userId="96813ea5a0b42389" providerId="LiveId" clId="{01B23E56-54C5-4088-91F0-3E9F1485CD7F}" dt="2020-12-14T00:05:16.932" v="2" actId="478"/>
          <ac:spMkLst>
            <pc:docMk/>
            <pc:sldMk cId="1556972288" sldId="267"/>
            <ac:spMk id="51" creationId="{CC389614-DFF4-45D9-9161-1C9E98E9EDF3}"/>
          </ac:spMkLst>
        </pc:spChg>
        <pc:spChg chg="del">
          <ac:chgData name="Грачик Еремян" userId="96813ea5a0b42389" providerId="LiveId" clId="{01B23E56-54C5-4088-91F0-3E9F1485CD7F}" dt="2020-12-14T00:05:16.932" v="2" actId="478"/>
          <ac:spMkLst>
            <pc:docMk/>
            <pc:sldMk cId="1556972288" sldId="267"/>
            <ac:spMk id="52" creationId="{B1C8949E-FB99-4E5F-B6D6-3572AC44738C}"/>
          </ac:spMkLst>
        </pc:spChg>
        <pc:spChg chg="del">
          <ac:chgData name="Грачик Еремян" userId="96813ea5a0b42389" providerId="LiveId" clId="{01B23E56-54C5-4088-91F0-3E9F1485CD7F}" dt="2020-12-14T00:05:16.932" v="2" actId="478"/>
          <ac:spMkLst>
            <pc:docMk/>
            <pc:sldMk cId="1556972288" sldId="267"/>
            <ac:spMk id="53" creationId="{49D2D32E-DFF2-4BA0-ADBD-4632EDDF72F5}"/>
          </ac:spMkLst>
        </pc:spChg>
        <pc:spChg chg="del">
          <ac:chgData name="Грачик Еремян" userId="96813ea5a0b42389" providerId="LiveId" clId="{01B23E56-54C5-4088-91F0-3E9F1485CD7F}" dt="2020-12-14T00:05:16.932" v="2" actId="478"/>
          <ac:spMkLst>
            <pc:docMk/>
            <pc:sldMk cId="1556972288" sldId="267"/>
            <ac:spMk id="54" creationId="{C8C33FD1-9B56-4D91-8203-BFF3C3D5F51F}"/>
          </ac:spMkLst>
        </pc:spChg>
        <pc:spChg chg="del">
          <ac:chgData name="Грачик Еремян" userId="96813ea5a0b42389" providerId="LiveId" clId="{01B23E56-54C5-4088-91F0-3E9F1485CD7F}" dt="2020-12-14T00:05:16.932" v="2" actId="478"/>
          <ac:spMkLst>
            <pc:docMk/>
            <pc:sldMk cId="1556972288" sldId="267"/>
            <ac:spMk id="55" creationId="{B8EACF5E-1E24-40FE-BA74-C5838F44BE7D}"/>
          </ac:spMkLst>
        </pc:spChg>
        <pc:spChg chg="del">
          <ac:chgData name="Грачик Еремян" userId="96813ea5a0b42389" providerId="LiveId" clId="{01B23E56-54C5-4088-91F0-3E9F1485CD7F}" dt="2020-12-14T00:05:16.932" v="2" actId="478"/>
          <ac:spMkLst>
            <pc:docMk/>
            <pc:sldMk cId="1556972288" sldId="267"/>
            <ac:spMk id="56" creationId="{05B310A1-00AB-4E79-B045-618925257018}"/>
          </ac:spMkLst>
        </pc:spChg>
        <pc:spChg chg="del">
          <ac:chgData name="Грачик Еремян" userId="96813ea5a0b42389" providerId="LiveId" clId="{01B23E56-54C5-4088-91F0-3E9F1485CD7F}" dt="2020-12-14T00:05:16.932" v="2" actId="478"/>
          <ac:spMkLst>
            <pc:docMk/>
            <pc:sldMk cId="1556972288" sldId="267"/>
            <ac:spMk id="57" creationId="{D4264732-0051-469A-8AFF-A1831C4A6334}"/>
          </ac:spMkLst>
        </pc:spChg>
        <pc:spChg chg="del">
          <ac:chgData name="Грачик Еремян" userId="96813ea5a0b42389" providerId="LiveId" clId="{01B23E56-54C5-4088-91F0-3E9F1485CD7F}" dt="2020-12-14T00:05:16.932" v="2" actId="478"/>
          <ac:spMkLst>
            <pc:docMk/>
            <pc:sldMk cId="1556972288" sldId="267"/>
            <ac:spMk id="58" creationId="{7DDAA019-ED55-4290-A315-E0117870B8C5}"/>
          </ac:spMkLst>
        </pc:spChg>
        <pc:spChg chg="del">
          <ac:chgData name="Грачик Еремян" userId="96813ea5a0b42389" providerId="LiveId" clId="{01B23E56-54C5-4088-91F0-3E9F1485CD7F}" dt="2020-12-14T00:05:16.932" v="2" actId="478"/>
          <ac:spMkLst>
            <pc:docMk/>
            <pc:sldMk cId="1556972288" sldId="267"/>
            <ac:spMk id="59" creationId="{6D379295-1FB6-44CE-8D80-3CBA8273C61F}"/>
          </ac:spMkLst>
        </pc:spChg>
        <pc:spChg chg="del">
          <ac:chgData name="Грачик Еремян" userId="96813ea5a0b42389" providerId="LiveId" clId="{01B23E56-54C5-4088-91F0-3E9F1485CD7F}" dt="2020-12-14T00:05:16.932" v="2" actId="478"/>
          <ac:spMkLst>
            <pc:docMk/>
            <pc:sldMk cId="1556972288" sldId="267"/>
            <ac:spMk id="60" creationId="{EB5FB22C-58E7-46F4-B6AE-4324AA9C547E}"/>
          </ac:spMkLst>
        </pc:spChg>
        <pc:spChg chg="del">
          <ac:chgData name="Грачик Еремян" userId="96813ea5a0b42389" providerId="LiveId" clId="{01B23E56-54C5-4088-91F0-3E9F1485CD7F}" dt="2020-12-14T00:05:16.932" v="2" actId="478"/>
          <ac:spMkLst>
            <pc:docMk/>
            <pc:sldMk cId="1556972288" sldId="267"/>
            <ac:spMk id="61" creationId="{65D1686F-86C3-4F7E-8B44-C88B85C02E1A}"/>
          </ac:spMkLst>
        </pc:spChg>
        <pc:spChg chg="del">
          <ac:chgData name="Грачик Еремян" userId="96813ea5a0b42389" providerId="LiveId" clId="{01B23E56-54C5-4088-91F0-3E9F1485CD7F}" dt="2020-12-14T00:05:16.932" v="2" actId="478"/>
          <ac:spMkLst>
            <pc:docMk/>
            <pc:sldMk cId="1556972288" sldId="267"/>
            <ac:spMk id="62" creationId="{EF8F3CDD-E04A-4AB7-AC6A-35B0AE81B9CE}"/>
          </ac:spMkLst>
        </pc:spChg>
        <pc:spChg chg="del">
          <ac:chgData name="Грачик Еремян" userId="96813ea5a0b42389" providerId="LiveId" clId="{01B23E56-54C5-4088-91F0-3E9F1485CD7F}" dt="2020-12-14T00:05:16.932" v="2" actId="478"/>
          <ac:spMkLst>
            <pc:docMk/>
            <pc:sldMk cId="1556972288" sldId="267"/>
            <ac:spMk id="63" creationId="{E35D7587-4AC6-4F8B-B2CB-0F7A2ECD1726}"/>
          </ac:spMkLst>
        </pc:spChg>
        <pc:spChg chg="del">
          <ac:chgData name="Грачик Еремян" userId="96813ea5a0b42389" providerId="LiveId" clId="{01B23E56-54C5-4088-91F0-3E9F1485CD7F}" dt="2020-12-14T00:05:16.932" v="2" actId="478"/>
          <ac:spMkLst>
            <pc:docMk/>
            <pc:sldMk cId="1556972288" sldId="267"/>
            <ac:spMk id="64" creationId="{F643316D-09C1-4BA2-BC38-A019D3B2B124}"/>
          </ac:spMkLst>
        </pc:spChg>
        <pc:spChg chg="del">
          <ac:chgData name="Грачик Еремян" userId="96813ea5a0b42389" providerId="LiveId" clId="{01B23E56-54C5-4088-91F0-3E9F1485CD7F}" dt="2020-12-14T00:05:16.932" v="2" actId="478"/>
          <ac:spMkLst>
            <pc:docMk/>
            <pc:sldMk cId="1556972288" sldId="267"/>
            <ac:spMk id="65" creationId="{7092958D-00BF-4603-804B-4063BA73BBB8}"/>
          </ac:spMkLst>
        </pc:spChg>
        <pc:spChg chg="del">
          <ac:chgData name="Грачик Еремян" userId="96813ea5a0b42389" providerId="LiveId" clId="{01B23E56-54C5-4088-91F0-3E9F1485CD7F}" dt="2020-12-14T00:05:16.932" v="2" actId="478"/>
          <ac:spMkLst>
            <pc:docMk/>
            <pc:sldMk cId="1556972288" sldId="267"/>
            <ac:spMk id="66" creationId="{9201682E-64A7-4A85-AA97-13AC87127876}"/>
          </ac:spMkLst>
        </pc:spChg>
        <pc:spChg chg="del">
          <ac:chgData name="Грачик Еремян" userId="96813ea5a0b42389" providerId="LiveId" clId="{01B23E56-54C5-4088-91F0-3E9F1485CD7F}" dt="2020-12-14T00:05:16.932" v="2" actId="478"/>
          <ac:spMkLst>
            <pc:docMk/>
            <pc:sldMk cId="1556972288" sldId="267"/>
            <ac:spMk id="67" creationId="{0BEA17A3-035D-4372-B2C1-5BA2D150E5EB}"/>
          </ac:spMkLst>
        </pc:spChg>
        <pc:spChg chg="mod">
          <ac:chgData name="Грачик Еремян" userId="96813ea5a0b42389" providerId="LiveId" clId="{01B23E56-54C5-4088-91F0-3E9F1485CD7F}" dt="2020-12-14T02:34:07.840" v="26" actId="1076"/>
          <ac:spMkLst>
            <pc:docMk/>
            <pc:sldMk cId="1556972288" sldId="267"/>
            <ac:spMk id="68" creationId="{250C7965-79F2-4476-877B-4134AFD321D4}"/>
          </ac:spMkLst>
        </pc:spChg>
        <pc:spChg chg="mod">
          <ac:chgData name="Грачик Еремян" userId="96813ea5a0b42389" providerId="LiveId" clId="{01B23E56-54C5-4088-91F0-3E9F1485CD7F}" dt="2020-12-14T02:34:07.840" v="26" actId="1076"/>
          <ac:spMkLst>
            <pc:docMk/>
            <pc:sldMk cId="1556972288" sldId="267"/>
            <ac:spMk id="69" creationId="{9DB602C3-6F51-48FB-BA6D-D0D96260A361}"/>
          </ac:spMkLst>
        </pc:spChg>
        <pc:spChg chg="mod">
          <ac:chgData name="Грачик Еремян" userId="96813ea5a0b42389" providerId="LiveId" clId="{01B23E56-54C5-4088-91F0-3E9F1485CD7F}" dt="2020-12-14T02:34:07.840" v="26" actId="1076"/>
          <ac:spMkLst>
            <pc:docMk/>
            <pc:sldMk cId="1556972288" sldId="267"/>
            <ac:spMk id="70" creationId="{5C60C92A-CF77-4504-A545-739314DAD901}"/>
          </ac:spMkLst>
        </pc:spChg>
        <pc:spChg chg="mod">
          <ac:chgData name="Грачик Еремян" userId="96813ea5a0b42389" providerId="LiveId" clId="{01B23E56-54C5-4088-91F0-3E9F1485CD7F}" dt="2020-12-14T02:34:07.840" v="26" actId="1076"/>
          <ac:spMkLst>
            <pc:docMk/>
            <pc:sldMk cId="1556972288" sldId="267"/>
            <ac:spMk id="71" creationId="{D47ECEBC-F0F4-49CB-B2E7-EFA864740CD3}"/>
          </ac:spMkLst>
        </pc:spChg>
        <pc:spChg chg="mod">
          <ac:chgData name="Грачик Еремян" userId="96813ea5a0b42389" providerId="LiveId" clId="{01B23E56-54C5-4088-91F0-3E9F1485CD7F}" dt="2020-12-14T02:34:07.840" v="26" actId="1076"/>
          <ac:spMkLst>
            <pc:docMk/>
            <pc:sldMk cId="1556972288" sldId="267"/>
            <ac:spMk id="72" creationId="{A99DFDB4-5FFC-4BEC-B281-3626C1890D8E}"/>
          </ac:spMkLst>
        </pc:spChg>
        <pc:spChg chg="mod">
          <ac:chgData name="Грачик Еремян" userId="96813ea5a0b42389" providerId="LiveId" clId="{01B23E56-54C5-4088-91F0-3E9F1485CD7F}" dt="2020-12-14T02:34:07.840" v="26" actId="1076"/>
          <ac:spMkLst>
            <pc:docMk/>
            <pc:sldMk cId="1556972288" sldId="267"/>
            <ac:spMk id="73" creationId="{B47BC71A-BAB5-4E17-9441-51C26869C7C7}"/>
          </ac:spMkLst>
        </pc:spChg>
        <pc:grpChg chg="add mod">
          <ac:chgData name="Грачик Еремян" userId="96813ea5a0b42389" providerId="LiveId" clId="{01B23E56-54C5-4088-91F0-3E9F1485CD7F}" dt="2020-12-14T02:42:49.022" v="93" actId="164"/>
          <ac:grpSpMkLst>
            <pc:docMk/>
            <pc:sldMk cId="1556972288" sldId="267"/>
            <ac:grpSpMk id="4" creationId="{B558C807-E4F0-4738-9CA6-00659F6051AF}"/>
          </ac:grpSpMkLst>
        </pc:grpChg>
        <pc:grpChg chg="add mod">
          <ac:chgData name="Грачик Еремян" userId="96813ea5a0b42389" providerId="LiveId" clId="{01B23E56-54C5-4088-91F0-3E9F1485CD7F}" dt="2020-12-14T02:42:49.022" v="93" actId="164"/>
          <ac:grpSpMkLst>
            <pc:docMk/>
            <pc:sldMk cId="1556972288" sldId="267"/>
            <ac:grpSpMk id="5" creationId="{DCF0B38C-BC77-4ED2-8F48-71B4DD7D7809}"/>
          </ac:grpSpMkLst>
        </pc:grpChg>
        <pc:grpChg chg="mod">
          <ac:chgData name="Грачик Еремян" userId="96813ea5a0b42389" providerId="LiveId" clId="{01B23E56-54C5-4088-91F0-3E9F1485CD7F}" dt="2020-12-14T02:34:07.840" v="26" actId="1076"/>
          <ac:grpSpMkLst>
            <pc:docMk/>
            <pc:sldMk cId="1556972288" sldId="267"/>
            <ac:grpSpMk id="7" creationId="{34BEBB18-3602-4EB6-97A4-B98EC18B3310}"/>
          </ac:grpSpMkLst>
        </pc:grpChg>
        <pc:picChg chg="del">
          <ac:chgData name="Грачик Еремян" userId="96813ea5a0b42389" providerId="LiveId" clId="{01B23E56-54C5-4088-91F0-3E9F1485CD7F}" dt="2020-12-14T00:05:16.932" v="2" actId="478"/>
          <ac:picMkLst>
            <pc:docMk/>
            <pc:sldMk cId="1556972288" sldId="267"/>
            <ac:picMk id="40" creationId="{98DE0FE7-5F2C-4229-ADBD-087E02A4F24D}"/>
          </ac:picMkLst>
        </pc:picChg>
        <pc:picChg chg="del">
          <ac:chgData name="Грачик Еремян" userId="96813ea5a0b42389" providerId="LiveId" clId="{01B23E56-54C5-4088-91F0-3E9F1485CD7F}" dt="2020-12-14T00:05:16.932" v="2" actId="478"/>
          <ac:picMkLst>
            <pc:docMk/>
            <pc:sldMk cId="1556972288" sldId="267"/>
            <ac:picMk id="41" creationId="{CDEFC065-BDA0-4CD5-A9E6-0253BC839717}"/>
          </ac:picMkLst>
        </pc:picChg>
        <pc:picChg chg="mod">
          <ac:chgData name="Грачик Еремян" userId="96813ea5a0b42389" providerId="LiveId" clId="{01B23E56-54C5-4088-91F0-3E9F1485CD7F}" dt="2020-12-14T02:34:07.840" v="26" actId="1076"/>
          <ac:picMkLst>
            <pc:docMk/>
            <pc:sldMk cId="1556972288" sldId="267"/>
            <ac:picMk id="42" creationId="{F343BE77-4DB5-4DDD-92BE-E7DF9C4D726B}"/>
          </ac:picMkLst>
        </pc:picChg>
        <pc:picChg chg="add mod modCrop">
          <ac:chgData name="Грачик Еремян" userId="96813ea5a0b42389" providerId="LiveId" clId="{01B23E56-54C5-4088-91F0-3E9F1485CD7F}" dt="2020-12-14T02:42:49.022" v="93" actId="164"/>
          <ac:picMkLst>
            <pc:docMk/>
            <pc:sldMk cId="1556972288" sldId="267"/>
            <ac:picMk id="74" creationId="{956B8FD4-8042-4831-8D14-21D2A37C57FE}"/>
          </ac:picMkLst>
        </pc:picChg>
        <pc:picChg chg="add mod ord">
          <ac:chgData name="Грачик Еремян" userId="96813ea5a0b42389" providerId="LiveId" clId="{01B23E56-54C5-4088-91F0-3E9F1485CD7F}" dt="2020-12-14T02:45:12.727" v="112" actId="166"/>
          <ac:picMkLst>
            <pc:docMk/>
            <pc:sldMk cId="1556972288" sldId="267"/>
            <ac:picMk id="75" creationId="{0959B4E8-B6A7-480E-937A-9E5402405001}"/>
          </ac:picMkLst>
        </pc:picChg>
        <pc:picChg chg="add mod ord">
          <ac:chgData name="Грачик Еремян" userId="96813ea5a0b42389" providerId="LiveId" clId="{01B23E56-54C5-4088-91F0-3E9F1485CD7F}" dt="2020-12-14T02:46:42.360" v="146" actId="1076"/>
          <ac:picMkLst>
            <pc:docMk/>
            <pc:sldMk cId="1556972288" sldId="267"/>
            <ac:picMk id="76" creationId="{2B428D29-38F1-4ED4-9F95-F66384B043CE}"/>
          </ac:picMkLst>
        </pc:picChg>
        <pc:picChg chg="add mod modCrop">
          <ac:chgData name="Грачик Еремян" userId="96813ea5a0b42389" providerId="LiveId" clId="{01B23E56-54C5-4088-91F0-3E9F1485CD7F}" dt="2020-12-14T02:41:34.421" v="80" actId="1036"/>
          <ac:picMkLst>
            <pc:docMk/>
            <pc:sldMk cId="1556972288" sldId="267"/>
            <ac:picMk id="77" creationId="{093D00AF-0732-4A93-AD8C-602607032D76}"/>
          </ac:picMkLst>
        </pc:picChg>
        <pc:picChg chg="add mod modCrop">
          <ac:chgData name="Грачик Еремян" userId="96813ea5a0b42389" providerId="LiveId" clId="{01B23E56-54C5-4088-91F0-3E9F1485CD7F}" dt="2020-12-14T02:41:15.892" v="70" actId="164"/>
          <ac:picMkLst>
            <pc:docMk/>
            <pc:sldMk cId="1556972288" sldId="267"/>
            <ac:picMk id="78" creationId="{B2CD1D1F-16BA-40E7-A1E4-41983D720A74}"/>
          </ac:picMkLst>
        </pc:picChg>
        <pc:picChg chg="add mod modCrop">
          <ac:chgData name="Грачик Еремян" userId="96813ea5a0b42389" providerId="LiveId" clId="{01B23E56-54C5-4088-91F0-3E9F1485CD7F}" dt="2020-12-14T02:41:15.892" v="70" actId="164"/>
          <ac:picMkLst>
            <pc:docMk/>
            <pc:sldMk cId="1556972288" sldId="267"/>
            <ac:picMk id="79" creationId="{C9F30D35-C271-4A75-A3BA-D2248C3E1799}"/>
          </ac:picMkLst>
        </pc:picChg>
      </pc:sldChg>
      <pc:sldChg chg="add">
        <pc:chgData name="Грачик Еремян" userId="96813ea5a0b42389" providerId="LiveId" clId="{01B23E56-54C5-4088-91F0-3E9F1485CD7F}" dt="2020-12-14T00:05:12.422" v="1" actId="2890"/>
        <pc:sldMkLst>
          <pc:docMk/>
          <pc:sldMk cId="1778785242" sldId="268"/>
        </pc:sldMkLst>
      </pc:sldChg>
      <pc:sldMasterChg chg="addSldLayout delSldLayout">
        <pc:chgData name="Грачик Еремян" userId="96813ea5a0b42389" providerId="LiveId" clId="{01B23E56-54C5-4088-91F0-3E9F1485CD7F}" dt="2020-12-14T02:34:32.897" v="29" actId="2696"/>
        <pc:sldMasterMkLst>
          <pc:docMk/>
          <pc:sldMasterMk cId="3338646630" sldId="2147483746"/>
        </pc:sldMasterMkLst>
        <pc:sldLayoutChg chg="add del">
          <pc:chgData name="Грачик Еремян" userId="96813ea5a0b42389" providerId="LiveId" clId="{01B23E56-54C5-4088-91F0-3E9F1485CD7F}" dt="2020-12-14T02:34:32.897" v="29" actId="2696"/>
          <pc:sldLayoutMkLst>
            <pc:docMk/>
            <pc:sldMasterMk cId="3338646630" sldId="2147483746"/>
            <pc:sldLayoutMk cId="321459509" sldId="2147483754"/>
          </pc:sldLayoutMkLst>
        </pc:sldLayoutChg>
      </pc:sldMasterChg>
      <pc:sldMasterChg chg="new del mod addSldLayout delSldLayout">
        <pc:chgData name="Грачик Еремян" userId="96813ea5a0b42389" providerId="LiveId" clId="{01B23E56-54C5-4088-91F0-3E9F1485CD7F}" dt="2020-12-14T02:34:34.033" v="41" actId="2696"/>
        <pc:sldMasterMkLst>
          <pc:docMk/>
          <pc:sldMasterMk cId="18355025" sldId="2147483755"/>
        </pc:sldMasterMkLst>
        <pc:sldLayoutChg chg="new del replId">
          <pc:chgData name="Грачик Еремян" userId="96813ea5a0b42389" providerId="LiveId" clId="{01B23E56-54C5-4088-91F0-3E9F1485CD7F}" dt="2020-12-14T02:34:33.988" v="30" actId="2696"/>
          <pc:sldLayoutMkLst>
            <pc:docMk/>
            <pc:sldMasterMk cId="18355025" sldId="2147483755"/>
            <pc:sldLayoutMk cId="3849816449" sldId="2147483756"/>
          </pc:sldLayoutMkLst>
        </pc:sldLayoutChg>
        <pc:sldLayoutChg chg="new del replId">
          <pc:chgData name="Грачик Еремян" userId="96813ea5a0b42389" providerId="LiveId" clId="{01B23E56-54C5-4088-91F0-3E9F1485CD7F}" dt="2020-12-14T02:34:33.991" v="31" actId="2696"/>
          <pc:sldLayoutMkLst>
            <pc:docMk/>
            <pc:sldMasterMk cId="18355025" sldId="2147483755"/>
            <pc:sldLayoutMk cId="3843130334" sldId="2147483757"/>
          </pc:sldLayoutMkLst>
        </pc:sldLayoutChg>
        <pc:sldLayoutChg chg="new del replId">
          <pc:chgData name="Грачик Еремян" userId="96813ea5a0b42389" providerId="LiveId" clId="{01B23E56-54C5-4088-91F0-3E9F1485CD7F}" dt="2020-12-14T02:34:33.993" v="32" actId="2696"/>
          <pc:sldLayoutMkLst>
            <pc:docMk/>
            <pc:sldMasterMk cId="18355025" sldId="2147483755"/>
            <pc:sldLayoutMk cId="1376049933" sldId="2147483758"/>
          </pc:sldLayoutMkLst>
        </pc:sldLayoutChg>
        <pc:sldLayoutChg chg="new del replId">
          <pc:chgData name="Грачик Еремян" userId="96813ea5a0b42389" providerId="LiveId" clId="{01B23E56-54C5-4088-91F0-3E9F1485CD7F}" dt="2020-12-14T02:34:33.999" v="33" actId="2696"/>
          <pc:sldLayoutMkLst>
            <pc:docMk/>
            <pc:sldMasterMk cId="18355025" sldId="2147483755"/>
            <pc:sldLayoutMk cId="3481792034" sldId="2147483759"/>
          </pc:sldLayoutMkLst>
        </pc:sldLayoutChg>
        <pc:sldLayoutChg chg="new del replId">
          <pc:chgData name="Грачик Еремян" userId="96813ea5a0b42389" providerId="LiveId" clId="{01B23E56-54C5-4088-91F0-3E9F1485CD7F}" dt="2020-12-14T02:34:34.002" v="34" actId="2696"/>
          <pc:sldLayoutMkLst>
            <pc:docMk/>
            <pc:sldMasterMk cId="18355025" sldId="2147483755"/>
            <pc:sldLayoutMk cId="3312978317" sldId="2147483760"/>
          </pc:sldLayoutMkLst>
        </pc:sldLayoutChg>
        <pc:sldLayoutChg chg="new del replId">
          <pc:chgData name="Грачик Еремян" userId="96813ea5a0b42389" providerId="LiveId" clId="{01B23E56-54C5-4088-91F0-3E9F1485CD7F}" dt="2020-12-14T02:34:34.004" v="35" actId="2696"/>
          <pc:sldLayoutMkLst>
            <pc:docMk/>
            <pc:sldMasterMk cId="18355025" sldId="2147483755"/>
            <pc:sldLayoutMk cId="421544904" sldId="2147483761"/>
          </pc:sldLayoutMkLst>
        </pc:sldLayoutChg>
        <pc:sldLayoutChg chg="new del replId">
          <pc:chgData name="Грачик Еремян" userId="96813ea5a0b42389" providerId="LiveId" clId="{01B23E56-54C5-4088-91F0-3E9F1485CD7F}" dt="2020-12-14T02:34:34.015" v="36" actId="2696"/>
          <pc:sldLayoutMkLst>
            <pc:docMk/>
            <pc:sldMasterMk cId="18355025" sldId="2147483755"/>
            <pc:sldLayoutMk cId="3872911624" sldId="2147483762"/>
          </pc:sldLayoutMkLst>
        </pc:sldLayoutChg>
        <pc:sldLayoutChg chg="new del replId">
          <pc:chgData name="Грачик Еремян" userId="96813ea5a0b42389" providerId="LiveId" clId="{01B23E56-54C5-4088-91F0-3E9F1485CD7F}" dt="2020-12-14T02:34:34.018" v="37" actId="2696"/>
          <pc:sldLayoutMkLst>
            <pc:docMk/>
            <pc:sldMasterMk cId="18355025" sldId="2147483755"/>
            <pc:sldLayoutMk cId="196442142" sldId="2147483763"/>
          </pc:sldLayoutMkLst>
        </pc:sldLayoutChg>
        <pc:sldLayoutChg chg="new del replId">
          <pc:chgData name="Грачик Еремян" userId="96813ea5a0b42389" providerId="LiveId" clId="{01B23E56-54C5-4088-91F0-3E9F1485CD7F}" dt="2020-12-14T02:34:34.020" v="38" actId="2696"/>
          <pc:sldLayoutMkLst>
            <pc:docMk/>
            <pc:sldMasterMk cId="18355025" sldId="2147483755"/>
            <pc:sldLayoutMk cId="85598423" sldId="2147483764"/>
          </pc:sldLayoutMkLst>
        </pc:sldLayoutChg>
        <pc:sldLayoutChg chg="new del replId">
          <pc:chgData name="Грачик Еремян" userId="96813ea5a0b42389" providerId="LiveId" clId="{01B23E56-54C5-4088-91F0-3E9F1485CD7F}" dt="2020-12-14T02:34:34.022" v="39" actId="2696"/>
          <pc:sldLayoutMkLst>
            <pc:docMk/>
            <pc:sldMasterMk cId="18355025" sldId="2147483755"/>
            <pc:sldLayoutMk cId="1621437093" sldId="2147483765"/>
          </pc:sldLayoutMkLst>
        </pc:sldLayoutChg>
        <pc:sldLayoutChg chg="new del replId">
          <pc:chgData name="Грачик Еремян" userId="96813ea5a0b42389" providerId="LiveId" clId="{01B23E56-54C5-4088-91F0-3E9F1485CD7F}" dt="2020-12-14T02:34:34.023" v="40" actId="2696"/>
          <pc:sldLayoutMkLst>
            <pc:docMk/>
            <pc:sldMasterMk cId="18355025" sldId="2147483755"/>
            <pc:sldLayoutMk cId="2878845129" sldId="2147483766"/>
          </pc:sldLayoutMkLst>
        </pc:sldLayoutChg>
      </pc:sldMasterChg>
    </pc:docChg>
  </pc:docChgLst>
  <pc:docChgLst>
    <pc:chgData name="Грачик Еремян" userId="96813ea5a0b42389" providerId="LiveId" clId="{480C4201-A218-42EE-85A2-2B25BD57ED40}"/>
    <pc:docChg chg="undo redo custSel addSld delSld modSld">
      <pc:chgData name="Грачик Еремян" userId="96813ea5a0b42389" providerId="LiveId" clId="{480C4201-A218-42EE-85A2-2B25BD57ED40}" dt="2020-12-17T01:22:01.828" v="822" actId="20577"/>
      <pc:docMkLst>
        <pc:docMk/>
      </pc:docMkLst>
      <pc:sldChg chg="add del">
        <pc:chgData name="Грачик Еремян" userId="96813ea5a0b42389" providerId="LiveId" clId="{480C4201-A218-42EE-85A2-2B25BD57ED40}" dt="2020-12-17T01:03:04.929" v="715"/>
        <pc:sldMkLst>
          <pc:docMk/>
          <pc:sldMk cId="2649039086" sldId="256"/>
        </pc:sldMkLst>
      </pc:sldChg>
      <pc:sldChg chg="addSp delSp modSp add del mod">
        <pc:chgData name="Грачик Еремян" userId="96813ea5a0b42389" providerId="LiveId" clId="{480C4201-A218-42EE-85A2-2B25BD57ED40}" dt="2020-12-17T01:03:08.379" v="716" actId="2696"/>
        <pc:sldMkLst>
          <pc:docMk/>
          <pc:sldMk cId="3206909467" sldId="256"/>
        </pc:sldMkLst>
        <pc:spChg chg="add del mod">
          <ac:chgData name="Грачик Еремян" userId="96813ea5a0b42389" providerId="LiveId" clId="{480C4201-A218-42EE-85A2-2B25BD57ED40}" dt="2020-12-17T00:54:34.679" v="704" actId="20577"/>
          <ac:spMkLst>
            <pc:docMk/>
            <pc:sldMk cId="3206909467" sldId="256"/>
            <ac:spMk id="4" creationId="{EC9AC1E5-64FC-4FB7-A89B-455131C3789D}"/>
          </ac:spMkLst>
        </pc:spChg>
      </pc:sldChg>
      <pc:sldChg chg="addSp modSp mod">
        <pc:chgData name="Грачик Еремян" userId="96813ea5a0b42389" providerId="LiveId" clId="{480C4201-A218-42EE-85A2-2B25BD57ED40}" dt="2020-12-17T01:20:58.170" v="804" actId="20577"/>
        <pc:sldMkLst>
          <pc:docMk/>
          <pc:sldMk cId="2152650065" sldId="257"/>
        </pc:sldMkLst>
        <pc:spChg chg="add mod">
          <ac:chgData name="Грачик Еремян" userId="96813ea5a0b42389" providerId="LiveId" clId="{480C4201-A218-42EE-85A2-2B25BD57ED40}" dt="2020-12-17T01:20:58.170" v="804" actId="20577"/>
          <ac:spMkLst>
            <pc:docMk/>
            <pc:sldMk cId="2152650065" sldId="257"/>
            <ac:spMk id="14" creationId="{CF4EBDD5-B6A4-4F79-8FB7-44C76588004A}"/>
          </ac:spMkLst>
        </pc:spChg>
      </pc:sldChg>
      <pc:sldChg chg="addSp modSp mod">
        <pc:chgData name="Грачик Еремян" userId="96813ea5a0b42389" providerId="LiveId" clId="{480C4201-A218-42EE-85A2-2B25BD57ED40}" dt="2020-12-17T01:21:26.512" v="807" actId="20577"/>
        <pc:sldMkLst>
          <pc:docMk/>
          <pc:sldMk cId="3972670823" sldId="258"/>
        </pc:sldMkLst>
        <pc:spChg chg="add mod">
          <ac:chgData name="Грачик Еремян" userId="96813ea5a0b42389" providerId="LiveId" clId="{480C4201-A218-42EE-85A2-2B25BD57ED40}" dt="2020-12-17T01:21:26.512" v="807" actId="20577"/>
          <ac:spMkLst>
            <pc:docMk/>
            <pc:sldMk cId="3972670823" sldId="258"/>
            <ac:spMk id="15" creationId="{D273EF5D-C4BA-4DB8-BC41-CE4333E7B8A8}"/>
          </ac:spMkLst>
        </pc:spChg>
      </pc:sldChg>
      <pc:sldChg chg="addSp modSp mod">
        <pc:chgData name="Грачик Еремян" userId="96813ea5a0b42389" providerId="LiveId" clId="{480C4201-A218-42EE-85A2-2B25BD57ED40}" dt="2020-12-17T01:21:31.719" v="809" actId="20577"/>
        <pc:sldMkLst>
          <pc:docMk/>
          <pc:sldMk cId="2101407094" sldId="259"/>
        </pc:sldMkLst>
        <pc:spChg chg="add mod">
          <ac:chgData name="Грачик Еремян" userId="96813ea5a0b42389" providerId="LiveId" clId="{480C4201-A218-42EE-85A2-2B25BD57ED40}" dt="2020-12-17T01:21:31.719" v="809" actId="20577"/>
          <ac:spMkLst>
            <pc:docMk/>
            <pc:sldMk cId="2101407094" sldId="259"/>
            <ac:spMk id="5" creationId="{7FDA6590-9A9A-49CB-991E-52234265E576}"/>
          </ac:spMkLst>
        </pc:spChg>
      </pc:sldChg>
      <pc:sldChg chg="addSp modSp mod">
        <pc:chgData name="Грачик Еремян" userId="96813ea5a0b42389" providerId="LiveId" clId="{480C4201-A218-42EE-85A2-2B25BD57ED40}" dt="2020-12-17T01:21:37.879" v="811" actId="20577"/>
        <pc:sldMkLst>
          <pc:docMk/>
          <pc:sldMk cId="4289970579" sldId="260"/>
        </pc:sldMkLst>
        <pc:spChg chg="add mod">
          <ac:chgData name="Грачик Еремян" userId="96813ea5a0b42389" providerId="LiveId" clId="{480C4201-A218-42EE-85A2-2B25BD57ED40}" dt="2020-12-17T01:21:37.879" v="811" actId="20577"/>
          <ac:spMkLst>
            <pc:docMk/>
            <pc:sldMk cId="4289970579" sldId="260"/>
            <ac:spMk id="9" creationId="{F032FC5A-19A0-4599-BBA9-82C11057FB60}"/>
          </ac:spMkLst>
        </pc:spChg>
      </pc:sldChg>
      <pc:sldChg chg="addSp modSp mod">
        <pc:chgData name="Грачик Еремян" userId="96813ea5a0b42389" providerId="LiveId" clId="{480C4201-A218-42EE-85A2-2B25BD57ED40}" dt="2020-12-17T01:21:42.571" v="813" actId="20577"/>
        <pc:sldMkLst>
          <pc:docMk/>
          <pc:sldMk cId="1388262085" sldId="262"/>
        </pc:sldMkLst>
        <pc:spChg chg="add mod">
          <ac:chgData name="Грачик Еремян" userId="96813ea5a0b42389" providerId="LiveId" clId="{480C4201-A218-42EE-85A2-2B25BD57ED40}" dt="2020-12-17T01:21:42.571" v="813" actId="20577"/>
          <ac:spMkLst>
            <pc:docMk/>
            <pc:sldMk cId="1388262085" sldId="262"/>
            <ac:spMk id="4" creationId="{14360DA2-F177-46CD-BA79-01458394CDAC}"/>
          </ac:spMkLst>
        </pc:spChg>
      </pc:sldChg>
      <pc:sldChg chg="addSp modSp mod">
        <pc:chgData name="Грачик Еремян" userId="96813ea5a0b42389" providerId="LiveId" clId="{480C4201-A218-42EE-85A2-2B25BD57ED40}" dt="2020-12-17T01:21:47.223" v="815" actId="20577"/>
        <pc:sldMkLst>
          <pc:docMk/>
          <pc:sldMk cId="331432321" sldId="263"/>
        </pc:sldMkLst>
        <pc:spChg chg="add mod">
          <ac:chgData name="Грачик Еремян" userId="96813ea5a0b42389" providerId="LiveId" clId="{480C4201-A218-42EE-85A2-2B25BD57ED40}" dt="2020-12-17T01:21:47.223" v="815" actId="20577"/>
          <ac:spMkLst>
            <pc:docMk/>
            <pc:sldMk cId="331432321" sldId="263"/>
            <ac:spMk id="4" creationId="{02F803EB-C0A8-444F-9F27-23073B3D0A87}"/>
          </ac:spMkLst>
        </pc:spChg>
      </pc:sldChg>
      <pc:sldChg chg="addSp modSp mod">
        <pc:chgData name="Грачик Еремян" userId="96813ea5a0b42389" providerId="LiveId" clId="{480C4201-A218-42EE-85A2-2B25BD57ED40}" dt="2020-12-17T01:21:52.129" v="817" actId="20577"/>
        <pc:sldMkLst>
          <pc:docMk/>
          <pc:sldMk cId="3673707222" sldId="264"/>
        </pc:sldMkLst>
        <pc:spChg chg="add mod">
          <ac:chgData name="Грачик Еремян" userId="96813ea5a0b42389" providerId="LiveId" clId="{480C4201-A218-42EE-85A2-2B25BD57ED40}" dt="2020-12-17T01:21:52.129" v="817" actId="20577"/>
          <ac:spMkLst>
            <pc:docMk/>
            <pc:sldMk cId="3673707222" sldId="264"/>
            <ac:spMk id="4" creationId="{443C8794-AC1A-4D20-975E-292AD150FEB8}"/>
          </ac:spMkLst>
        </pc:spChg>
      </pc:sldChg>
      <pc:sldChg chg="addSp modSp mod">
        <pc:chgData name="Грачик Еремян" userId="96813ea5a0b42389" providerId="LiveId" clId="{480C4201-A218-42EE-85A2-2B25BD57ED40}" dt="2020-12-17T01:21:57.046" v="819" actId="20577"/>
        <pc:sldMkLst>
          <pc:docMk/>
          <pc:sldMk cId="3359059085" sldId="265"/>
        </pc:sldMkLst>
        <pc:spChg chg="add mod">
          <ac:chgData name="Грачик Еремян" userId="96813ea5a0b42389" providerId="LiveId" clId="{480C4201-A218-42EE-85A2-2B25BD57ED40}" dt="2020-12-17T01:21:57.046" v="819" actId="20577"/>
          <ac:spMkLst>
            <pc:docMk/>
            <pc:sldMk cId="3359059085" sldId="265"/>
            <ac:spMk id="5" creationId="{FF211E5B-2773-49CA-950B-12A20E73875D}"/>
          </ac:spMkLst>
        </pc:spChg>
      </pc:sldChg>
      <pc:sldChg chg="addSp modSp mod">
        <pc:chgData name="Грачик Еремян" userId="96813ea5a0b42389" providerId="LiveId" clId="{480C4201-A218-42EE-85A2-2B25BD57ED40}" dt="2020-12-17T01:22:01.828" v="822" actId="20577"/>
        <pc:sldMkLst>
          <pc:docMk/>
          <pc:sldMk cId="1731876402" sldId="266"/>
        </pc:sldMkLst>
        <pc:spChg chg="add mod">
          <ac:chgData name="Грачик Еремян" userId="96813ea5a0b42389" providerId="LiveId" clId="{480C4201-A218-42EE-85A2-2B25BD57ED40}" dt="2020-12-17T01:22:01.828" v="822" actId="20577"/>
          <ac:spMkLst>
            <pc:docMk/>
            <pc:sldMk cId="1731876402" sldId="266"/>
            <ac:spMk id="4" creationId="{B31422D3-4FED-4A00-8F10-8D8E1724242A}"/>
          </ac:spMkLst>
        </pc:spChg>
      </pc:sldChg>
      <pc:sldChg chg="add del">
        <pc:chgData name="Грачик Еремян" userId="96813ea5a0b42389" providerId="LiveId" clId="{480C4201-A218-42EE-85A2-2B25BD57ED40}" dt="2020-12-17T01:03:04.929" v="715"/>
        <pc:sldMkLst>
          <pc:docMk/>
          <pc:sldMk cId="1193676725" sldId="267"/>
        </pc:sldMkLst>
      </pc:sldChg>
      <pc:sldChg chg="add del">
        <pc:chgData name="Грачик Еремян" userId="96813ea5a0b42389" providerId="LiveId" clId="{480C4201-A218-42EE-85A2-2B25BD57ED40}" dt="2020-12-17T01:03:08.379" v="716" actId="2696"/>
        <pc:sldMkLst>
          <pc:docMk/>
          <pc:sldMk cId="1556972288" sldId="267"/>
        </pc:sldMkLst>
      </pc:sldChg>
      <pc:sldChg chg="addSp delSp modSp mod">
        <pc:chgData name="Грачик Еремян" userId="96813ea5a0b42389" providerId="LiveId" clId="{480C4201-A218-42EE-85A2-2B25BD57ED40}" dt="2020-12-17T01:20:48.696" v="799" actId="20577"/>
        <pc:sldMkLst>
          <pc:docMk/>
          <pc:sldMk cId="1778785242" sldId="268"/>
        </pc:sldMkLst>
        <pc:spChg chg="add del mod">
          <ac:chgData name="Грачик Еремян" userId="96813ea5a0b42389" providerId="LiveId" clId="{480C4201-A218-42EE-85A2-2B25BD57ED40}" dt="2020-12-17T01:16:16.761" v="744" actId="478"/>
          <ac:spMkLst>
            <pc:docMk/>
            <pc:sldMk cId="1778785242" sldId="268"/>
            <ac:spMk id="2" creationId="{BE30EDFA-F586-4819-8CB1-7B7912EBA91C}"/>
          </ac:spMkLst>
        </pc:spChg>
        <pc:spChg chg="add del mod">
          <ac:chgData name="Грачик Еремян" userId="96813ea5a0b42389" providerId="LiveId" clId="{480C4201-A218-42EE-85A2-2B25BD57ED40}" dt="2020-12-17T01:20:48.696" v="799" actId="20577"/>
          <ac:spMkLst>
            <pc:docMk/>
            <pc:sldMk cId="1778785242" sldId="268"/>
            <ac:spMk id="3" creationId="{7BD6E63A-5BB2-44E8-8D63-38DF672FD187}"/>
          </ac:spMkLst>
        </pc:spChg>
      </pc:sldChg>
      <pc:sldChg chg="add del">
        <pc:chgData name="Грачик Еремян" userId="96813ea5a0b42389" providerId="LiveId" clId="{480C4201-A218-42EE-85A2-2B25BD57ED40}" dt="2020-12-17T01:03:04.929" v="715"/>
        <pc:sldMkLst>
          <pc:docMk/>
          <pc:sldMk cId="1258752948" sldId="269"/>
        </pc:sldMkLst>
      </pc:sldChg>
      <pc:sldChg chg="addSp delSp modSp add del mod">
        <pc:chgData name="Грачик Еремян" userId="96813ea5a0b42389" providerId="LiveId" clId="{480C4201-A218-42EE-85A2-2B25BD57ED40}" dt="2020-12-17T01:03:08.379" v="716" actId="2696"/>
        <pc:sldMkLst>
          <pc:docMk/>
          <pc:sldMk cId="3784319792" sldId="269"/>
        </pc:sldMkLst>
        <pc:spChg chg="del">
          <ac:chgData name="Грачик Еремян" userId="96813ea5a0b42389" providerId="LiveId" clId="{480C4201-A218-42EE-85A2-2B25BD57ED40}" dt="2020-12-16T22:43:35.912" v="0" actId="478"/>
          <ac:spMkLst>
            <pc:docMk/>
            <pc:sldMk cId="3784319792" sldId="269"/>
            <ac:spMk id="3" creationId="{A1FA94C7-88D5-4ED3-AA8C-A61D1334C8A1}"/>
          </ac:spMkLst>
        </pc:spChg>
        <pc:spChg chg="add del mod">
          <ac:chgData name="Грачик Еремян" userId="96813ea5a0b42389" providerId="LiveId" clId="{480C4201-A218-42EE-85A2-2B25BD57ED40}" dt="2020-12-17T01:02:19.211" v="712" actId="13926"/>
          <ac:spMkLst>
            <pc:docMk/>
            <pc:sldMk cId="3784319792" sldId="269"/>
            <ac:spMk id="4" creationId="{B3736D09-2981-4698-B8B2-0B62BFE061C7}"/>
          </ac:spMkLst>
        </pc:spChg>
      </pc:sldChg>
    </pc:docChg>
  </pc:docChgLst>
  <pc:docChgLst>
    <pc:chgData name="Грачик Еремян" userId="96813ea5a0b42389" providerId="LiveId" clId="{135BB741-4293-48DC-935D-F58524D585A1}"/>
    <pc:docChg chg="modSld">
      <pc:chgData name="Грачик Еремян" userId="96813ea5a0b42389" providerId="LiveId" clId="{135BB741-4293-48DC-935D-F58524D585A1}" dt="2020-12-11T01:16:13.154" v="27" actId="14100"/>
      <pc:docMkLst>
        <pc:docMk/>
      </pc:docMkLst>
      <pc:sldChg chg="modSp mod">
        <pc:chgData name="Грачик Еремян" userId="96813ea5a0b42389" providerId="LiveId" clId="{135BB741-4293-48DC-935D-F58524D585A1}" dt="2020-12-11T01:16:13.154" v="27" actId="14100"/>
        <pc:sldMkLst>
          <pc:docMk/>
          <pc:sldMk cId="3206909467" sldId="256"/>
        </pc:sldMkLst>
        <pc:spChg chg="mod">
          <ac:chgData name="Грачик Еремян" userId="96813ea5a0b42389" providerId="LiveId" clId="{135BB741-4293-48DC-935D-F58524D585A1}" dt="2020-12-11T01:16:13.154" v="27" actId="14100"/>
          <ac:spMkLst>
            <pc:docMk/>
            <pc:sldMk cId="3206909467" sldId="256"/>
            <ac:spMk id="43" creationId="{90297A9B-91D9-46E2-9D2A-6AE3A8A6DC11}"/>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русский)">
    <p:spTree>
      <p:nvGrpSpPr>
        <p:cNvPr id="1" name=""/>
        <p:cNvGrpSpPr/>
        <p:nvPr/>
      </p:nvGrpSpPr>
      <p:grpSpPr>
        <a:xfrm>
          <a:off x="0" y="0"/>
          <a:ext cx="0" cy="0"/>
          <a:chOff x="0" y="0"/>
          <a:chExt cx="0" cy="0"/>
        </a:xfrm>
      </p:grpSpPr>
      <p:pic>
        <p:nvPicPr>
          <p:cNvPr id="7" name="Изображение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400213" cy="10799763"/>
          </a:xfrm>
          <a:prstGeom prst="rect">
            <a:avLst/>
          </a:prstGeom>
        </p:spPr>
      </p:pic>
      <p:pic>
        <p:nvPicPr>
          <p:cNvPr id="4" name="Изображение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662" y="911214"/>
            <a:ext cx="4164200" cy="1290855"/>
          </a:xfrm>
          <a:prstGeom prst="rect">
            <a:avLst/>
          </a:prstGeom>
        </p:spPr>
      </p:pic>
      <p:sp>
        <p:nvSpPr>
          <p:cNvPr id="2" name="Title 1"/>
          <p:cNvSpPr>
            <a:spLocks noGrp="1"/>
          </p:cNvSpPr>
          <p:nvPr>
            <p:ph type="ctrTitle" hasCustomPrompt="1"/>
          </p:nvPr>
        </p:nvSpPr>
        <p:spPr>
          <a:xfrm>
            <a:off x="1986299" y="5291885"/>
            <a:ext cx="11309682" cy="1385155"/>
          </a:xfrm>
          <a:prstGeom prst="rect">
            <a:avLst/>
          </a:prstGeom>
        </p:spPr>
        <p:txBody>
          <a:bodyPr lIns="0" tIns="0" rIns="0" bIns="0" anchor="b" anchorCtr="0">
            <a:noAutofit/>
          </a:bodyPr>
          <a:lstStyle>
            <a:lvl1pPr algn="l">
              <a:defRPr sz="3200" b="0" i="0" baseline="0">
                <a:solidFill>
                  <a:schemeClr val="bg1"/>
                </a:solidFill>
                <a:latin typeface="Arial" charset="0"/>
                <a:ea typeface="Arial" charset="0"/>
                <a:cs typeface="Arial" charset="0"/>
              </a:defRPr>
            </a:lvl1pPr>
          </a:lstStyle>
          <a:p>
            <a:r>
              <a:rPr lang="ru-RU" dirty="0"/>
              <a:t>Название презентации</a:t>
            </a:r>
            <a:br>
              <a:rPr lang="ru-RU" dirty="0"/>
            </a:br>
            <a:r>
              <a:rPr lang="ru-RU" dirty="0"/>
              <a:t>(максимум 2 строки)</a:t>
            </a:r>
            <a:endParaRPr lang="en-US" dirty="0"/>
          </a:p>
        </p:txBody>
      </p:sp>
      <p:sp>
        <p:nvSpPr>
          <p:cNvPr id="3" name="Subtitle 2"/>
          <p:cNvSpPr>
            <a:spLocks noGrp="1"/>
          </p:cNvSpPr>
          <p:nvPr>
            <p:ph type="subTitle" idx="1" hasCustomPrompt="1"/>
          </p:nvPr>
        </p:nvSpPr>
        <p:spPr>
          <a:xfrm>
            <a:off x="1986297" y="4114810"/>
            <a:ext cx="11309685" cy="491224"/>
          </a:xfrm>
          <a:prstGeom prst="rect">
            <a:avLst/>
          </a:prstGeom>
        </p:spPr>
        <p:txBody>
          <a:bodyPr lIns="0" tIns="0" rIns="0" bIns="0" anchor="ctr" anchorCtr="0">
            <a:noAutofit/>
          </a:bodyPr>
          <a:lstStyle>
            <a:lvl1pPr marL="0" indent="0" algn="l">
              <a:spcBef>
                <a:spcPts val="0"/>
              </a:spcBef>
              <a:buNone/>
              <a:defRPr sz="1800" baseline="0">
                <a:solidFill>
                  <a:srgbClr val="4AAEEF"/>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Название магистерской программы</a:t>
            </a:r>
            <a:endParaRPr lang="en-US" dirty="0"/>
          </a:p>
        </p:txBody>
      </p:sp>
      <p:sp>
        <p:nvSpPr>
          <p:cNvPr id="16" name="Текст 15"/>
          <p:cNvSpPr>
            <a:spLocks noGrp="1"/>
          </p:cNvSpPr>
          <p:nvPr>
            <p:ph type="body" sz="quarter" idx="13" hasCustomPrompt="1"/>
          </p:nvPr>
        </p:nvSpPr>
        <p:spPr>
          <a:xfrm>
            <a:off x="1987530" y="7547669"/>
            <a:ext cx="11307666" cy="489989"/>
          </a:xfrm>
          <a:prstGeom prst="rect">
            <a:avLst/>
          </a:prstGeom>
        </p:spPr>
        <p:txBody>
          <a:bodyPr lIns="0" tIns="0" rIns="0" bIns="0" anchor="ctr" anchorCtr="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800" baseline="0">
                <a:solidFill>
                  <a:schemeClr val="bg1"/>
                </a:solidFill>
                <a:latin typeface="Arial" charset="0"/>
                <a:ea typeface="Arial" charset="0"/>
                <a:cs typeface="Arial" charset="0"/>
              </a:defRPr>
            </a:lvl1pPr>
          </a:lstStyle>
          <a:p>
            <a:pPr lvl="0"/>
            <a:r>
              <a:rPr lang="ru-RU" dirty="0"/>
              <a:t>Фамилия Имя Отчество</a:t>
            </a:r>
            <a:endParaRPr lang="en-US" dirty="0"/>
          </a:p>
        </p:txBody>
      </p:sp>
      <p:cxnSp>
        <p:nvCxnSpPr>
          <p:cNvPr id="19" name="Прямая соединительная линия 18"/>
          <p:cNvCxnSpPr/>
          <p:nvPr/>
        </p:nvCxnSpPr>
        <p:spPr>
          <a:xfrm>
            <a:off x="1986298" y="7117559"/>
            <a:ext cx="11308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Текст 20"/>
          <p:cNvSpPr>
            <a:spLocks noGrp="1"/>
          </p:cNvSpPr>
          <p:nvPr>
            <p:ph type="body" sz="quarter" idx="14" hasCustomPrompt="1"/>
          </p:nvPr>
        </p:nvSpPr>
        <p:spPr>
          <a:xfrm>
            <a:off x="1986297" y="9474693"/>
            <a:ext cx="893746" cy="491224"/>
          </a:xfrm>
          <a:prstGeom prst="rect">
            <a:avLst/>
          </a:prstGeom>
        </p:spPr>
        <p:txBody>
          <a:bodyPr lIns="0" tIns="0" rIns="0" bIns="0" anchor="ctr" anchorCtr="0">
            <a:noAutofit/>
          </a:bodyPr>
          <a:lstStyle>
            <a:lvl1pPr marL="0" indent="0">
              <a:spcBef>
                <a:spcPts val="0"/>
              </a:spcBef>
              <a:buNone/>
              <a:defRPr sz="1800">
                <a:solidFill>
                  <a:srgbClr val="4AAEEF"/>
                </a:solidFill>
                <a:latin typeface="Arial" charset="0"/>
                <a:ea typeface="Arial" charset="0"/>
                <a:cs typeface="Arial" charset="0"/>
              </a:defRPr>
            </a:lvl1pPr>
          </a:lstStyle>
          <a:p>
            <a:pPr lvl="0"/>
            <a:r>
              <a:rPr lang="ru-RU" dirty="0"/>
              <a:t>Год</a:t>
            </a:r>
          </a:p>
        </p:txBody>
      </p:sp>
      <p:sp>
        <p:nvSpPr>
          <p:cNvPr id="22" name="Subtitle 2"/>
          <p:cNvSpPr txBox="1">
            <a:spLocks/>
          </p:cNvSpPr>
          <p:nvPr/>
        </p:nvSpPr>
        <p:spPr>
          <a:xfrm>
            <a:off x="3486823" y="9474693"/>
            <a:ext cx="1657040" cy="491224"/>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rgbClr val="52BDF0"/>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aseline="0" dirty="0" err="1">
                <a:solidFill>
                  <a:srgbClr val="4AAEEF"/>
                </a:solidFill>
              </a:rPr>
              <a:t>hw.tpu.ru</a:t>
            </a:r>
            <a:endParaRPr lang="en-US" sz="1800" dirty="0">
              <a:solidFill>
                <a:srgbClr val="4AAEEF"/>
              </a:solidFill>
            </a:endParaRPr>
          </a:p>
        </p:txBody>
      </p:sp>
      <p:cxnSp>
        <p:nvCxnSpPr>
          <p:cNvPr id="23" name="Прямая соединительная линия 22"/>
          <p:cNvCxnSpPr/>
          <p:nvPr/>
        </p:nvCxnSpPr>
        <p:spPr>
          <a:xfrm>
            <a:off x="3183356" y="9508980"/>
            <a:ext cx="0" cy="396842"/>
          </a:xfrm>
          <a:prstGeom prst="line">
            <a:avLst/>
          </a:prstGeom>
          <a:ln w="19050">
            <a:solidFill>
              <a:srgbClr val="4AAEEF"/>
            </a:solidFill>
          </a:ln>
        </p:spPr>
        <p:style>
          <a:lnRef idx="1">
            <a:schemeClr val="accent1"/>
          </a:lnRef>
          <a:fillRef idx="0">
            <a:schemeClr val="accent1"/>
          </a:fillRef>
          <a:effectRef idx="0">
            <a:schemeClr val="accent1"/>
          </a:effectRef>
          <a:fontRef idx="minor">
            <a:schemeClr val="tx1"/>
          </a:fontRef>
        </p:style>
      </p:cxnSp>
      <p:sp>
        <p:nvSpPr>
          <p:cNvPr id="14" name="Subtitle 2"/>
          <p:cNvSpPr txBox="1">
            <a:spLocks/>
          </p:cNvSpPr>
          <p:nvPr/>
        </p:nvSpPr>
        <p:spPr>
          <a:xfrm>
            <a:off x="136159" y="-503738"/>
            <a:ext cx="8358363" cy="255742"/>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rgbClr val="52BDF0"/>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sz="1300" baseline="0" dirty="0">
                <a:solidFill>
                  <a:schemeClr val="bg1">
                    <a:lumMod val="50000"/>
                  </a:schemeClr>
                </a:solidFill>
              </a:rPr>
              <a:t>Магистратура </a:t>
            </a:r>
            <a:r>
              <a:rPr lang="en-US" sz="1300" baseline="0" dirty="0">
                <a:solidFill>
                  <a:schemeClr val="bg1">
                    <a:lumMod val="50000"/>
                  </a:schemeClr>
                </a:solidFill>
              </a:rPr>
              <a:t> |  </a:t>
            </a:r>
            <a:r>
              <a:rPr lang="ru-RU" sz="1300" baseline="0" dirty="0">
                <a:solidFill>
                  <a:schemeClr val="bg1">
                    <a:lumMod val="50000"/>
                  </a:schemeClr>
                </a:solidFill>
              </a:rPr>
              <a:t>Титульный слайд на русском языке</a:t>
            </a:r>
            <a:endParaRPr lang="en-US" sz="1300" dirty="0">
              <a:solidFill>
                <a:schemeClr val="bg1">
                  <a:lumMod val="50000"/>
                </a:schemeClr>
              </a:solidFill>
            </a:endParaRPr>
          </a:p>
        </p:txBody>
      </p:sp>
    </p:spTree>
    <p:extLst>
      <p:ext uri="{BB962C8B-B14F-4D97-AF65-F5344CB8AC3E}">
        <p14:creationId xmlns:p14="http://schemas.microsoft.com/office/powerpoint/2010/main" val="77039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Слайд 1">
    <p:spTree>
      <p:nvGrpSpPr>
        <p:cNvPr id="1" name=""/>
        <p:cNvGrpSpPr/>
        <p:nvPr/>
      </p:nvGrpSpPr>
      <p:grpSpPr>
        <a:xfrm>
          <a:off x="0" y="0"/>
          <a:ext cx="0" cy="0"/>
          <a:chOff x="0" y="0"/>
          <a:chExt cx="0" cy="0"/>
        </a:xfrm>
      </p:grpSpPr>
      <p:sp>
        <p:nvSpPr>
          <p:cNvPr id="20" name="Прямоугольник 19">
            <a:extLst>
              <a:ext uri="{FF2B5EF4-FFF2-40B4-BE49-F238E27FC236}">
                <a16:creationId xmlns:a16="http://schemas.microsoft.com/office/drawing/2014/main" id="{13400F52-01D8-4717-8823-EB11B188F71B}"/>
              </a:ext>
            </a:extLst>
          </p:cNvPr>
          <p:cNvSpPr/>
          <p:nvPr userDrawn="1"/>
        </p:nvSpPr>
        <p:spPr>
          <a:xfrm>
            <a:off x="-3" y="0"/>
            <a:ext cx="14400216" cy="77758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35"/>
          </a:p>
        </p:txBody>
      </p:sp>
      <p:pic>
        <p:nvPicPr>
          <p:cNvPr id="9" name="Изображение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4400" y="6353861"/>
            <a:ext cx="6685811" cy="4445901"/>
          </a:xfrm>
          <a:prstGeom prst="rect">
            <a:avLst/>
          </a:prstGeom>
        </p:spPr>
      </p:pic>
      <p:sp>
        <p:nvSpPr>
          <p:cNvPr id="2" name="Title 1"/>
          <p:cNvSpPr>
            <a:spLocks noGrp="1"/>
          </p:cNvSpPr>
          <p:nvPr>
            <p:ph type="title" hasCustomPrompt="1"/>
          </p:nvPr>
        </p:nvSpPr>
        <p:spPr>
          <a:xfrm>
            <a:off x="1100241" y="1331213"/>
            <a:ext cx="12199732" cy="990096"/>
          </a:xfrm>
          <a:prstGeom prst="rect">
            <a:avLst/>
          </a:prstGeom>
        </p:spPr>
        <p:txBody>
          <a:bodyPr lIns="0" tIns="0" rIns="0" bIns="0">
            <a:noAutofit/>
          </a:bodyPr>
          <a:lstStyle>
            <a:lvl1pPr>
              <a:defRPr sz="2500" b="1" baseline="0">
                <a:solidFill>
                  <a:schemeClr val="tx1"/>
                </a:solidFill>
              </a:defRPr>
            </a:lvl1pPr>
          </a:lstStyle>
          <a:p>
            <a:r>
              <a:rPr lang="ru-RU" dirty="0"/>
              <a:t>Название слайда презентации</a:t>
            </a:r>
            <a:br>
              <a:rPr lang="ru-RU" dirty="0"/>
            </a:br>
            <a:r>
              <a:rPr lang="en-US" dirty="0"/>
              <a:t>(</a:t>
            </a:r>
            <a:r>
              <a:rPr lang="ru-RU" dirty="0"/>
              <a:t>максимум 2 строки</a:t>
            </a:r>
            <a:r>
              <a:rPr lang="en-US" dirty="0"/>
              <a:t>)</a:t>
            </a:r>
          </a:p>
        </p:txBody>
      </p:sp>
      <p:sp>
        <p:nvSpPr>
          <p:cNvPr id="6" name="Slide Number Placeholder 5"/>
          <p:cNvSpPr>
            <a:spLocks noGrp="1"/>
          </p:cNvSpPr>
          <p:nvPr>
            <p:ph type="sldNum" sz="quarter" idx="12"/>
          </p:nvPr>
        </p:nvSpPr>
        <p:spPr>
          <a:xfrm>
            <a:off x="12685631" y="10275991"/>
            <a:ext cx="1228681" cy="269961"/>
          </a:xfrm>
          <a:prstGeom prst="rect">
            <a:avLst/>
          </a:prstGeom>
        </p:spPr>
        <p:txBody>
          <a:bodyPr lIns="0" tIns="0" rIns="0" bIns="0" anchor="ctr" anchorCtr="0"/>
          <a:lstStyle>
            <a:lvl1pPr algn="r">
              <a:defRPr sz="1300">
                <a:solidFill>
                  <a:schemeClr val="bg1"/>
                </a:solidFill>
              </a:defRPr>
            </a:lvl1pPr>
          </a:lstStyle>
          <a:p>
            <a:fld id="{8FF50B19-0A6B-460B-83D8-68A989A5A836}" type="slidenum">
              <a:rPr lang="ru-RU" smtClean="0"/>
              <a:t>‹#›</a:t>
            </a:fld>
            <a:endParaRPr lang="ru-RU" dirty="0"/>
          </a:p>
        </p:txBody>
      </p:sp>
      <p:sp>
        <p:nvSpPr>
          <p:cNvPr id="10" name="Content Placeholder 2"/>
          <p:cNvSpPr>
            <a:spLocks noGrp="1"/>
          </p:cNvSpPr>
          <p:nvPr>
            <p:ph idx="13"/>
          </p:nvPr>
        </p:nvSpPr>
        <p:spPr>
          <a:xfrm>
            <a:off x="1100241" y="2874937"/>
            <a:ext cx="11683346" cy="5873550"/>
          </a:xfrm>
          <a:prstGeom prst="rect">
            <a:avLst/>
          </a:prstGeom>
        </p:spPr>
        <p:txBody>
          <a:bodyPr lIns="0" tIns="0" rIns="0" bIns="0">
            <a:noAutofit/>
          </a:bodyPr>
          <a:lstStyle>
            <a:lvl1pPr marL="298450" indent="-285750">
              <a:lnSpc>
                <a:spcPct val="100000"/>
              </a:lnSpc>
              <a:spcBef>
                <a:spcPts val="0"/>
              </a:spcBef>
              <a:spcAft>
                <a:spcPts val="700"/>
              </a:spcAft>
              <a:buClrTx/>
              <a:buSzPct val="100000"/>
              <a:buFont typeface="Arial" charset="0"/>
              <a:buChar char="•"/>
              <a:tabLst/>
              <a:defRPr sz="1800">
                <a:solidFill>
                  <a:schemeClr val="tx1"/>
                </a:solidFill>
              </a:defRPr>
            </a:lvl1pPr>
            <a:lvl2pPr marL="266700" indent="-266700">
              <a:buClr>
                <a:srgbClr val="52BDF0"/>
              </a:buClr>
              <a:buFont typeface="Arial" charset="0"/>
              <a:buChar char="•"/>
              <a:tabLst/>
              <a:defRPr sz="2000"/>
            </a:lvl2pPr>
            <a:lvl3pPr marL="1423988" indent="-339725">
              <a:lnSpc>
                <a:spcPct val="100000"/>
              </a:lnSpc>
              <a:buClr>
                <a:srgbClr val="52BDF0"/>
              </a:buClr>
              <a:buFont typeface="Arial" charset="0"/>
              <a:buChar char="•"/>
              <a:tabLst/>
              <a:defRPr sz="2200"/>
            </a:lvl3pPr>
            <a:lvl4pPr marL="357188" indent="-344488">
              <a:lnSpc>
                <a:spcPct val="100000"/>
              </a:lnSpc>
              <a:buClr>
                <a:srgbClr val="52BDF0"/>
              </a:buClr>
              <a:buFont typeface="Arial" charset="0"/>
              <a:buChar char="•"/>
              <a:tabLst/>
              <a:defRPr sz="2200"/>
            </a:lvl4pPr>
            <a:lvl5pPr marL="893763" indent="-339725">
              <a:lnSpc>
                <a:spcPct val="100000"/>
              </a:lnSpc>
              <a:buClr>
                <a:srgbClr val="52BDF0"/>
              </a:buClr>
              <a:buFont typeface="Arial" charset="0"/>
              <a:buChar char="•"/>
              <a:tabLst/>
              <a:defRPr sz="2200"/>
            </a:lvl5pPr>
          </a:lstStyle>
          <a:p>
            <a:pPr lvl="0"/>
            <a:r>
              <a:rPr lang="ru-RU" dirty="0"/>
              <a:t>Образец текста</a:t>
            </a:r>
          </a:p>
        </p:txBody>
      </p:sp>
      <p:sp>
        <p:nvSpPr>
          <p:cNvPr id="11" name="Subtitle 2"/>
          <p:cNvSpPr txBox="1">
            <a:spLocks/>
          </p:cNvSpPr>
          <p:nvPr/>
        </p:nvSpPr>
        <p:spPr>
          <a:xfrm>
            <a:off x="136159" y="-503738"/>
            <a:ext cx="8358363" cy="255742"/>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rgbClr val="52BDF0"/>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sz="1300" baseline="0" dirty="0">
                <a:solidFill>
                  <a:schemeClr val="bg1">
                    <a:lumMod val="50000"/>
                  </a:schemeClr>
                </a:solidFill>
              </a:rPr>
              <a:t>Магистратура </a:t>
            </a:r>
            <a:r>
              <a:rPr lang="en-US" sz="1300" baseline="0" dirty="0">
                <a:solidFill>
                  <a:schemeClr val="bg1">
                    <a:lumMod val="50000"/>
                  </a:schemeClr>
                </a:solidFill>
              </a:rPr>
              <a:t> |  </a:t>
            </a:r>
            <a:r>
              <a:rPr lang="ru-RU" sz="1300" baseline="0" dirty="0">
                <a:solidFill>
                  <a:schemeClr val="bg1">
                    <a:lumMod val="50000"/>
                  </a:schemeClr>
                </a:solidFill>
              </a:rPr>
              <a:t>Слайд</a:t>
            </a:r>
            <a:endParaRPr lang="en-US" sz="1300" dirty="0">
              <a:solidFill>
                <a:schemeClr val="bg1">
                  <a:lumMod val="50000"/>
                </a:schemeClr>
              </a:solidFill>
            </a:endParaRPr>
          </a:p>
        </p:txBody>
      </p:sp>
      <p:pic>
        <p:nvPicPr>
          <p:cNvPr id="15" name="Изображение 4">
            <a:extLst>
              <a:ext uri="{FF2B5EF4-FFF2-40B4-BE49-F238E27FC236}">
                <a16:creationId xmlns:a16="http://schemas.microsoft.com/office/drawing/2014/main" id="{18085669-E2F4-440D-BA17-B8C4F06EC7AA}"/>
              </a:ext>
            </a:extLst>
          </p:cNvPr>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227118" y="187398"/>
            <a:ext cx="4492934" cy="393117"/>
          </a:xfrm>
          <a:prstGeom prst="rect">
            <a:avLst/>
          </a:prstGeom>
        </p:spPr>
      </p:pic>
      <p:pic>
        <p:nvPicPr>
          <p:cNvPr id="16" name="Изображение 8">
            <a:extLst>
              <a:ext uri="{FF2B5EF4-FFF2-40B4-BE49-F238E27FC236}">
                <a16:creationId xmlns:a16="http://schemas.microsoft.com/office/drawing/2014/main" id="{A9491087-510C-472F-A4C4-45A8577B66A2}"/>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70375"/>
          <a:stretch/>
        </p:blipFill>
        <p:spPr>
          <a:xfrm>
            <a:off x="10630188" y="96532"/>
            <a:ext cx="1255989" cy="576789"/>
          </a:xfrm>
          <a:prstGeom prst="rect">
            <a:avLst/>
          </a:prstGeom>
        </p:spPr>
      </p:pic>
      <p:pic>
        <p:nvPicPr>
          <p:cNvPr id="19" name="Рисунок 18">
            <a:extLst>
              <a:ext uri="{FF2B5EF4-FFF2-40B4-BE49-F238E27FC236}">
                <a16:creationId xmlns:a16="http://schemas.microsoft.com/office/drawing/2014/main" id="{C2A5ADAF-7872-42B8-BD8A-01AB2283640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8314" t="20319" b="16862"/>
          <a:stretch/>
        </p:blipFill>
        <p:spPr>
          <a:xfrm>
            <a:off x="12228263" y="66777"/>
            <a:ext cx="2143418" cy="672640"/>
          </a:xfrm>
          <a:prstGeom prst="rect">
            <a:avLst/>
          </a:prstGeom>
        </p:spPr>
      </p:pic>
      <p:sp>
        <p:nvSpPr>
          <p:cNvPr id="22" name="Прямоугольник 21">
            <a:extLst>
              <a:ext uri="{FF2B5EF4-FFF2-40B4-BE49-F238E27FC236}">
                <a16:creationId xmlns:a16="http://schemas.microsoft.com/office/drawing/2014/main" id="{0FE019CB-2201-48F0-93D0-C84F1CD259D9}"/>
              </a:ext>
            </a:extLst>
          </p:cNvPr>
          <p:cNvSpPr/>
          <p:nvPr userDrawn="1"/>
        </p:nvSpPr>
        <p:spPr>
          <a:xfrm>
            <a:off x="3750" y="10022180"/>
            <a:ext cx="14400216" cy="77758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35"/>
          </a:p>
        </p:txBody>
      </p:sp>
      <p:sp>
        <p:nvSpPr>
          <p:cNvPr id="23" name="TextBox 22">
            <a:extLst>
              <a:ext uri="{FF2B5EF4-FFF2-40B4-BE49-F238E27FC236}">
                <a16:creationId xmlns:a16="http://schemas.microsoft.com/office/drawing/2014/main" id="{FE09A884-F1B6-4EA5-B822-061E2BF4AF69}"/>
              </a:ext>
            </a:extLst>
          </p:cNvPr>
          <p:cNvSpPr txBox="1"/>
          <p:nvPr userDrawn="1"/>
        </p:nvSpPr>
        <p:spPr>
          <a:xfrm>
            <a:off x="200224" y="10153317"/>
            <a:ext cx="5786977" cy="538609"/>
          </a:xfrm>
          <a:prstGeom prst="rect">
            <a:avLst/>
          </a:prstGeom>
          <a:noFill/>
        </p:spPr>
        <p:txBody>
          <a:bodyPr wrap="square" rtlCol="0">
            <a:spAutoFit/>
          </a:bodyPr>
          <a:lstStyle/>
          <a:p>
            <a:r>
              <a:rPr lang="en-US" sz="2900" b="0" dirty="0">
                <a:solidFill>
                  <a:schemeClr val="bg1">
                    <a:lumMod val="65000"/>
                  </a:schemeClr>
                </a:solidFill>
                <a:latin typeface="Futura PT Demi" panose="020B0702020204020303" pitchFamily="34" charset="-52"/>
              </a:rPr>
              <a:t>Synthetic reservoir model SRM-6</a:t>
            </a:r>
            <a:endParaRPr lang="ru-RU" sz="2900" b="0" dirty="0">
              <a:solidFill>
                <a:schemeClr val="bg1">
                  <a:lumMod val="65000"/>
                </a:schemeClr>
              </a:solidFill>
              <a:latin typeface="Futura PT Demi" panose="020B0702020204020303" pitchFamily="34" charset="-52"/>
            </a:endParaRPr>
          </a:p>
        </p:txBody>
      </p:sp>
      <p:sp>
        <p:nvSpPr>
          <p:cNvPr id="14" name="TextBox 13">
            <a:extLst>
              <a:ext uri="{FF2B5EF4-FFF2-40B4-BE49-F238E27FC236}">
                <a16:creationId xmlns:a16="http://schemas.microsoft.com/office/drawing/2014/main" id="{CFB1B6C1-C0C7-4F9B-B46A-FF890D6A1DD4}"/>
              </a:ext>
            </a:extLst>
          </p:cNvPr>
          <p:cNvSpPr txBox="1"/>
          <p:nvPr userDrawn="1"/>
        </p:nvSpPr>
        <p:spPr>
          <a:xfrm>
            <a:off x="11376212" y="10055232"/>
            <a:ext cx="2914736" cy="707886"/>
          </a:xfrm>
          <a:prstGeom prst="rect">
            <a:avLst/>
          </a:prstGeom>
          <a:noFill/>
        </p:spPr>
        <p:txBody>
          <a:bodyPr wrap="square" rtlCol="0">
            <a:spAutoFit/>
          </a:bodyPr>
          <a:lstStyle/>
          <a:p>
            <a:pPr algn="r"/>
            <a:r>
              <a:rPr lang="en-US" sz="2000" b="0" dirty="0">
                <a:solidFill>
                  <a:schemeClr val="bg1">
                    <a:lumMod val="65000"/>
                  </a:schemeClr>
                </a:solidFill>
                <a:latin typeface="Futura PT Medium" panose="020B0602020204020303" pitchFamily="34" charset="-52"/>
              </a:rPr>
              <a:t>Grachik Eremyan</a:t>
            </a:r>
          </a:p>
          <a:p>
            <a:pPr algn="r"/>
            <a:r>
              <a:rPr lang="en-US" sz="2000" b="0" dirty="0">
                <a:solidFill>
                  <a:schemeClr val="bg1">
                    <a:lumMod val="65000"/>
                  </a:schemeClr>
                </a:solidFill>
                <a:latin typeface="Futura PT Medium" panose="020B0602020204020303" pitchFamily="34" charset="-52"/>
              </a:rPr>
              <a:t>eremyanga@hw.tpu.ru</a:t>
            </a:r>
            <a:endParaRPr lang="ru-RU" sz="2000" b="0" dirty="0">
              <a:solidFill>
                <a:schemeClr val="bg1">
                  <a:lumMod val="65000"/>
                </a:schemeClr>
              </a:solidFill>
              <a:latin typeface="Futura PT Medium" panose="020B0602020204020303" pitchFamily="34" charset="-52"/>
            </a:endParaRPr>
          </a:p>
        </p:txBody>
      </p:sp>
    </p:spTree>
    <p:extLst>
      <p:ext uri="{BB962C8B-B14F-4D97-AF65-F5344CB8AC3E}">
        <p14:creationId xmlns:p14="http://schemas.microsoft.com/office/powerpoint/2010/main" val="2188098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Финал (английский)">
    <p:spTree>
      <p:nvGrpSpPr>
        <p:cNvPr id="1" name=""/>
        <p:cNvGrpSpPr/>
        <p:nvPr/>
      </p:nvGrpSpPr>
      <p:grpSpPr>
        <a:xfrm>
          <a:off x="0" y="0"/>
          <a:ext cx="0" cy="0"/>
          <a:chOff x="0" y="0"/>
          <a:chExt cx="0" cy="0"/>
        </a:xfrm>
      </p:grpSpPr>
      <p:sp>
        <p:nvSpPr>
          <p:cNvPr id="12" name="Прямоугольник 11"/>
          <p:cNvSpPr/>
          <p:nvPr/>
        </p:nvSpPr>
        <p:spPr>
          <a:xfrm>
            <a:off x="0" y="0"/>
            <a:ext cx="14400213" cy="10799763"/>
          </a:xfrm>
          <a:prstGeom prst="rect">
            <a:avLst/>
          </a:prstGeom>
          <a:solidFill>
            <a:srgbClr val="002D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35"/>
          </a:p>
        </p:txBody>
      </p:sp>
      <p:sp>
        <p:nvSpPr>
          <p:cNvPr id="13" name="Текст 15"/>
          <p:cNvSpPr>
            <a:spLocks noGrp="1"/>
          </p:cNvSpPr>
          <p:nvPr>
            <p:ph type="body" sz="quarter" idx="13" hasCustomPrompt="1"/>
          </p:nvPr>
        </p:nvSpPr>
        <p:spPr>
          <a:xfrm>
            <a:off x="1987530" y="3996604"/>
            <a:ext cx="11307666" cy="903933"/>
          </a:xfrm>
          <a:prstGeom prst="rect">
            <a:avLst/>
          </a:prstGeom>
        </p:spPr>
        <p:txBody>
          <a:bodyPr lIns="0" tIns="0" rIns="0" bIns="0" anchor="t" anchorCtr="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aseline="0">
                <a:solidFill>
                  <a:schemeClr val="bg1"/>
                </a:solidFill>
                <a:latin typeface="Arial" charset="0"/>
                <a:ea typeface="Arial" charset="0"/>
                <a:cs typeface="Arial"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Lecturer’s name</a:t>
            </a:r>
            <a:br>
              <a:rPr lang="ru-RU" dirty="0"/>
            </a:br>
            <a:r>
              <a:rPr lang="en-US" dirty="0"/>
              <a:t>Contact info</a:t>
            </a:r>
          </a:p>
        </p:txBody>
      </p:sp>
      <p:cxnSp>
        <p:nvCxnSpPr>
          <p:cNvPr id="14" name="Прямая соединительная линия 13"/>
          <p:cNvCxnSpPr/>
          <p:nvPr/>
        </p:nvCxnSpPr>
        <p:spPr>
          <a:xfrm>
            <a:off x="1986298" y="3520044"/>
            <a:ext cx="11308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86296" y="7616119"/>
            <a:ext cx="4900143" cy="2294139"/>
          </a:xfrm>
          <a:prstGeom prst="rect">
            <a:avLst/>
          </a:prstGeom>
          <a:noFill/>
        </p:spPr>
        <p:txBody>
          <a:bodyPr vert="horz" wrap="square" lIns="0" tIns="0" rIns="0" bIns="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solidFill>
                  <a:schemeClr val="bg1">
                    <a:alpha val="70000"/>
                  </a:schemeClr>
                </a:solidFill>
              </a:rPr>
              <a:t>National Research</a:t>
            </a:r>
            <a:endParaRPr lang="ru-RU" sz="1300" dirty="0">
              <a:solidFill>
                <a:schemeClr val="bg1">
                  <a:alpha val="70000"/>
                </a:schemeClr>
              </a:solidFill>
            </a:endParaRPr>
          </a:p>
          <a:p>
            <a:pPr marL="0" marR="0" lvl="0" indent="0" algn="l" defTabSz="914400" rtl="0" eaLnBrk="1" fontAlgn="auto" latinLnBrk="0" hangingPunct="1">
              <a:lnSpc>
                <a:spcPct val="100000"/>
              </a:lnSpc>
              <a:spcBef>
                <a:spcPts val="0"/>
              </a:spcBef>
              <a:spcAft>
                <a:spcPts val="500"/>
              </a:spcAft>
              <a:buClrTx/>
              <a:buSzTx/>
              <a:buFontTx/>
              <a:buNone/>
              <a:tabLst/>
              <a:defRPr/>
            </a:pPr>
            <a:r>
              <a:rPr lang="en-US" sz="1300" dirty="0">
                <a:solidFill>
                  <a:schemeClr val="bg1">
                    <a:alpha val="70000"/>
                  </a:schemeClr>
                </a:solidFill>
              </a:rPr>
              <a:t>Tomsk Polytechnic University</a:t>
            </a:r>
            <a:endParaRPr lang="ru-RU" sz="1300" b="1" dirty="0">
              <a:solidFill>
                <a:schemeClr val="bg1">
                  <a:alpha val="70000"/>
                </a:schemeClr>
              </a:solidFill>
            </a:endParaRPr>
          </a:p>
          <a:p>
            <a:pPr lvl="0">
              <a:spcAft>
                <a:spcPts val="1500"/>
              </a:spcAft>
            </a:pPr>
            <a:r>
              <a:rPr lang="en-US" sz="1300" b="1" dirty="0">
                <a:solidFill>
                  <a:schemeClr val="bg1"/>
                </a:solidFill>
              </a:rPr>
              <a:t>Petroleum Learning Centre</a:t>
            </a:r>
            <a:br>
              <a:rPr lang="ru-RU" sz="1300" b="1" dirty="0">
                <a:solidFill>
                  <a:schemeClr val="bg1"/>
                </a:solidFill>
              </a:rPr>
            </a:br>
            <a:r>
              <a:rPr lang="en-US" sz="1300" b="1" dirty="0">
                <a:solidFill>
                  <a:schemeClr val="bg1"/>
                </a:solidFill>
              </a:rPr>
              <a:t>Heriot-Watt Approved</a:t>
            </a:r>
            <a:r>
              <a:rPr lang="en-US" sz="1300" b="1" baseline="0" dirty="0">
                <a:solidFill>
                  <a:schemeClr val="bg1"/>
                </a:solidFill>
              </a:rPr>
              <a:t> Learning </a:t>
            </a:r>
            <a:r>
              <a:rPr lang="en-US" sz="1300" b="1" dirty="0">
                <a:solidFill>
                  <a:schemeClr val="bg1"/>
                </a:solidFill>
              </a:rPr>
              <a:t>Partner</a:t>
            </a:r>
          </a:p>
          <a:p>
            <a:pPr lvl="0"/>
            <a:r>
              <a:rPr lang="en-US" sz="1300" b="0" dirty="0">
                <a:solidFill>
                  <a:schemeClr val="bg1">
                    <a:alpha val="70000"/>
                  </a:schemeClr>
                </a:solidFill>
              </a:rPr>
              <a:t>4a </a:t>
            </a:r>
            <a:r>
              <a:rPr lang="en-US" sz="1300" b="0" dirty="0" err="1">
                <a:solidFill>
                  <a:schemeClr val="bg1">
                    <a:alpha val="70000"/>
                  </a:schemeClr>
                </a:solidFill>
              </a:rPr>
              <a:t>Usova</a:t>
            </a:r>
            <a:r>
              <a:rPr lang="en-US" sz="1300" b="0" dirty="0">
                <a:solidFill>
                  <a:schemeClr val="bg1">
                    <a:alpha val="70000"/>
                  </a:schemeClr>
                </a:solidFill>
              </a:rPr>
              <a:t> Street, Tomsk,</a:t>
            </a:r>
            <a:r>
              <a:rPr lang="en-US" sz="1300" b="0" baseline="0" dirty="0">
                <a:solidFill>
                  <a:schemeClr val="bg1">
                    <a:alpha val="70000"/>
                  </a:schemeClr>
                </a:solidFill>
              </a:rPr>
              <a:t> Russia</a:t>
            </a:r>
          </a:p>
          <a:p>
            <a:pPr lvl="0"/>
            <a:r>
              <a:rPr lang="en-US" sz="1300" b="1" u="none" dirty="0" err="1">
                <a:solidFill>
                  <a:schemeClr val="bg1"/>
                </a:solidFill>
              </a:rPr>
              <a:t>hw.tpu.ru</a:t>
            </a:r>
            <a:r>
              <a:rPr lang="ru-RU" sz="1300" b="1" u="none" dirty="0">
                <a:solidFill>
                  <a:schemeClr val="bg1"/>
                </a:solidFill>
              </a:rPr>
              <a:t>	</a:t>
            </a:r>
            <a:r>
              <a:rPr lang="en-US" sz="1300" b="1" u="none" dirty="0" err="1">
                <a:solidFill>
                  <a:schemeClr val="bg1"/>
                </a:solidFill>
              </a:rPr>
              <a:t>info@hw.tpu.ru</a:t>
            </a:r>
            <a:endParaRPr lang="ru-RU" sz="1300" u="none" dirty="0">
              <a:solidFill>
                <a:schemeClr val="bg1"/>
              </a:solidFill>
            </a:endParaRPr>
          </a:p>
        </p:txBody>
      </p:sp>
      <p:pic>
        <p:nvPicPr>
          <p:cNvPr id="8" name="Изображение 7"/>
          <p:cNvPicPr>
            <a:picLocks noChangeAspect="1"/>
          </p:cNvPicPr>
          <p:nvPr/>
        </p:nvPicPr>
        <p:blipFill rotWithShape="1">
          <a:blip r:embed="rId2">
            <a:extLst>
              <a:ext uri="{28A0092B-C50C-407E-A947-70E740481C1C}">
                <a14:useLocalDpi xmlns:a14="http://schemas.microsoft.com/office/drawing/2010/main" val="0"/>
              </a:ext>
            </a:extLst>
          </a:blip>
          <a:srcRect r="81033" b="37722"/>
          <a:stretch/>
        </p:blipFill>
        <p:spPr>
          <a:xfrm>
            <a:off x="12577551" y="9179798"/>
            <a:ext cx="717647" cy="730460"/>
          </a:xfrm>
          <a:prstGeom prst="rect">
            <a:avLst/>
          </a:prstGeom>
        </p:spPr>
      </p:pic>
      <p:sp>
        <p:nvSpPr>
          <p:cNvPr id="10" name="TextBox 9"/>
          <p:cNvSpPr txBox="1"/>
          <p:nvPr/>
        </p:nvSpPr>
        <p:spPr>
          <a:xfrm>
            <a:off x="1986296" y="2314803"/>
            <a:ext cx="11357713" cy="702772"/>
          </a:xfrm>
          <a:prstGeom prst="rect">
            <a:avLst/>
          </a:prstGeom>
          <a:noFill/>
        </p:spPr>
        <p:txBody>
          <a:bodyPr vert="horz" wrap="square" lIns="0" tIns="0" rIns="0" bIns="0" rtlCol="0" anchor="t" anchorCtr="0">
            <a:noAutofit/>
          </a:bodyPr>
          <a:lstStyle/>
          <a:p>
            <a:pPr lvl="0">
              <a:spcAft>
                <a:spcPts val="1500"/>
              </a:spcAft>
            </a:pPr>
            <a:r>
              <a:rPr lang="en-US" sz="3200" dirty="0">
                <a:solidFill>
                  <a:schemeClr val="bg1"/>
                </a:solidFill>
              </a:rPr>
              <a:t>Thank you</a:t>
            </a:r>
            <a:endParaRPr lang="ru-RU" sz="3200" u="sng" dirty="0">
              <a:solidFill>
                <a:schemeClr val="bg1"/>
              </a:solidFill>
            </a:endParaRPr>
          </a:p>
        </p:txBody>
      </p:sp>
      <p:sp>
        <p:nvSpPr>
          <p:cNvPr id="16" name="Subtitle 2"/>
          <p:cNvSpPr txBox="1">
            <a:spLocks/>
          </p:cNvSpPr>
          <p:nvPr/>
        </p:nvSpPr>
        <p:spPr>
          <a:xfrm>
            <a:off x="136159" y="-503738"/>
            <a:ext cx="8358363" cy="255742"/>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rgbClr val="52BDF0"/>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sz="1300" baseline="0" dirty="0">
                <a:solidFill>
                  <a:schemeClr val="bg1">
                    <a:lumMod val="50000"/>
                  </a:schemeClr>
                </a:solidFill>
              </a:rPr>
              <a:t>Магистратура </a:t>
            </a:r>
            <a:r>
              <a:rPr lang="en-US" sz="1300" baseline="0" dirty="0">
                <a:solidFill>
                  <a:schemeClr val="bg1">
                    <a:lumMod val="50000"/>
                  </a:schemeClr>
                </a:solidFill>
              </a:rPr>
              <a:t> |  </a:t>
            </a:r>
            <a:r>
              <a:rPr lang="ru-RU" sz="1300" baseline="0" dirty="0">
                <a:solidFill>
                  <a:schemeClr val="bg1">
                    <a:lumMod val="50000"/>
                  </a:schemeClr>
                </a:solidFill>
              </a:rPr>
              <a:t>Финальный слайд на английском языке</a:t>
            </a:r>
            <a:endParaRPr lang="en-US" sz="1300" dirty="0">
              <a:solidFill>
                <a:schemeClr val="bg1">
                  <a:lumMod val="50000"/>
                </a:schemeClr>
              </a:solidFill>
            </a:endParaRPr>
          </a:p>
        </p:txBody>
      </p:sp>
    </p:spTree>
    <p:extLst>
      <p:ext uri="{BB962C8B-B14F-4D97-AF65-F5344CB8AC3E}">
        <p14:creationId xmlns:p14="http://schemas.microsoft.com/office/powerpoint/2010/main" val="32145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Изображение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4400" y="6353861"/>
            <a:ext cx="6685811" cy="4445901"/>
          </a:xfrm>
          <a:prstGeom prst="rect">
            <a:avLst/>
          </a:prstGeom>
        </p:spPr>
      </p:pic>
      <p:pic>
        <p:nvPicPr>
          <p:cNvPr id="4" name="Изображение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4400213" cy="777583"/>
          </a:xfrm>
          <a:prstGeom prst="rect">
            <a:avLst/>
          </a:prstGeom>
        </p:spPr>
      </p:pic>
      <p:pic>
        <p:nvPicPr>
          <p:cNvPr id="5" name="Изображение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866" y="221869"/>
            <a:ext cx="4001462" cy="350115"/>
          </a:xfrm>
          <a:prstGeom prst="rect">
            <a:avLst/>
          </a:prstGeom>
        </p:spPr>
      </p:pic>
      <p:sp>
        <p:nvSpPr>
          <p:cNvPr id="6" name="Slide Number Placeholder 5"/>
          <p:cNvSpPr>
            <a:spLocks noGrp="1"/>
          </p:cNvSpPr>
          <p:nvPr>
            <p:ph type="sldNum" sz="quarter" idx="4"/>
          </p:nvPr>
        </p:nvSpPr>
        <p:spPr>
          <a:xfrm>
            <a:off x="12071291" y="249515"/>
            <a:ext cx="1228681" cy="269961"/>
          </a:xfrm>
          <a:prstGeom prst="rect">
            <a:avLst/>
          </a:prstGeom>
        </p:spPr>
        <p:txBody>
          <a:bodyPr lIns="0" tIns="0" rIns="0" bIns="0" anchor="ctr" anchorCtr="0"/>
          <a:lstStyle>
            <a:lvl1pPr algn="r">
              <a:defRPr sz="1300">
                <a:solidFill>
                  <a:schemeClr val="bg1"/>
                </a:solidFill>
              </a:defRPr>
            </a:lvl1pPr>
          </a:lstStyle>
          <a:p>
            <a:fld id="{8FF50B19-0A6B-460B-83D8-68A989A5A836}" type="slidenum">
              <a:rPr lang="ru-RU" smtClean="0"/>
              <a:t>‹#›</a:t>
            </a:fld>
            <a:endParaRPr lang="ru-RU"/>
          </a:p>
        </p:txBody>
      </p:sp>
      <p:pic>
        <p:nvPicPr>
          <p:cNvPr id="7" name="Изображение 8">
            <a:extLst>
              <a:ext uri="{FF2B5EF4-FFF2-40B4-BE49-F238E27FC236}">
                <a16:creationId xmlns:a16="http://schemas.microsoft.com/office/drawing/2014/main" id="{109D6792-C75A-41E8-81B9-4A5107D99A01}"/>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149571" y="108532"/>
            <a:ext cx="4239549" cy="576789"/>
          </a:xfrm>
          <a:prstGeom prst="rect">
            <a:avLst/>
          </a:prstGeom>
        </p:spPr>
      </p:pic>
    </p:spTree>
    <p:extLst>
      <p:ext uri="{BB962C8B-B14F-4D97-AF65-F5344CB8AC3E}">
        <p14:creationId xmlns:p14="http://schemas.microsoft.com/office/powerpoint/2010/main" val="3338646630"/>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Объект 3">
            <a:extLst>
              <a:ext uri="{FF2B5EF4-FFF2-40B4-BE49-F238E27FC236}">
                <a16:creationId xmlns:a16="http://schemas.microsoft.com/office/drawing/2014/main" id="{90297A9B-91D9-46E2-9D2A-6AE3A8A6DC11}"/>
              </a:ext>
            </a:extLst>
          </p:cNvPr>
          <p:cNvSpPr>
            <a:spLocks noGrp="1"/>
          </p:cNvSpPr>
          <p:nvPr>
            <p:ph idx="13"/>
          </p:nvPr>
        </p:nvSpPr>
        <p:spPr>
          <a:xfrm>
            <a:off x="337339" y="1042961"/>
            <a:ext cx="13468602" cy="4536429"/>
          </a:xfrm>
        </p:spPr>
        <p:txBody>
          <a:bodyPr/>
          <a:lstStyle/>
          <a:p>
            <a:pPr marL="36000" indent="0">
              <a:lnSpc>
                <a:spcPct val="130000"/>
              </a:lnSpc>
              <a:spcAft>
                <a:spcPts val="0"/>
              </a:spcAft>
              <a:buNone/>
            </a:pPr>
            <a:r>
              <a:rPr lang="ru-RU" altLang="en-US" sz="3200" b="1" dirty="0">
                <a:solidFill>
                  <a:srgbClr val="252525"/>
                </a:solidFill>
                <a:latin typeface="Futura PT Medium" panose="020B0602020204020303" pitchFamily="34" charset="-52"/>
                <a:cs typeface="Arial" panose="020B0604020202020204" pitchFamily="34" charset="0"/>
              </a:rPr>
              <a:t>Синтетическая геолого-гидродинамическая модель </a:t>
            </a:r>
            <a:r>
              <a:rPr lang="en-US" altLang="en-US" sz="3200" b="1" dirty="0">
                <a:solidFill>
                  <a:srgbClr val="252525"/>
                </a:solidFill>
                <a:latin typeface="Futura PT Medium" panose="020B0602020204020303" pitchFamily="34" charset="-52"/>
                <a:cs typeface="Arial" panose="020B0604020202020204" pitchFamily="34" charset="0"/>
              </a:rPr>
              <a:t>SRM</a:t>
            </a:r>
            <a:r>
              <a:rPr lang="ru-RU" altLang="en-US" sz="3200" b="1" dirty="0">
                <a:solidFill>
                  <a:srgbClr val="252525"/>
                </a:solidFill>
                <a:latin typeface="Futura PT Medium" panose="020B0602020204020303" pitchFamily="34" charset="-52"/>
                <a:cs typeface="Arial" panose="020B0604020202020204" pitchFamily="34" charset="0"/>
              </a:rPr>
              <a:t>-6</a:t>
            </a:r>
            <a:endParaRPr lang="en-US" altLang="en-US" sz="3200" b="1" dirty="0">
              <a:solidFill>
                <a:srgbClr val="252525"/>
              </a:solidFill>
              <a:latin typeface="Futura PT Medium" panose="020B0602020204020303" pitchFamily="34" charset="-52"/>
              <a:cs typeface="Arial" panose="020B0604020202020204" pitchFamily="34" charset="0"/>
            </a:endParaRPr>
          </a:p>
          <a:p>
            <a:pPr marL="216000" indent="-180000">
              <a:lnSpc>
                <a:spcPct val="130000"/>
              </a:lnSpc>
              <a:spcAft>
                <a:spcPts val="0"/>
              </a:spcAft>
              <a:buFont typeface="Arial" panose="020B0604020202020204" pitchFamily="34" charset="0"/>
              <a:buChar char="•"/>
            </a:pPr>
            <a:r>
              <a:rPr lang="ru-RU" sz="2600" dirty="0">
                <a:latin typeface="Futura PT Medium" panose="020B0602020204020303" pitchFamily="34" charset="-52"/>
                <a:cs typeface="Arial" panose="020B0604020202020204" pitchFamily="34" charset="0"/>
              </a:rPr>
              <a:t>Цифровая трехмерная модель залежи, построенная в ПО Petrel и Eclipse</a:t>
            </a:r>
            <a:endParaRPr lang="en-US" sz="2600" dirty="0">
              <a:latin typeface="Futura PT Medium" panose="020B0602020204020303" pitchFamily="34" charset="-52"/>
              <a:cs typeface="Arial" panose="020B0604020202020204" pitchFamily="34" charset="0"/>
            </a:endParaRPr>
          </a:p>
          <a:p>
            <a:pPr marL="216000" indent="-180000">
              <a:lnSpc>
                <a:spcPct val="130000"/>
              </a:lnSpc>
              <a:spcAft>
                <a:spcPts val="0"/>
              </a:spcAft>
              <a:buFont typeface="Arial" panose="020B0604020202020204" pitchFamily="34" charset="0"/>
              <a:buChar char="•"/>
            </a:pPr>
            <a:r>
              <a:rPr lang="ru-RU" sz="2600" dirty="0">
                <a:latin typeface="Futura PT Medium" panose="020B0602020204020303" pitchFamily="34" charset="-52"/>
                <a:cs typeface="Arial" panose="020B0604020202020204" pitchFamily="34" charset="0"/>
              </a:rPr>
              <a:t>Имитируется разработка нефтяной залежи методом заводнения</a:t>
            </a:r>
          </a:p>
          <a:p>
            <a:pPr marL="216000" indent="-180000">
              <a:lnSpc>
                <a:spcPct val="130000"/>
              </a:lnSpc>
              <a:spcAft>
                <a:spcPts val="0"/>
              </a:spcAft>
              <a:buFont typeface="Arial" panose="020B0604020202020204" pitchFamily="34" charset="0"/>
              <a:buChar char="•"/>
            </a:pPr>
            <a:r>
              <a:rPr lang="ru-RU" sz="2600" dirty="0">
                <a:latin typeface="Futura PT Medium" panose="020B0602020204020303" pitchFamily="34" charset="-52"/>
                <a:cs typeface="Arial" panose="020B0604020202020204" pitchFamily="34" charset="0"/>
              </a:rPr>
              <a:t>Предназначена для использования в учебных и исследовательских целях</a:t>
            </a:r>
          </a:p>
          <a:p>
            <a:pPr marL="216000" indent="-180000">
              <a:lnSpc>
                <a:spcPct val="130000"/>
              </a:lnSpc>
              <a:spcAft>
                <a:spcPts val="0"/>
              </a:spcAft>
              <a:buFont typeface="Arial" panose="020B0604020202020204" pitchFamily="34" charset="0"/>
              <a:buChar char="•"/>
            </a:pPr>
            <a:r>
              <a:rPr lang="ru-RU" sz="2600" dirty="0">
                <a:latin typeface="Futura PT Medium" panose="020B0602020204020303" pitchFamily="34" charset="-52"/>
                <a:cs typeface="Arial" panose="020B0604020202020204" pitchFamily="34" charset="0"/>
              </a:rPr>
              <a:t>Модель удобна для множественных численных экспериментов</a:t>
            </a:r>
          </a:p>
          <a:p>
            <a:pPr marL="216000" indent="-180000">
              <a:lnSpc>
                <a:spcPct val="130000"/>
              </a:lnSpc>
              <a:spcAft>
                <a:spcPts val="0"/>
              </a:spcAft>
              <a:buFont typeface="Arial" panose="020B0604020202020204" pitchFamily="34" charset="0"/>
              <a:buChar char="•"/>
            </a:pPr>
            <a:r>
              <a:rPr lang="ru-RU" sz="2600" dirty="0">
                <a:latin typeface="Futura PT Medium" panose="020B0602020204020303" pitchFamily="34" charset="-52"/>
                <a:cs typeface="Arial" panose="020B0604020202020204" pitchFamily="34" charset="0"/>
              </a:rPr>
              <a:t>Включает </a:t>
            </a:r>
            <a:r>
              <a:rPr lang="en-US" sz="2600" dirty="0">
                <a:latin typeface="Futura PT Medium" panose="020B0602020204020303" pitchFamily="34" charset="-52"/>
                <a:cs typeface="Arial" panose="020B0604020202020204" pitchFamily="34" charset="0"/>
              </a:rPr>
              <a:t>workflow </a:t>
            </a:r>
            <a:r>
              <a:rPr lang="ru-RU" sz="2600" dirty="0">
                <a:latin typeface="Futura PT Medium" panose="020B0602020204020303" pitchFamily="34" charset="-52"/>
                <a:cs typeface="Arial" panose="020B0604020202020204" pitchFamily="34" charset="0"/>
              </a:rPr>
              <a:t>для автоматизированной адаптации модели</a:t>
            </a:r>
          </a:p>
          <a:p>
            <a:pPr marL="216000" indent="-180000">
              <a:lnSpc>
                <a:spcPct val="130000"/>
              </a:lnSpc>
              <a:spcAft>
                <a:spcPts val="0"/>
              </a:spcAft>
              <a:buFont typeface="Arial" panose="020B0604020202020204" pitchFamily="34" charset="0"/>
              <a:buChar char="•"/>
            </a:pPr>
            <a:r>
              <a:rPr lang="ru-RU" sz="2600" dirty="0">
                <a:latin typeface="Futura PT Medium" panose="020B0602020204020303" pitchFamily="34" charset="-52"/>
                <a:cs typeface="Arial" panose="020B0604020202020204" pitchFamily="34" charset="0"/>
              </a:rPr>
              <a:t>Размер модели </a:t>
            </a:r>
            <a:r>
              <a:rPr lang="en-US" sz="2600" dirty="0">
                <a:latin typeface="Futura PT Medium" panose="020B0602020204020303" pitchFamily="34" charset="-52"/>
                <a:cs typeface="Arial" panose="020B0604020202020204" pitchFamily="34" charset="0"/>
              </a:rPr>
              <a:t>~</a:t>
            </a:r>
            <a:r>
              <a:rPr lang="ru-RU" sz="2600" dirty="0">
                <a:latin typeface="Futura PT Medium" panose="020B0602020204020303" pitchFamily="34" charset="-52"/>
                <a:cs typeface="Arial" panose="020B0604020202020204" pitchFamily="34" charset="0"/>
              </a:rPr>
              <a:t>22 Мб (включая </a:t>
            </a:r>
            <a:r>
              <a:rPr lang="en-US" sz="2600" dirty="0">
                <a:latin typeface="Futura PT Medium" panose="020B0602020204020303" pitchFamily="34" charset="-52"/>
                <a:cs typeface="Arial" panose="020B0604020202020204" pitchFamily="34" charset="0"/>
              </a:rPr>
              <a:t>truth case </a:t>
            </a:r>
            <a:r>
              <a:rPr lang="ru-RU" sz="2600" dirty="0">
                <a:latin typeface="Futura PT Medium" panose="020B0602020204020303" pitchFamily="34" charset="-52"/>
                <a:cs typeface="Arial" panose="020B0604020202020204" pitchFamily="34" charset="0"/>
              </a:rPr>
              <a:t>и </a:t>
            </a:r>
            <a:r>
              <a:rPr lang="en-US" sz="2600" dirty="0">
                <a:latin typeface="Futura PT Medium" panose="020B0602020204020303" pitchFamily="34" charset="-52"/>
                <a:cs typeface="Arial" panose="020B0604020202020204" pitchFamily="34" charset="0"/>
              </a:rPr>
              <a:t>base case</a:t>
            </a:r>
            <a:r>
              <a:rPr lang="ru-RU" sz="2600" dirty="0">
                <a:latin typeface="Futura PT Medium" panose="020B0602020204020303" pitchFamily="34" charset="-52"/>
                <a:cs typeface="Arial" panose="020B0604020202020204" pitchFamily="34" charset="0"/>
              </a:rPr>
              <a:t>)</a:t>
            </a:r>
            <a:endParaRPr lang="en-US" sz="2600" dirty="0">
              <a:latin typeface="Futura PT Medium" panose="020B0602020204020303" pitchFamily="34" charset="-52"/>
              <a:cs typeface="Arial" panose="020B0604020202020204" pitchFamily="34" charset="0"/>
            </a:endParaRPr>
          </a:p>
          <a:p>
            <a:pPr marL="216000" indent="-180000">
              <a:lnSpc>
                <a:spcPct val="130000"/>
              </a:lnSpc>
              <a:spcAft>
                <a:spcPts val="0"/>
              </a:spcAft>
              <a:buFont typeface="Arial" panose="020B0604020202020204" pitchFamily="34" charset="0"/>
              <a:buChar char="•"/>
            </a:pPr>
            <a:r>
              <a:rPr lang="ru-RU" sz="2600" dirty="0">
                <a:latin typeface="Futura PT Medium" panose="020B0602020204020303" pitchFamily="34" charset="-52"/>
                <a:cs typeface="Arial" panose="020B0604020202020204" pitchFamily="34" charset="0"/>
              </a:rPr>
              <a:t>Один расчет модели длится ~24 сек на </a:t>
            </a:r>
            <a:r>
              <a:rPr lang="en-US" sz="2600" dirty="0">
                <a:latin typeface="Futura PT Medium" panose="020B0602020204020303" pitchFamily="34" charset="-52"/>
                <a:cs typeface="Arial" panose="020B0604020202020204" pitchFamily="34" charset="0"/>
              </a:rPr>
              <a:t>Intel Core i7-9700 CPU 3.6</a:t>
            </a:r>
            <a:r>
              <a:rPr lang="ru-RU" sz="2600" dirty="0">
                <a:latin typeface="Futura PT Medium" panose="020B0602020204020303" pitchFamily="34" charset="-52"/>
                <a:cs typeface="Arial" panose="020B0604020202020204" pitchFamily="34" charset="0"/>
              </a:rPr>
              <a:t>ГГц</a:t>
            </a:r>
            <a:r>
              <a:rPr lang="en-US" sz="2600" dirty="0">
                <a:latin typeface="Futura PT Medium" panose="020B0602020204020303" pitchFamily="34" charset="-52"/>
                <a:cs typeface="Arial" panose="020B0604020202020204" pitchFamily="34" charset="0"/>
              </a:rPr>
              <a:t>, 32</a:t>
            </a:r>
            <a:r>
              <a:rPr lang="ru-RU" sz="2600" dirty="0">
                <a:latin typeface="Futura PT Medium" panose="020B0602020204020303" pitchFamily="34" charset="-52"/>
                <a:cs typeface="Arial" panose="020B0604020202020204" pitchFamily="34" charset="0"/>
              </a:rPr>
              <a:t>Гб</a:t>
            </a:r>
            <a:r>
              <a:rPr lang="en-US" sz="2600" dirty="0">
                <a:latin typeface="Futura PT Medium" panose="020B0602020204020303" pitchFamily="34" charset="-52"/>
                <a:cs typeface="Arial" panose="020B0604020202020204" pitchFamily="34" charset="0"/>
              </a:rPr>
              <a:t> RAM</a:t>
            </a:r>
            <a:endParaRPr lang="ru-RU" sz="2600" dirty="0">
              <a:latin typeface="Futura PT Medium" panose="020B0602020204020303" pitchFamily="34" charset="-52"/>
              <a:cs typeface="Arial" panose="020B0604020202020204" pitchFamily="34" charset="0"/>
            </a:endParaRPr>
          </a:p>
        </p:txBody>
      </p:sp>
      <p:sp>
        <p:nvSpPr>
          <p:cNvPr id="4" name="TextBox 3">
            <a:extLst>
              <a:ext uri="{FF2B5EF4-FFF2-40B4-BE49-F238E27FC236}">
                <a16:creationId xmlns:a16="http://schemas.microsoft.com/office/drawing/2014/main" id="{EC9AC1E5-64FC-4FB7-A89B-455131C3789D}"/>
              </a:ext>
            </a:extLst>
          </p:cNvPr>
          <p:cNvSpPr txBox="1"/>
          <p:nvPr/>
        </p:nvSpPr>
        <p:spPr>
          <a:xfrm>
            <a:off x="337339" y="5579390"/>
            <a:ext cx="13468602" cy="4016484"/>
          </a:xfrm>
          <a:prstGeom prst="rect">
            <a:avLst/>
          </a:prstGeom>
          <a:noFill/>
        </p:spPr>
        <p:txBody>
          <a:bodyPr wrap="square">
            <a:spAutoFit/>
          </a:bodyPr>
          <a:lstStyle/>
          <a:p>
            <a:pPr algn="just"/>
            <a:r>
              <a:rPr lang="ru-RU" sz="1500" b="1" i="1" dirty="0">
                <a:effectLst/>
                <a:latin typeface="Times New Roman" panose="02020603050405020304" pitchFamily="18" charset="0"/>
                <a:ea typeface="Times New Roman" panose="02020603050405020304" pitchFamily="18" charset="0"/>
              </a:rPr>
              <a:t>Актуальность и цели релиза модели</a:t>
            </a:r>
          </a:p>
          <a:p>
            <a:pPr algn="just"/>
            <a:r>
              <a:rPr lang="ru-RU" sz="1500" dirty="0">
                <a:effectLst/>
                <a:latin typeface="Times New Roman" panose="02020603050405020304" pitchFamily="18" charset="0"/>
                <a:ea typeface="Times New Roman" panose="02020603050405020304" pitchFamily="18" charset="0"/>
              </a:rPr>
              <a:t>     В настоящее время геолого-гидродинамические модели повсеместно применяются при разработке месторождений углеводородов, позволяют интегрировать комплексные данные о пласте, имитировать фильтрацию флюида и помогают принимать более обоснованные решения по разработке месторождений. Построение и «калибровка» моделей на исторические данные является нетривиальной и комплексной задачей, требующей обширных знаний и навыков специалиста. </a:t>
            </a:r>
          </a:p>
          <a:p>
            <a:pPr algn="just"/>
            <a:r>
              <a:rPr lang="ru-RU" sz="1500" dirty="0">
                <a:latin typeface="Times New Roman" panose="02020603050405020304" pitchFamily="18" charset="0"/>
                <a:ea typeface="Times New Roman" panose="02020603050405020304" pitchFamily="18" charset="0"/>
              </a:rPr>
              <a:t>     Релиз синтетической модели </a:t>
            </a:r>
            <a:r>
              <a:rPr lang="en-US" sz="1500" dirty="0">
                <a:latin typeface="Times New Roman" panose="02020603050405020304" pitchFamily="18" charset="0"/>
                <a:ea typeface="Times New Roman" panose="02020603050405020304" pitchFamily="18" charset="0"/>
              </a:rPr>
              <a:t>SRM-6 </a:t>
            </a:r>
            <a:r>
              <a:rPr lang="ru-RU" sz="1500" dirty="0">
                <a:latin typeface="Times New Roman" panose="02020603050405020304" pitchFamily="18" charset="0"/>
                <a:ea typeface="Times New Roman" panose="02020603050405020304" pitchFamily="18" charset="0"/>
              </a:rPr>
              <a:t>призван дать исследователям удобный инструмент для проведения расчетов по автоадаптации геолого-гидродинамических моделей месторождений углеводородов.</a:t>
            </a:r>
            <a:r>
              <a:rPr lang="en-US" sz="1500" dirty="0">
                <a:latin typeface="Times New Roman" panose="02020603050405020304" pitchFamily="18" charset="0"/>
                <a:ea typeface="Times New Roman" panose="02020603050405020304" pitchFamily="18" charset="0"/>
              </a:rPr>
              <a:t> </a:t>
            </a:r>
            <a:r>
              <a:rPr lang="ru-RU" sz="1500" dirty="0">
                <a:latin typeface="Times New Roman" panose="02020603050405020304" pitchFamily="18" charset="0"/>
                <a:ea typeface="Times New Roman" panose="02020603050405020304" pitchFamily="18" charset="0"/>
              </a:rPr>
              <a:t>Наличие характерных свойств, присущих моделям реальных месторождений углеводородов, знание истинных значений параметров модели и данных истории, а также высокая скорость расчета позволяют использовать данную модель в множественных численных экспериментах.</a:t>
            </a:r>
          </a:p>
          <a:p>
            <a:pPr algn="just"/>
            <a:r>
              <a:rPr lang="ru-RU" sz="1500" dirty="0">
                <a:latin typeface="Times New Roman" panose="02020603050405020304" pitchFamily="18" charset="0"/>
                <a:ea typeface="Times New Roman" panose="02020603050405020304" pitchFamily="18" charset="0"/>
              </a:rPr>
              <a:t>     На основе закона течения флюида и численных экспериментов в качестве параметров адаптации выбрано 8 параметров, наиболее сильно влияющих на динамику течения пластовых флюидов, а также обладающих, как правило, наибольшей неопределенностью. В качестве оптимизационного алгоритма для автоадаптации выбрана эволюционная стратегия. Процесс автоматизированного построения и адаптации модели реализован в виде полностью настраиваемого рабочего процесса (</a:t>
            </a:r>
            <a:r>
              <a:rPr lang="en-US" sz="1500" dirty="0">
                <a:latin typeface="Times New Roman" panose="02020603050405020304" pitchFamily="18" charset="0"/>
                <a:ea typeface="Times New Roman" panose="02020603050405020304" pitchFamily="18" charset="0"/>
              </a:rPr>
              <a:t>workflow). </a:t>
            </a:r>
            <a:r>
              <a:rPr lang="ru-RU" sz="1500" dirty="0">
                <a:latin typeface="Times New Roman" panose="02020603050405020304" pitchFamily="18" charset="0"/>
                <a:ea typeface="Times New Roman" panose="02020603050405020304" pitchFamily="18" charset="0"/>
              </a:rPr>
              <a:t>Параметры модели и алгоритмы оптимизации могут задаваться исследователями в соответствии со стоящими перед ними целями.</a:t>
            </a:r>
          </a:p>
          <a:p>
            <a:pPr algn="just"/>
            <a:br>
              <a:rPr lang="ru-RU" sz="1500" b="1" i="1" dirty="0">
                <a:effectLst/>
                <a:latin typeface="Times New Roman" panose="02020603050405020304" pitchFamily="18" charset="0"/>
                <a:ea typeface="Times New Roman" panose="02020603050405020304" pitchFamily="18" charset="0"/>
              </a:rPr>
            </a:br>
            <a:r>
              <a:rPr lang="ru-RU" sz="1500" b="1" i="1" dirty="0">
                <a:effectLst/>
                <a:latin typeface="Times New Roman" panose="02020603050405020304" pitchFamily="18" charset="0"/>
                <a:ea typeface="Times New Roman" panose="02020603050405020304" pitchFamily="18" charset="0"/>
              </a:rPr>
              <a:t>Краткое словесное описание модели для </a:t>
            </a:r>
            <a:r>
              <a:rPr lang="ru-RU" sz="1500" b="1" i="1" dirty="0">
                <a:latin typeface="Times New Roman" panose="02020603050405020304" pitchFamily="18" charset="0"/>
                <a:ea typeface="Times New Roman" panose="02020603050405020304" pitchFamily="18" charset="0"/>
              </a:rPr>
              <a:t>странички </a:t>
            </a:r>
            <a:r>
              <a:rPr lang="ru-RU" sz="1500" b="1" i="1" dirty="0">
                <a:effectLst/>
                <a:latin typeface="Times New Roman" panose="02020603050405020304" pitchFamily="18" charset="0"/>
                <a:ea typeface="Times New Roman" panose="02020603050405020304" pitchFamily="18" charset="0"/>
              </a:rPr>
              <a:t>новости или странички с моделью</a:t>
            </a:r>
          </a:p>
          <a:p>
            <a:pPr algn="just"/>
            <a:r>
              <a:rPr lang="ru-RU" sz="1500" dirty="0">
                <a:effectLst/>
                <a:latin typeface="Times New Roman" panose="02020603050405020304" pitchFamily="18" charset="0"/>
                <a:ea typeface="Times New Roman" panose="02020603050405020304" pitchFamily="18" charset="0"/>
              </a:rPr>
              <a:t>     Разработанная синтетическая модель получила название SRM-6, что является аббревиатурой с английского </a:t>
            </a:r>
            <a:r>
              <a:rPr lang="en-US" sz="1500" dirty="0">
                <a:effectLst/>
                <a:latin typeface="Times New Roman" panose="02020603050405020304" pitchFamily="18" charset="0"/>
                <a:ea typeface="Times New Roman" panose="02020603050405020304" pitchFamily="18" charset="0"/>
              </a:rPr>
              <a:t>Synthetic Reservoir Model</a:t>
            </a:r>
            <a:r>
              <a:rPr lang="ru-RU" sz="1500" dirty="0">
                <a:effectLst/>
                <a:latin typeface="Times New Roman" panose="02020603050405020304" pitchFamily="18" charset="0"/>
                <a:ea typeface="Times New Roman" panose="02020603050405020304" pitchFamily="18" charset="0"/>
              </a:rPr>
              <a:t>, цифра 6 указывает на количество скважин в модели. Численная модель состоит из </a:t>
            </a:r>
            <a:r>
              <a:rPr lang="ru-RU" sz="1500" dirty="0" err="1">
                <a:effectLst/>
                <a:latin typeface="Times New Roman" panose="02020603050405020304" pitchFamily="18" charset="0"/>
                <a:ea typeface="Times New Roman" panose="02020603050405020304" pitchFamily="18" charset="0"/>
              </a:rPr>
              <a:t>грида</a:t>
            </a:r>
            <a:r>
              <a:rPr lang="ru-RU" sz="1500" dirty="0">
                <a:effectLst/>
                <a:latin typeface="Times New Roman" panose="02020603050405020304" pitchFamily="18" charset="0"/>
                <a:ea typeface="Times New Roman" panose="02020603050405020304" pitchFamily="18" charset="0"/>
              </a:rPr>
              <a:t> размерностью 18 х 24 х 15, общее количество ячеек 6480. Размер в плане составляет 1800 х 2400 метров, толщина целевого пласта изменяется в пределах от 11 до 14 метров. Имитируется разработка залежи методом заводнения. Данная модель адаптируется на синтетическую историю разработки длительностью 7 лет, созданную прогоном модели при заданных забойных давлениях.</a:t>
            </a:r>
            <a:endParaRPr lang="ru-RU" sz="1500" dirty="0"/>
          </a:p>
        </p:txBody>
      </p:sp>
    </p:spTree>
    <p:extLst>
      <p:ext uri="{BB962C8B-B14F-4D97-AF65-F5344CB8AC3E}">
        <p14:creationId xmlns:p14="http://schemas.microsoft.com/office/powerpoint/2010/main" val="3206909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5A5431BE-BC15-4BFB-A982-6985A4C52F3B}"/>
              </a:ext>
            </a:extLst>
          </p:cNvPr>
          <p:cNvPicPr>
            <a:picLocks noChangeAspect="1"/>
          </p:cNvPicPr>
          <p:nvPr/>
        </p:nvPicPr>
        <p:blipFill>
          <a:blip r:embed="rId2"/>
          <a:stretch>
            <a:fillRect/>
          </a:stretch>
        </p:blipFill>
        <p:spPr>
          <a:xfrm>
            <a:off x="435614" y="1862821"/>
            <a:ext cx="13557600" cy="7809375"/>
          </a:xfrm>
          <a:prstGeom prst="rect">
            <a:avLst/>
          </a:prstGeom>
          <a:noFill/>
          <a:ln w="76200">
            <a:solidFill>
              <a:schemeClr val="bg2"/>
            </a:solidFill>
            <a:miter lim="800000"/>
            <a:headEnd/>
            <a:tailEnd/>
          </a:ln>
          <a:effectLst>
            <a:outerShdw blurRad="63500" algn="ctr" rotWithShape="0">
              <a:prstClr val="black">
                <a:alpha val="50000"/>
              </a:prstClr>
            </a:outerShdw>
          </a:effectLst>
        </p:spPr>
      </p:pic>
      <p:sp>
        <p:nvSpPr>
          <p:cNvPr id="43" name="Объект 3">
            <a:extLst>
              <a:ext uri="{FF2B5EF4-FFF2-40B4-BE49-F238E27FC236}">
                <a16:creationId xmlns:a16="http://schemas.microsoft.com/office/drawing/2014/main" id="{90297A9B-91D9-46E2-9D2A-6AE3A8A6DC11}"/>
              </a:ext>
            </a:extLst>
          </p:cNvPr>
          <p:cNvSpPr>
            <a:spLocks noGrp="1"/>
          </p:cNvSpPr>
          <p:nvPr>
            <p:ph idx="13"/>
          </p:nvPr>
        </p:nvSpPr>
        <p:spPr>
          <a:xfrm>
            <a:off x="337339" y="1042963"/>
            <a:ext cx="5892011" cy="648406"/>
          </a:xfrm>
        </p:spPr>
        <p:txBody>
          <a:bodyPr/>
          <a:lstStyle/>
          <a:p>
            <a:pPr marL="36000" indent="0">
              <a:lnSpc>
                <a:spcPct val="130000"/>
              </a:lnSpc>
              <a:spcAft>
                <a:spcPts val="0"/>
              </a:spcAft>
              <a:buNone/>
            </a:pPr>
            <a:r>
              <a:rPr lang="en-US" altLang="en-US" sz="3200" b="1" dirty="0">
                <a:solidFill>
                  <a:srgbClr val="252525"/>
                </a:solidFill>
                <a:latin typeface="Futura PT Medium" panose="020B0602020204020303" pitchFamily="34" charset="-52"/>
                <a:cs typeface="Arial" panose="020B0604020202020204" pitchFamily="34" charset="0"/>
              </a:rPr>
              <a:t>Base case plots</a:t>
            </a:r>
          </a:p>
        </p:txBody>
      </p:sp>
      <p:sp>
        <p:nvSpPr>
          <p:cNvPr id="4" name="Овал 3">
            <a:extLst>
              <a:ext uri="{FF2B5EF4-FFF2-40B4-BE49-F238E27FC236}">
                <a16:creationId xmlns:a16="http://schemas.microsoft.com/office/drawing/2014/main" id="{02F803EB-C0A8-444F-9F27-23073B3D0A87}"/>
              </a:ext>
            </a:extLst>
          </p:cNvPr>
          <p:cNvSpPr/>
          <p:nvPr/>
        </p:nvSpPr>
        <p:spPr>
          <a:xfrm>
            <a:off x="6941721" y="10175991"/>
            <a:ext cx="516769" cy="516769"/>
          </a:xfrm>
          <a:prstGeom prst="ellipse">
            <a:avLst/>
          </a:prstGeom>
          <a:solidFill>
            <a:srgbClr val="000000"/>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nchorCtr="1"/>
          <a:lstStyle/>
          <a:p>
            <a:pPr algn="ctr"/>
            <a:r>
              <a:rPr lang="ru-RU" sz="2200" dirty="0">
                <a:solidFill>
                  <a:schemeClr val="bg1">
                    <a:lumMod val="75000"/>
                  </a:schemeClr>
                </a:solidFill>
                <a:latin typeface="Futura PT Medium" panose="020B0602020204020303" pitchFamily="34" charset="-52"/>
              </a:rPr>
              <a:t>7</a:t>
            </a:r>
          </a:p>
        </p:txBody>
      </p:sp>
    </p:spTree>
    <p:extLst>
      <p:ext uri="{BB962C8B-B14F-4D97-AF65-F5344CB8AC3E}">
        <p14:creationId xmlns:p14="http://schemas.microsoft.com/office/powerpoint/2010/main" val="331432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Объект 3">
            <a:extLst>
              <a:ext uri="{FF2B5EF4-FFF2-40B4-BE49-F238E27FC236}">
                <a16:creationId xmlns:a16="http://schemas.microsoft.com/office/drawing/2014/main" id="{90297A9B-91D9-46E2-9D2A-6AE3A8A6DC11}"/>
              </a:ext>
            </a:extLst>
          </p:cNvPr>
          <p:cNvSpPr>
            <a:spLocks noGrp="1"/>
          </p:cNvSpPr>
          <p:nvPr>
            <p:ph idx="13"/>
          </p:nvPr>
        </p:nvSpPr>
        <p:spPr>
          <a:xfrm>
            <a:off x="337339" y="1042963"/>
            <a:ext cx="7163599" cy="648406"/>
          </a:xfrm>
        </p:spPr>
        <p:txBody>
          <a:bodyPr/>
          <a:lstStyle/>
          <a:p>
            <a:pPr marL="36000" indent="0">
              <a:lnSpc>
                <a:spcPct val="130000"/>
              </a:lnSpc>
              <a:spcAft>
                <a:spcPts val="0"/>
              </a:spcAft>
              <a:buNone/>
            </a:pPr>
            <a:r>
              <a:rPr lang="en-US" altLang="en-US" sz="3200" b="1" dirty="0">
                <a:solidFill>
                  <a:srgbClr val="252525"/>
                </a:solidFill>
                <a:latin typeface="Futura PT Medium" panose="020B0602020204020303" pitchFamily="34" charset="-52"/>
                <a:cs typeface="Arial" panose="020B0604020202020204" pitchFamily="34" charset="0"/>
              </a:rPr>
              <a:t>Automated history matching workflow</a:t>
            </a:r>
          </a:p>
        </p:txBody>
      </p:sp>
      <p:pic>
        <p:nvPicPr>
          <p:cNvPr id="3" name="Рисунок 2">
            <a:extLst>
              <a:ext uri="{FF2B5EF4-FFF2-40B4-BE49-F238E27FC236}">
                <a16:creationId xmlns:a16="http://schemas.microsoft.com/office/drawing/2014/main" id="{9610F2E2-C303-4847-BB25-8206BE8916AA}"/>
              </a:ext>
            </a:extLst>
          </p:cNvPr>
          <p:cNvPicPr>
            <a:picLocks noChangeAspect="1"/>
          </p:cNvPicPr>
          <p:nvPr/>
        </p:nvPicPr>
        <p:blipFill rotWithShape="1">
          <a:blip r:embed="rId2"/>
          <a:srcRect b="650"/>
          <a:stretch/>
        </p:blipFill>
        <p:spPr>
          <a:xfrm>
            <a:off x="2861088" y="1862821"/>
            <a:ext cx="8678033" cy="7809375"/>
          </a:xfrm>
          <a:prstGeom prst="rect">
            <a:avLst/>
          </a:prstGeom>
          <a:noFill/>
          <a:ln w="76200">
            <a:solidFill>
              <a:schemeClr val="bg2"/>
            </a:solidFill>
            <a:miter lim="800000"/>
            <a:headEnd/>
            <a:tailEnd/>
          </a:ln>
          <a:effectLst>
            <a:outerShdw blurRad="63500" algn="ctr" rotWithShape="0">
              <a:prstClr val="black">
                <a:alpha val="50000"/>
              </a:prstClr>
            </a:outerShdw>
          </a:effectLst>
        </p:spPr>
      </p:pic>
      <p:sp>
        <p:nvSpPr>
          <p:cNvPr id="4" name="Овал 3">
            <a:extLst>
              <a:ext uri="{FF2B5EF4-FFF2-40B4-BE49-F238E27FC236}">
                <a16:creationId xmlns:a16="http://schemas.microsoft.com/office/drawing/2014/main" id="{443C8794-AC1A-4D20-975E-292AD150FEB8}"/>
              </a:ext>
            </a:extLst>
          </p:cNvPr>
          <p:cNvSpPr/>
          <p:nvPr/>
        </p:nvSpPr>
        <p:spPr>
          <a:xfrm>
            <a:off x="6941721" y="10175991"/>
            <a:ext cx="516769" cy="516769"/>
          </a:xfrm>
          <a:prstGeom prst="ellipse">
            <a:avLst/>
          </a:prstGeom>
          <a:solidFill>
            <a:srgbClr val="000000"/>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nchorCtr="1"/>
          <a:lstStyle/>
          <a:p>
            <a:pPr algn="ctr"/>
            <a:r>
              <a:rPr lang="ru-RU" sz="2200" dirty="0">
                <a:solidFill>
                  <a:schemeClr val="bg1">
                    <a:lumMod val="75000"/>
                  </a:schemeClr>
                </a:solidFill>
                <a:latin typeface="Futura PT Medium" panose="020B0602020204020303" pitchFamily="34" charset="-52"/>
              </a:rPr>
              <a:t>8</a:t>
            </a:r>
          </a:p>
        </p:txBody>
      </p:sp>
    </p:spTree>
    <p:extLst>
      <p:ext uri="{BB962C8B-B14F-4D97-AF65-F5344CB8AC3E}">
        <p14:creationId xmlns:p14="http://schemas.microsoft.com/office/powerpoint/2010/main" val="367370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Объект 3">
            <a:extLst>
              <a:ext uri="{FF2B5EF4-FFF2-40B4-BE49-F238E27FC236}">
                <a16:creationId xmlns:a16="http://schemas.microsoft.com/office/drawing/2014/main" id="{90297A9B-91D9-46E2-9D2A-6AE3A8A6DC11}"/>
              </a:ext>
            </a:extLst>
          </p:cNvPr>
          <p:cNvSpPr>
            <a:spLocks noGrp="1"/>
          </p:cNvSpPr>
          <p:nvPr>
            <p:ph idx="13"/>
          </p:nvPr>
        </p:nvSpPr>
        <p:spPr>
          <a:xfrm>
            <a:off x="337339" y="1042963"/>
            <a:ext cx="5892011" cy="648406"/>
          </a:xfrm>
        </p:spPr>
        <p:txBody>
          <a:bodyPr/>
          <a:lstStyle/>
          <a:p>
            <a:pPr marL="36000" indent="0">
              <a:lnSpc>
                <a:spcPct val="130000"/>
              </a:lnSpc>
              <a:spcAft>
                <a:spcPts val="0"/>
              </a:spcAft>
              <a:buNone/>
            </a:pPr>
            <a:r>
              <a:rPr lang="en-US" altLang="en-US" sz="3200" b="1" dirty="0">
                <a:solidFill>
                  <a:srgbClr val="252525"/>
                </a:solidFill>
                <a:latin typeface="Futura PT Medium" panose="020B0602020204020303" pitchFamily="34" charset="-52"/>
                <a:cs typeface="Arial" panose="020B0604020202020204" pitchFamily="34" charset="0"/>
              </a:rPr>
              <a:t>Setting of control variables</a:t>
            </a:r>
          </a:p>
        </p:txBody>
      </p:sp>
      <p:pic>
        <p:nvPicPr>
          <p:cNvPr id="4" name="Рисунок 3">
            <a:extLst>
              <a:ext uri="{FF2B5EF4-FFF2-40B4-BE49-F238E27FC236}">
                <a16:creationId xmlns:a16="http://schemas.microsoft.com/office/drawing/2014/main" id="{9067386F-4F3C-423D-A9AA-5D696435C915}"/>
              </a:ext>
            </a:extLst>
          </p:cNvPr>
          <p:cNvPicPr>
            <a:picLocks noChangeAspect="1"/>
          </p:cNvPicPr>
          <p:nvPr/>
        </p:nvPicPr>
        <p:blipFill>
          <a:blip r:embed="rId2"/>
          <a:stretch>
            <a:fillRect/>
          </a:stretch>
        </p:blipFill>
        <p:spPr>
          <a:xfrm>
            <a:off x="1813024" y="1862820"/>
            <a:ext cx="10774162" cy="7809375"/>
          </a:xfrm>
          <a:prstGeom prst="rect">
            <a:avLst/>
          </a:prstGeom>
          <a:noFill/>
          <a:ln w="76200">
            <a:solidFill>
              <a:schemeClr val="bg2"/>
            </a:solidFill>
            <a:miter lim="800000"/>
            <a:headEnd/>
            <a:tailEnd/>
          </a:ln>
          <a:effectLst>
            <a:outerShdw blurRad="63500" algn="ctr" rotWithShape="0">
              <a:prstClr val="black">
                <a:alpha val="50000"/>
              </a:prstClr>
            </a:outerShdw>
          </a:effectLst>
        </p:spPr>
      </p:pic>
      <p:sp>
        <p:nvSpPr>
          <p:cNvPr id="5" name="Овал 4">
            <a:extLst>
              <a:ext uri="{FF2B5EF4-FFF2-40B4-BE49-F238E27FC236}">
                <a16:creationId xmlns:a16="http://schemas.microsoft.com/office/drawing/2014/main" id="{FF211E5B-2773-49CA-950B-12A20E73875D}"/>
              </a:ext>
            </a:extLst>
          </p:cNvPr>
          <p:cNvSpPr/>
          <p:nvPr/>
        </p:nvSpPr>
        <p:spPr>
          <a:xfrm>
            <a:off x="6941721" y="10175991"/>
            <a:ext cx="516769" cy="516769"/>
          </a:xfrm>
          <a:prstGeom prst="ellipse">
            <a:avLst/>
          </a:prstGeom>
          <a:solidFill>
            <a:srgbClr val="000000"/>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nchorCtr="1"/>
          <a:lstStyle/>
          <a:p>
            <a:pPr algn="ctr"/>
            <a:r>
              <a:rPr lang="ru-RU" sz="2200" dirty="0">
                <a:solidFill>
                  <a:schemeClr val="bg1">
                    <a:lumMod val="75000"/>
                  </a:schemeClr>
                </a:solidFill>
                <a:latin typeface="Futura PT Medium" panose="020B0602020204020303" pitchFamily="34" charset="-52"/>
              </a:rPr>
              <a:t>9</a:t>
            </a:r>
          </a:p>
        </p:txBody>
      </p:sp>
    </p:spTree>
    <p:extLst>
      <p:ext uri="{BB962C8B-B14F-4D97-AF65-F5344CB8AC3E}">
        <p14:creationId xmlns:p14="http://schemas.microsoft.com/office/powerpoint/2010/main" val="3359059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Объект 3">
            <a:extLst>
              <a:ext uri="{FF2B5EF4-FFF2-40B4-BE49-F238E27FC236}">
                <a16:creationId xmlns:a16="http://schemas.microsoft.com/office/drawing/2014/main" id="{90297A9B-91D9-46E2-9D2A-6AE3A8A6DC11}"/>
              </a:ext>
            </a:extLst>
          </p:cNvPr>
          <p:cNvSpPr>
            <a:spLocks noGrp="1"/>
          </p:cNvSpPr>
          <p:nvPr>
            <p:ph idx="13"/>
          </p:nvPr>
        </p:nvSpPr>
        <p:spPr>
          <a:xfrm>
            <a:off x="337339" y="1042963"/>
            <a:ext cx="7020724" cy="648406"/>
          </a:xfrm>
        </p:spPr>
        <p:txBody>
          <a:bodyPr/>
          <a:lstStyle/>
          <a:p>
            <a:pPr marL="36000" indent="0">
              <a:lnSpc>
                <a:spcPct val="130000"/>
              </a:lnSpc>
              <a:spcAft>
                <a:spcPts val="0"/>
              </a:spcAft>
              <a:buNone/>
            </a:pPr>
            <a:r>
              <a:rPr lang="en-US" altLang="en-US" sz="3200" b="1" dirty="0">
                <a:solidFill>
                  <a:srgbClr val="252525"/>
                </a:solidFill>
                <a:latin typeface="Futura PT Medium" panose="020B0602020204020303" pitchFamily="34" charset="-52"/>
                <a:cs typeface="Arial" panose="020B0604020202020204" pitchFamily="34" charset="0"/>
              </a:rPr>
              <a:t>Setting of an optimization algorithm</a:t>
            </a:r>
          </a:p>
        </p:txBody>
      </p:sp>
      <p:pic>
        <p:nvPicPr>
          <p:cNvPr id="5" name="Рисунок 4">
            <a:extLst>
              <a:ext uri="{FF2B5EF4-FFF2-40B4-BE49-F238E27FC236}">
                <a16:creationId xmlns:a16="http://schemas.microsoft.com/office/drawing/2014/main" id="{E955668F-2FFA-49A1-B350-DA59F76232B9}"/>
              </a:ext>
            </a:extLst>
          </p:cNvPr>
          <p:cNvPicPr>
            <a:picLocks noChangeAspect="1"/>
          </p:cNvPicPr>
          <p:nvPr/>
        </p:nvPicPr>
        <p:blipFill>
          <a:blip r:embed="rId2"/>
          <a:stretch>
            <a:fillRect/>
          </a:stretch>
        </p:blipFill>
        <p:spPr>
          <a:xfrm>
            <a:off x="1813024" y="1862820"/>
            <a:ext cx="10774162" cy="7809375"/>
          </a:xfrm>
          <a:prstGeom prst="rect">
            <a:avLst/>
          </a:prstGeom>
          <a:noFill/>
          <a:ln w="76200">
            <a:solidFill>
              <a:schemeClr val="bg2"/>
            </a:solidFill>
            <a:miter lim="800000"/>
            <a:headEnd/>
            <a:tailEnd/>
          </a:ln>
          <a:effectLst>
            <a:outerShdw blurRad="63500" algn="ctr" rotWithShape="0">
              <a:prstClr val="black">
                <a:alpha val="50000"/>
              </a:prstClr>
            </a:outerShdw>
          </a:effectLst>
        </p:spPr>
      </p:pic>
      <p:sp>
        <p:nvSpPr>
          <p:cNvPr id="4" name="Овал 3">
            <a:extLst>
              <a:ext uri="{FF2B5EF4-FFF2-40B4-BE49-F238E27FC236}">
                <a16:creationId xmlns:a16="http://schemas.microsoft.com/office/drawing/2014/main" id="{B31422D3-4FED-4A00-8F10-8D8E1724242A}"/>
              </a:ext>
            </a:extLst>
          </p:cNvPr>
          <p:cNvSpPr/>
          <p:nvPr/>
        </p:nvSpPr>
        <p:spPr>
          <a:xfrm>
            <a:off x="6941721" y="10175991"/>
            <a:ext cx="516769" cy="516769"/>
          </a:xfrm>
          <a:prstGeom prst="ellipse">
            <a:avLst/>
          </a:prstGeom>
          <a:solidFill>
            <a:srgbClr val="000000"/>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nchorCtr="1"/>
          <a:lstStyle/>
          <a:p>
            <a:pPr algn="ctr"/>
            <a:r>
              <a:rPr lang="ru-RU" sz="2200" dirty="0">
                <a:solidFill>
                  <a:schemeClr val="bg1">
                    <a:lumMod val="75000"/>
                  </a:schemeClr>
                </a:solidFill>
                <a:latin typeface="Futura PT Medium" panose="020B0602020204020303" pitchFamily="34" charset="-52"/>
              </a:rPr>
              <a:t>10</a:t>
            </a:r>
          </a:p>
        </p:txBody>
      </p:sp>
    </p:spTree>
    <p:extLst>
      <p:ext uri="{BB962C8B-B14F-4D97-AF65-F5344CB8AC3E}">
        <p14:creationId xmlns:p14="http://schemas.microsoft.com/office/powerpoint/2010/main" val="1731876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Объект 3">
            <a:extLst>
              <a:ext uri="{FF2B5EF4-FFF2-40B4-BE49-F238E27FC236}">
                <a16:creationId xmlns:a16="http://schemas.microsoft.com/office/drawing/2014/main" id="{90297A9B-91D9-46E2-9D2A-6AE3A8A6DC11}"/>
              </a:ext>
            </a:extLst>
          </p:cNvPr>
          <p:cNvSpPr>
            <a:spLocks noGrp="1"/>
          </p:cNvSpPr>
          <p:nvPr>
            <p:ph idx="13"/>
          </p:nvPr>
        </p:nvSpPr>
        <p:spPr>
          <a:xfrm>
            <a:off x="337339" y="1042962"/>
            <a:ext cx="12899690" cy="4356919"/>
          </a:xfrm>
        </p:spPr>
        <p:txBody>
          <a:bodyPr/>
          <a:lstStyle/>
          <a:p>
            <a:pPr marL="36000" indent="0">
              <a:lnSpc>
                <a:spcPct val="130000"/>
              </a:lnSpc>
              <a:spcAft>
                <a:spcPts val="0"/>
              </a:spcAft>
              <a:buNone/>
            </a:pPr>
            <a:r>
              <a:rPr lang="en-US" altLang="en-US" sz="3200" b="1" dirty="0">
                <a:solidFill>
                  <a:srgbClr val="252525"/>
                </a:solidFill>
                <a:latin typeface="Futura PT Medium" panose="020B0602020204020303" pitchFamily="34" charset="-52"/>
                <a:cs typeface="Arial" panose="020B0604020202020204" pitchFamily="34" charset="0"/>
              </a:rPr>
              <a:t>Synthetic Reservoir Model SRM-6</a:t>
            </a:r>
          </a:p>
          <a:p>
            <a:pPr marL="216000" indent="-180000">
              <a:lnSpc>
                <a:spcPct val="130000"/>
              </a:lnSpc>
              <a:spcAft>
                <a:spcPts val="0"/>
              </a:spcAft>
              <a:buFont typeface="Arial" panose="020B0604020202020204" pitchFamily="34" charset="0"/>
              <a:buChar char="•"/>
            </a:pPr>
            <a:r>
              <a:rPr lang="en-US" sz="2600" dirty="0">
                <a:latin typeface="Futura PT Medium" panose="020B0602020204020303" pitchFamily="34" charset="-52"/>
                <a:cs typeface="Arial" panose="020B0604020202020204" pitchFamily="34" charset="0"/>
              </a:rPr>
              <a:t>3D numerical oil reservoir model constructed in </a:t>
            </a:r>
            <a:r>
              <a:rPr lang="ru-RU" sz="2600" dirty="0">
                <a:latin typeface="Futura PT Medium" panose="020B0602020204020303" pitchFamily="34" charset="-52"/>
                <a:cs typeface="Arial" panose="020B0604020202020204" pitchFamily="34" charset="0"/>
              </a:rPr>
              <a:t>Petrel </a:t>
            </a:r>
            <a:r>
              <a:rPr lang="en-US" sz="2600" dirty="0">
                <a:latin typeface="Futura PT Medium" panose="020B0602020204020303" pitchFamily="34" charset="-52"/>
                <a:cs typeface="Arial" panose="020B0604020202020204" pitchFamily="34" charset="0"/>
              </a:rPr>
              <a:t>and </a:t>
            </a:r>
            <a:r>
              <a:rPr lang="ru-RU" sz="2600" dirty="0">
                <a:latin typeface="Futura PT Medium" panose="020B0602020204020303" pitchFamily="34" charset="-52"/>
                <a:cs typeface="Arial" panose="020B0604020202020204" pitchFamily="34" charset="0"/>
              </a:rPr>
              <a:t>Eclipse</a:t>
            </a:r>
            <a:r>
              <a:rPr lang="en-US" sz="2600" dirty="0">
                <a:latin typeface="Futura PT Medium" panose="020B0602020204020303" pitchFamily="34" charset="-52"/>
                <a:cs typeface="Arial" panose="020B0604020202020204" pitchFamily="34" charset="0"/>
              </a:rPr>
              <a:t> software </a:t>
            </a:r>
          </a:p>
          <a:p>
            <a:pPr marL="216000" indent="-180000">
              <a:lnSpc>
                <a:spcPct val="130000"/>
              </a:lnSpc>
              <a:spcAft>
                <a:spcPts val="0"/>
              </a:spcAft>
              <a:buFont typeface="Arial" panose="020B0604020202020204" pitchFamily="34" charset="0"/>
              <a:buChar char="•"/>
            </a:pPr>
            <a:r>
              <a:rPr lang="en-US" sz="2600" dirty="0">
                <a:latin typeface="Futura PT Medium" panose="020B0602020204020303" pitchFamily="34" charset="-52"/>
                <a:cs typeface="Arial" panose="020B0604020202020204" pitchFamily="34" charset="0"/>
              </a:rPr>
              <a:t>Waterflood development with 7 years of history</a:t>
            </a:r>
          </a:p>
          <a:p>
            <a:pPr marL="216000" indent="-180000">
              <a:lnSpc>
                <a:spcPct val="130000"/>
              </a:lnSpc>
              <a:spcAft>
                <a:spcPts val="0"/>
              </a:spcAft>
              <a:buFont typeface="Arial" panose="020B0604020202020204" pitchFamily="34" charset="0"/>
              <a:buChar char="•"/>
            </a:pPr>
            <a:r>
              <a:rPr lang="en-US" sz="2600" dirty="0">
                <a:latin typeface="Futura PT Medium" panose="020B0602020204020303" pitchFamily="34" charset="-52"/>
                <a:cs typeface="Arial" panose="020B0604020202020204" pitchFamily="34" charset="0"/>
              </a:rPr>
              <a:t>Designed for educational and research use</a:t>
            </a:r>
          </a:p>
          <a:p>
            <a:pPr marL="216000" indent="-180000">
              <a:lnSpc>
                <a:spcPct val="130000"/>
              </a:lnSpc>
              <a:spcAft>
                <a:spcPts val="0"/>
              </a:spcAft>
              <a:buFont typeface="Arial" panose="020B0604020202020204" pitchFamily="34" charset="0"/>
              <a:buChar char="•"/>
            </a:pPr>
            <a:r>
              <a:rPr lang="en-US" sz="2600" dirty="0">
                <a:latin typeface="Futura PT Medium" panose="020B0602020204020303" pitchFamily="34" charset="-52"/>
                <a:cs typeface="Arial" panose="020B0604020202020204" pitchFamily="34" charset="0"/>
              </a:rPr>
              <a:t>The model is convenient for multiple numerical experiments</a:t>
            </a:r>
          </a:p>
          <a:p>
            <a:pPr marL="216000" indent="-180000">
              <a:lnSpc>
                <a:spcPct val="130000"/>
              </a:lnSpc>
              <a:spcAft>
                <a:spcPts val="0"/>
              </a:spcAft>
              <a:buFont typeface="Arial" panose="020B0604020202020204" pitchFamily="34" charset="0"/>
              <a:buChar char="•"/>
            </a:pPr>
            <a:r>
              <a:rPr lang="en-US" sz="2600" dirty="0">
                <a:latin typeface="Futura PT Medium" panose="020B0602020204020303" pitchFamily="34" charset="-52"/>
                <a:cs typeface="Arial" panose="020B0604020202020204" pitchFamily="34" charset="0"/>
              </a:rPr>
              <a:t>Includes the workflow for automated history matching</a:t>
            </a:r>
          </a:p>
          <a:p>
            <a:pPr marL="216000" indent="-180000">
              <a:lnSpc>
                <a:spcPct val="130000"/>
              </a:lnSpc>
              <a:spcAft>
                <a:spcPts val="0"/>
              </a:spcAft>
              <a:buFont typeface="Arial" panose="020B0604020202020204" pitchFamily="34" charset="0"/>
              <a:buChar char="•"/>
            </a:pPr>
            <a:r>
              <a:rPr lang="en-US" sz="2600" dirty="0">
                <a:latin typeface="Futura PT Medium" panose="020B0602020204020303" pitchFamily="34" charset="-52"/>
                <a:cs typeface="Arial" panose="020B0604020202020204" pitchFamily="34" charset="0"/>
              </a:rPr>
              <a:t>Model size is</a:t>
            </a:r>
            <a:r>
              <a:rPr lang="ru-RU" sz="2600" dirty="0">
                <a:latin typeface="Futura PT Medium" panose="020B0602020204020303" pitchFamily="34" charset="-52"/>
                <a:cs typeface="Arial" panose="020B0604020202020204" pitchFamily="34" charset="0"/>
              </a:rPr>
              <a:t> </a:t>
            </a:r>
            <a:r>
              <a:rPr lang="en-US" sz="2600" dirty="0">
                <a:latin typeface="Futura PT Medium" panose="020B0602020204020303" pitchFamily="34" charset="-52"/>
                <a:cs typeface="Arial" panose="020B0604020202020204" pitchFamily="34" charset="0"/>
              </a:rPr>
              <a:t>~</a:t>
            </a:r>
            <a:r>
              <a:rPr lang="ru-RU" sz="2600" dirty="0">
                <a:latin typeface="Futura PT Medium" panose="020B0602020204020303" pitchFamily="34" charset="-52"/>
                <a:cs typeface="Arial" panose="020B0604020202020204" pitchFamily="34" charset="0"/>
              </a:rPr>
              <a:t>22 </a:t>
            </a:r>
            <a:r>
              <a:rPr lang="en-US" sz="2600" dirty="0">
                <a:latin typeface="Futura PT Medium" panose="020B0602020204020303" pitchFamily="34" charset="-52"/>
                <a:cs typeface="Arial" panose="020B0604020202020204" pitchFamily="34" charset="0"/>
              </a:rPr>
              <a:t>MB</a:t>
            </a:r>
            <a:r>
              <a:rPr lang="ru-RU" sz="2600" dirty="0">
                <a:latin typeface="Futura PT Medium" panose="020B0602020204020303" pitchFamily="34" charset="-52"/>
                <a:cs typeface="Arial" panose="020B0604020202020204" pitchFamily="34" charset="0"/>
              </a:rPr>
              <a:t> (</a:t>
            </a:r>
            <a:r>
              <a:rPr lang="en-US" sz="2600" dirty="0">
                <a:latin typeface="Futura PT Medium" panose="020B0602020204020303" pitchFamily="34" charset="-52"/>
                <a:cs typeface="Arial" panose="020B0604020202020204" pitchFamily="34" charset="0"/>
              </a:rPr>
              <a:t>including</a:t>
            </a:r>
            <a:r>
              <a:rPr lang="ru-RU" sz="2600" dirty="0">
                <a:latin typeface="Futura PT Medium" panose="020B0602020204020303" pitchFamily="34" charset="-52"/>
                <a:cs typeface="Arial" panose="020B0604020202020204" pitchFamily="34" charset="0"/>
              </a:rPr>
              <a:t> </a:t>
            </a:r>
            <a:r>
              <a:rPr lang="en-US" sz="2600" dirty="0">
                <a:latin typeface="Futura PT Medium" panose="020B0602020204020303" pitchFamily="34" charset="-52"/>
                <a:cs typeface="Arial" panose="020B0604020202020204" pitchFamily="34" charset="0"/>
              </a:rPr>
              <a:t>truth case </a:t>
            </a:r>
            <a:r>
              <a:rPr lang="ru-RU" sz="2600" dirty="0">
                <a:latin typeface="Futura PT Medium" panose="020B0602020204020303" pitchFamily="34" charset="-52"/>
                <a:cs typeface="Arial" panose="020B0604020202020204" pitchFamily="34" charset="0"/>
              </a:rPr>
              <a:t>и </a:t>
            </a:r>
            <a:r>
              <a:rPr lang="en-US" sz="2600" dirty="0">
                <a:latin typeface="Futura PT Medium" panose="020B0602020204020303" pitchFamily="34" charset="-52"/>
                <a:cs typeface="Arial" panose="020B0604020202020204" pitchFamily="34" charset="0"/>
              </a:rPr>
              <a:t>base case</a:t>
            </a:r>
            <a:r>
              <a:rPr lang="ru-RU" sz="2600" dirty="0">
                <a:latin typeface="Futura PT Medium" panose="020B0602020204020303" pitchFamily="34" charset="-52"/>
                <a:cs typeface="Arial" panose="020B0604020202020204" pitchFamily="34" charset="0"/>
              </a:rPr>
              <a:t>)</a:t>
            </a:r>
            <a:endParaRPr lang="en-US" sz="2600" dirty="0">
              <a:latin typeface="Futura PT Medium" panose="020B0602020204020303" pitchFamily="34" charset="-52"/>
              <a:cs typeface="Arial" panose="020B0604020202020204" pitchFamily="34" charset="0"/>
            </a:endParaRPr>
          </a:p>
          <a:p>
            <a:pPr marL="216000" indent="-180000">
              <a:lnSpc>
                <a:spcPct val="130000"/>
              </a:lnSpc>
              <a:spcAft>
                <a:spcPts val="0"/>
              </a:spcAft>
              <a:buFont typeface="Arial" panose="020B0604020202020204" pitchFamily="34" charset="0"/>
              <a:buChar char="•"/>
            </a:pPr>
            <a:r>
              <a:rPr lang="en-US" sz="2600" dirty="0">
                <a:latin typeface="Futura PT Medium" panose="020B0602020204020303" pitchFamily="34" charset="-52"/>
                <a:cs typeface="Arial" panose="020B0604020202020204" pitchFamily="34" charset="0"/>
              </a:rPr>
              <a:t>A simulation run takes </a:t>
            </a:r>
            <a:r>
              <a:rPr lang="ru-RU" sz="2600" dirty="0">
                <a:latin typeface="Futura PT Medium" panose="020B0602020204020303" pitchFamily="34" charset="-52"/>
                <a:cs typeface="Arial" panose="020B0604020202020204" pitchFamily="34" charset="0"/>
              </a:rPr>
              <a:t>~24 </a:t>
            </a:r>
            <a:r>
              <a:rPr lang="en-US" sz="2600" dirty="0">
                <a:latin typeface="Futura PT Medium" panose="020B0602020204020303" pitchFamily="34" charset="-52"/>
                <a:cs typeface="Arial" panose="020B0604020202020204" pitchFamily="34" charset="0"/>
              </a:rPr>
              <a:t>sec at</a:t>
            </a:r>
            <a:r>
              <a:rPr lang="ru-RU" sz="2600" dirty="0">
                <a:latin typeface="Futura PT Medium" panose="020B0602020204020303" pitchFamily="34" charset="-52"/>
                <a:cs typeface="Arial" panose="020B0604020202020204" pitchFamily="34" charset="0"/>
              </a:rPr>
              <a:t> </a:t>
            </a:r>
            <a:r>
              <a:rPr lang="en-US" sz="2600" dirty="0">
                <a:latin typeface="Futura PT Medium" panose="020B0602020204020303" pitchFamily="34" charset="-52"/>
                <a:cs typeface="Arial" panose="020B0604020202020204" pitchFamily="34" charset="0"/>
              </a:rPr>
              <a:t>Intel Core i7-9700 CPU 3.6GHz, 32GB RAM</a:t>
            </a:r>
            <a:endParaRPr lang="ru-RU" sz="2600" dirty="0">
              <a:latin typeface="Futura PT Medium" panose="020B0602020204020303" pitchFamily="34" charset="-52"/>
              <a:cs typeface="Arial" panose="020B0604020202020204" pitchFamily="34" charset="0"/>
            </a:endParaRPr>
          </a:p>
        </p:txBody>
      </p:sp>
      <p:sp>
        <p:nvSpPr>
          <p:cNvPr id="4" name="TextBox 3">
            <a:extLst>
              <a:ext uri="{FF2B5EF4-FFF2-40B4-BE49-F238E27FC236}">
                <a16:creationId xmlns:a16="http://schemas.microsoft.com/office/drawing/2014/main" id="{B3736D09-2981-4698-B8B2-0B62BFE061C7}"/>
              </a:ext>
            </a:extLst>
          </p:cNvPr>
          <p:cNvSpPr txBox="1"/>
          <p:nvPr/>
        </p:nvSpPr>
        <p:spPr>
          <a:xfrm>
            <a:off x="337339" y="5579390"/>
            <a:ext cx="13468602" cy="4016484"/>
          </a:xfrm>
          <a:prstGeom prst="rect">
            <a:avLst/>
          </a:prstGeom>
          <a:noFill/>
        </p:spPr>
        <p:txBody>
          <a:bodyPr wrap="square">
            <a:spAutoFit/>
          </a:bodyPr>
          <a:lstStyle/>
          <a:p>
            <a:pPr algn="just"/>
            <a:r>
              <a:rPr lang="en-US" sz="1500" b="1" i="1" dirty="0">
                <a:effectLst/>
                <a:latin typeface="Times New Roman" panose="02020603050405020304" pitchFamily="18" charset="0"/>
                <a:ea typeface="Times New Roman" panose="02020603050405020304" pitchFamily="18" charset="0"/>
              </a:rPr>
              <a:t>Relevance and goals of the model release</a:t>
            </a:r>
            <a:endParaRPr lang="ru-RU" sz="1500" b="1" i="1" dirty="0">
              <a:effectLst/>
              <a:latin typeface="Times New Roman" panose="02020603050405020304" pitchFamily="18" charset="0"/>
              <a:ea typeface="Times New Roman" panose="02020603050405020304" pitchFamily="18" charset="0"/>
            </a:endParaRPr>
          </a:p>
          <a:p>
            <a:pPr algn="just"/>
            <a:r>
              <a:rPr lang="ru-RU" sz="150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Currently, geological and hydrodynamic models are widely used in the development of hydrocarbon fields. They allow integrating complex reservoir data, simulate fluid flow and help to make more informed decisions on field development. Building and "calibration" models with historical data is a non-trivial and complex task that requires extensive knowledge and skills of a specialist.</a:t>
            </a:r>
            <a:endParaRPr lang="ru-RU" sz="1500" dirty="0">
              <a:effectLst/>
              <a:latin typeface="Times New Roman" panose="02020603050405020304" pitchFamily="18" charset="0"/>
              <a:ea typeface="Times New Roman" panose="02020603050405020304" pitchFamily="18" charset="0"/>
            </a:endParaRPr>
          </a:p>
          <a:p>
            <a:pPr algn="just"/>
            <a:r>
              <a:rPr lang="en-US" sz="1500" dirty="0">
                <a:effectLst/>
                <a:latin typeface="Times New Roman" panose="02020603050405020304" pitchFamily="18" charset="0"/>
                <a:ea typeface="Times New Roman" panose="02020603050405020304" pitchFamily="18" charset="0"/>
              </a:rPr>
              <a:t>     The release of the synthetic model SRM-6 is intended to provide researchers with a convenient tool for performing computations on automated history matching of hydrocarbon reservoir models. The presence of characteristic properties inherent in models of real hydrocarbon </a:t>
            </a:r>
            <a:r>
              <a:rPr lang="en-US" sz="1500" dirty="0">
                <a:latin typeface="Times New Roman" panose="02020603050405020304" pitchFamily="18" charset="0"/>
                <a:ea typeface="Times New Roman" panose="02020603050405020304" pitchFamily="18" charset="0"/>
              </a:rPr>
              <a:t>fields</a:t>
            </a:r>
            <a:r>
              <a:rPr lang="en-US" sz="1500" dirty="0">
                <a:effectLst/>
                <a:latin typeface="Times New Roman" panose="02020603050405020304" pitchFamily="18" charset="0"/>
                <a:ea typeface="Times New Roman" panose="02020603050405020304" pitchFamily="18" charset="0"/>
              </a:rPr>
              <a:t>, knowledge of the true values of the model parameters and historical data, as well as a high computational speed allow this model to be used in multiple numerical experiments.</a:t>
            </a:r>
          </a:p>
          <a:p>
            <a:pPr algn="just"/>
            <a:r>
              <a:rPr lang="en-US" sz="1500" dirty="0">
                <a:latin typeface="Times New Roman" panose="02020603050405020304" pitchFamily="18" charset="0"/>
                <a:ea typeface="Times New Roman" panose="02020603050405020304" pitchFamily="18" charset="0"/>
              </a:rPr>
              <a:t>     Based on the equation of fluid flow in porous media and numerical experiments, 8 parameters were selected as control variables. These parameters most strongly affect the flow dynamics, and have, as a rule, the greatest uncertainty. The evolution strategy was chosen as an optimization algorithm for history matching. The automated process of model construction and history matching is implemented as a fully customizable workflow. The parameters of the model and optimization algorithms can be set by researchers in accordance with their goals.</a:t>
            </a:r>
          </a:p>
          <a:p>
            <a:pPr algn="just"/>
            <a:br>
              <a:rPr lang="ru-RU" sz="1500" b="1" i="1" dirty="0">
                <a:effectLst/>
                <a:highlight>
                  <a:srgbClr val="FFFF00"/>
                </a:highlight>
                <a:latin typeface="Times New Roman" panose="02020603050405020304" pitchFamily="18" charset="0"/>
                <a:ea typeface="Times New Roman" panose="02020603050405020304" pitchFamily="18" charset="0"/>
              </a:rPr>
            </a:br>
            <a:r>
              <a:rPr lang="en-US" sz="1500" b="1" i="1" dirty="0">
                <a:effectLst/>
                <a:latin typeface="Times New Roman" panose="02020603050405020304" pitchFamily="18" charset="0"/>
                <a:ea typeface="Times New Roman" panose="02020603050405020304" pitchFamily="18" charset="0"/>
              </a:rPr>
              <a:t>Brief verbal description of the model for news page or page with a model</a:t>
            </a:r>
          </a:p>
          <a:p>
            <a:pPr algn="just"/>
            <a:r>
              <a:rPr lang="en-US" sz="1500" dirty="0">
                <a:latin typeface="Times New Roman" panose="02020603050405020304" pitchFamily="18" charset="0"/>
              </a:rPr>
              <a:t>    The developed synthetic model was named SRM-6, which is an abbreviation from the Synthetic Reservoir Model. Number 6 indicates the number of wells in the model. The numerical model consists of the grid with the dimensions</a:t>
            </a:r>
            <a:r>
              <a:rPr lang="ru-RU" sz="1500" dirty="0">
                <a:latin typeface="Times New Roman" panose="02020603050405020304" pitchFamily="18" charset="0"/>
              </a:rPr>
              <a:t> </a:t>
            </a:r>
            <a:r>
              <a:rPr lang="en-US" sz="1500" dirty="0">
                <a:latin typeface="Times New Roman" panose="02020603050405020304" pitchFamily="18" charset="0"/>
              </a:rPr>
              <a:t>of 18 x 24 x 15 with a total of 6480 cells. The area size is 1800 x 2400 meters, the thickness of the target layer varies from 11 to 14 meters.</a:t>
            </a:r>
            <a:r>
              <a:rPr lang="ru-RU" sz="1500" dirty="0">
                <a:latin typeface="Times New Roman" panose="02020603050405020304" pitchFamily="18" charset="0"/>
              </a:rPr>
              <a:t> </a:t>
            </a:r>
            <a:r>
              <a:rPr lang="en-US" sz="1500" dirty="0">
                <a:latin typeface="Times New Roman" panose="02020603050405020304" pitchFamily="18" charset="0"/>
              </a:rPr>
              <a:t>The reservoir model simulates waterflood field development.</a:t>
            </a:r>
            <a:r>
              <a:rPr lang="ru-RU" sz="1500" dirty="0">
                <a:latin typeface="Times New Roman" panose="02020603050405020304" pitchFamily="18" charset="0"/>
              </a:rPr>
              <a:t> </a:t>
            </a:r>
            <a:r>
              <a:rPr lang="en-US" sz="1500" dirty="0">
                <a:latin typeface="Times New Roman" panose="02020603050405020304" pitchFamily="18" charset="0"/>
              </a:rPr>
              <a:t>This model is history matched to the 7 years of synthetic observed data, created by running the model at given bottomhole pressures.</a:t>
            </a:r>
          </a:p>
        </p:txBody>
      </p:sp>
    </p:spTree>
    <p:extLst>
      <p:ext uri="{BB962C8B-B14F-4D97-AF65-F5344CB8AC3E}">
        <p14:creationId xmlns:p14="http://schemas.microsoft.com/office/powerpoint/2010/main" val="3784319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Группа 6">
            <a:extLst>
              <a:ext uri="{FF2B5EF4-FFF2-40B4-BE49-F238E27FC236}">
                <a16:creationId xmlns:a16="http://schemas.microsoft.com/office/drawing/2014/main" id="{34BEBB18-3602-4EB6-97A4-B98EC18B3310}"/>
              </a:ext>
            </a:extLst>
          </p:cNvPr>
          <p:cNvGrpSpPr/>
          <p:nvPr/>
        </p:nvGrpSpPr>
        <p:grpSpPr>
          <a:xfrm>
            <a:off x="3906106" y="3403050"/>
            <a:ext cx="6588000" cy="3993661"/>
            <a:chOff x="7330214" y="1084260"/>
            <a:chExt cx="6732657" cy="4070937"/>
          </a:xfrm>
        </p:grpSpPr>
        <p:pic>
          <p:nvPicPr>
            <p:cNvPr id="42" name="Picture 4">
              <a:extLst>
                <a:ext uri="{FF2B5EF4-FFF2-40B4-BE49-F238E27FC236}">
                  <a16:creationId xmlns:a16="http://schemas.microsoft.com/office/drawing/2014/main" id="{F343BE77-4DB5-4DDD-92BE-E7DF9C4D726B}"/>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7330214" y="1084260"/>
              <a:ext cx="6732657" cy="4070937"/>
            </a:xfrm>
            <a:prstGeom prst="rect">
              <a:avLst/>
            </a:prstGeom>
            <a:noFill/>
            <a:ln w="76200">
              <a:solidFill>
                <a:schemeClr val="bg2"/>
              </a:solidFill>
              <a:miter lim="800000"/>
              <a:headEnd/>
              <a:tailEnd/>
            </a:ln>
            <a:effectLst>
              <a:outerShdw blurRad="63500" sx="101000" sy="101000" algn="ctr" rotWithShape="0">
                <a:prstClr val="black">
                  <a:alpha val="50000"/>
                </a:prstClr>
              </a:outerShdw>
            </a:effectLst>
            <a:extLst>
              <a:ext uri="{909E8E84-426E-40DD-AFC4-6F175D3DCCD1}">
                <a14:hiddenFill xmlns:a14="http://schemas.microsoft.com/office/drawing/2010/main">
                  <a:solidFill>
                    <a:schemeClr val="accent1"/>
                  </a:solidFill>
                </a14:hiddenFill>
              </a:ext>
            </a:extLst>
          </p:spPr>
        </p:pic>
        <p:sp>
          <p:nvSpPr>
            <p:cNvPr id="68" name="Скругленный прямоугольник 32">
              <a:extLst>
                <a:ext uri="{FF2B5EF4-FFF2-40B4-BE49-F238E27FC236}">
                  <a16:creationId xmlns:a16="http://schemas.microsoft.com/office/drawing/2014/main" id="{250C7965-79F2-4476-877B-4134AFD321D4}"/>
                </a:ext>
              </a:extLst>
            </p:cNvPr>
            <p:cNvSpPr/>
            <p:nvPr/>
          </p:nvSpPr>
          <p:spPr>
            <a:xfrm>
              <a:off x="8845022" y="1494793"/>
              <a:ext cx="367905" cy="366966"/>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I3</a:t>
              </a:r>
            </a:p>
          </p:txBody>
        </p:sp>
        <p:sp>
          <p:nvSpPr>
            <p:cNvPr id="69" name="Скругленный прямоугольник 33">
              <a:extLst>
                <a:ext uri="{FF2B5EF4-FFF2-40B4-BE49-F238E27FC236}">
                  <a16:creationId xmlns:a16="http://schemas.microsoft.com/office/drawing/2014/main" id="{9DB602C3-6F51-48FB-BA6D-D0D96260A361}"/>
                </a:ext>
              </a:extLst>
            </p:cNvPr>
            <p:cNvSpPr/>
            <p:nvPr/>
          </p:nvSpPr>
          <p:spPr>
            <a:xfrm>
              <a:off x="9721866" y="1147458"/>
              <a:ext cx="367905" cy="366966"/>
            </a:xfrm>
            <a:prstGeom prst="roundRect">
              <a:avLst/>
            </a:prstGeom>
            <a:solidFill>
              <a:srgbClr val="CB3D3A"/>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P3</a:t>
              </a:r>
            </a:p>
          </p:txBody>
        </p:sp>
        <p:sp>
          <p:nvSpPr>
            <p:cNvPr id="70" name="Скругленный прямоугольник 34">
              <a:extLst>
                <a:ext uri="{FF2B5EF4-FFF2-40B4-BE49-F238E27FC236}">
                  <a16:creationId xmlns:a16="http://schemas.microsoft.com/office/drawing/2014/main" id="{5C60C92A-CF77-4504-A545-739314DAD901}"/>
                </a:ext>
              </a:extLst>
            </p:cNvPr>
            <p:cNvSpPr/>
            <p:nvPr/>
          </p:nvSpPr>
          <p:spPr>
            <a:xfrm>
              <a:off x="10351817" y="1335206"/>
              <a:ext cx="367905" cy="366966"/>
            </a:xfrm>
            <a:prstGeom prst="roundRect">
              <a:avLst/>
            </a:prstGeom>
            <a:solidFill>
              <a:srgbClr val="CB3D3A"/>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P2</a:t>
              </a:r>
            </a:p>
          </p:txBody>
        </p:sp>
        <p:sp>
          <p:nvSpPr>
            <p:cNvPr id="71" name="Скругленный прямоугольник 35">
              <a:extLst>
                <a:ext uri="{FF2B5EF4-FFF2-40B4-BE49-F238E27FC236}">
                  <a16:creationId xmlns:a16="http://schemas.microsoft.com/office/drawing/2014/main" id="{D47ECEBC-F0F4-49CB-B2E7-EFA864740CD3}"/>
                </a:ext>
              </a:extLst>
            </p:cNvPr>
            <p:cNvSpPr/>
            <p:nvPr/>
          </p:nvSpPr>
          <p:spPr>
            <a:xfrm>
              <a:off x="11036439" y="1147944"/>
              <a:ext cx="367905" cy="366966"/>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I1</a:t>
              </a:r>
            </a:p>
          </p:txBody>
        </p:sp>
        <p:sp>
          <p:nvSpPr>
            <p:cNvPr id="72" name="Скругленный прямоугольник 36">
              <a:extLst>
                <a:ext uri="{FF2B5EF4-FFF2-40B4-BE49-F238E27FC236}">
                  <a16:creationId xmlns:a16="http://schemas.microsoft.com/office/drawing/2014/main" id="{A99DFDB4-5FFC-4BEC-B281-3626C1890D8E}"/>
                </a:ext>
              </a:extLst>
            </p:cNvPr>
            <p:cNvSpPr/>
            <p:nvPr/>
          </p:nvSpPr>
          <p:spPr>
            <a:xfrm>
              <a:off x="12454606" y="1731238"/>
              <a:ext cx="367905" cy="366966"/>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I2</a:t>
              </a:r>
            </a:p>
          </p:txBody>
        </p:sp>
        <p:sp>
          <p:nvSpPr>
            <p:cNvPr id="73" name="Скругленный прямоугольник 37">
              <a:extLst>
                <a:ext uri="{FF2B5EF4-FFF2-40B4-BE49-F238E27FC236}">
                  <a16:creationId xmlns:a16="http://schemas.microsoft.com/office/drawing/2014/main" id="{B47BC71A-BAB5-4E17-9441-51C26869C7C7}"/>
                </a:ext>
              </a:extLst>
            </p:cNvPr>
            <p:cNvSpPr/>
            <p:nvPr/>
          </p:nvSpPr>
          <p:spPr>
            <a:xfrm>
              <a:off x="11657316" y="1466704"/>
              <a:ext cx="367905" cy="366966"/>
            </a:xfrm>
            <a:prstGeom prst="roundRect">
              <a:avLst/>
            </a:prstGeom>
            <a:solidFill>
              <a:srgbClr val="CB3D3A"/>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P1</a:t>
              </a:r>
            </a:p>
          </p:txBody>
        </p:sp>
      </p:grpSp>
      <p:sp>
        <p:nvSpPr>
          <p:cNvPr id="39" name="TextBox 38">
            <a:extLst>
              <a:ext uri="{FF2B5EF4-FFF2-40B4-BE49-F238E27FC236}">
                <a16:creationId xmlns:a16="http://schemas.microsoft.com/office/drawing/2014/main" id="{3A5CF913-E9B0-4D77-B29B-6A182CF9F003}"/>
              </a:ext>
            </a:extLst>
          </p:cNvPr>
          <p:cNvSpPr txBox="1"/>
          <p:nvPr/>
        </p:nvSpPr>
        <p:spPr>
          <a:xfrm>
            <a:off x="3934682" y="6900999"/>
            <a:ext cx="4694214" cy="461665"/>
          </a:xfrm>
          <a:prstGeom prst="rect">
            <a:avLst/>
          </a:prstGeom>
          <a:noFill/>
        </p:spPr>
        <p:txBody>
          <a:bodyPr wrap="square" rtlCol="0">
            <a:spAutoFit/>
          </a:bodyPr>
          <a:lstStyle/>
          <a:p>
            <a:r>
              <a:rPr lang="en-US" sz="2400" b="0" dirty="0">
                <a:solidFill>
                  <a:schemeClr val="bg2"/>
                </a:solidFill>
                <a:latin typeface="Futura PT Demi" panose="020B0702020204020303" pitchFamily="34" charset="-52"/>
              </a:rPr>
              <a:t>Synthetic reservoir model SRM-6</a:t>
            </a:r>
            <a:endParaRPr lang="ru-RU" sz="2400" b="0" dirty="0">
              <a:solidFill>
                <a:schemeClr val="bg2"/>
              </a:solidFill>
              <a:latin typeface="Futura PT Demi" panose="020B0702020204020303" pitchFamily="34" charset="-52"/>
            </a:endParaRPr>
          </a:p>
        </p:txBody>
      </p:sp>
      <p:grpSp>
        <p:nvGrpSpPr>
          <p:cNvPr id="5" name="Группа 4">
            <a:extLst>
              <a:ext uri="{FF2B5EF4-FFF2-40B4-BE49-F238E27FC236}">
                <a16:creationId xmlns:a16="http://schemas.microsoft.com/office/drawing/2014/main" id="{DCF0B38C-BC77-4ED2-8F48-71B4DD7D7809}"/>
              </a:ext>
            </a:extLst>
          </p:cNvPr>
          <p:cNvGrpSpPr/>
          <p:nvPr/>
        </p:nvGrpSpPr>
        <p:grpSpPr>
          <a:xfrm>
            <a:off x="3966786" y="3448906"/>
            <a:ext cx="892854" cy="337713"/>
            <a:chOff x="3966786" y="3448906"/>
            <a:chExt cx="892854" cy="337713"/>
          </a:xfrm>
        </p:grpSpPr>
        <p:pic>
          <p:nvPicPr>
            <p:cNvPr id="74" name="Изображение 4">
              <a:extLst>
                <a:ext uri="{FF2B5EF4-FFF2-40B4-BE49-F238E27FC236}">
                  <a16:creationId xmlns:a16="http://schemas.microsoft.com/office/drawing/2014/main" id="{956B8FD4-8042-4831-8D14-21D2A37C57FE}"/>
                </a:ext>
              </a:extLst>
            </p:cNvPr>
            <p:cNvPicPr>
              <a:picLocks noChangeAspect="1"/>
            </p:cNvPicPr>
            <p:nvPr/>
          </p:nvPicPr>
          <p:blipFill rotWithShape="1">
            <a:blip r:embed="rId3">
              <a:alphaModFix amt="70000"/>
              <a:extLst>
                <a:ext uri="{28A0092B-C50C-407E-A947-70E740481C1C}">
                  <a14:useLocalDpi xmlns:a14="http://schemas.microsoft.com/office/drawing/2010/main" val="0"/>
                </a:ext>
              </a:extLst>
            </a:blip>
            <a:srcRect r="89081"/>
            <a:stretch/>
          </p:blipFill>
          <p:spPr>
            <a:xfrm>
              <a:off x="3966786" y="3477864"/>
              <a:ext cx="355620" cy="284953"/>
            </a:xfrm>
            <a:prstGeom prst="rect">
              <a:avLst/>
            </a:prstGeom>
          </p:spPr>
        </p:pic>
        <p:grpSp>
          <p:nvGrpSpPr>
            <p:cNvPr id="4" name="Группа 3">
              <a:extLst>
                <a:ext uri="{FF2B5EF4-FFF2-40B4-BE49-F238E27FC236}">
                  <a16:creationId xmlns:a16="http://schemas.microsoft.com/office/drawing/2014/main" id="{B558C807-E4F0-4738-9CA6-00659F6051AF}"/>
                </a:ext>
              </a:extLst>
            </p:cNvPr>
            <p:cNvGrpSpPr/>
            <p:nvPr/>
          </p:nvGrpSpPr>
          <p:grpSpPr>
            <a:xfrm>
              <a:off x="4322406" y="3448906"/>
              <a:ext cx="537234" cy="337713"/>
              <a:chOff x="4539528" y="3564385"/>
              <a:chExt cx="808760" cy="508398"/>
            </a:xfrm>
          </p:grpSpPr>
          <p:pic>
            <p:nvPicPr>
              <p:cNvPr id="77" name="Изображение 4">
                <a:extLst>
                  <a:ext uri="{FF2B5EF4-FFF2-40B4-BE49-F238E27FC236}">
                    <a16:creationId xmlns:a16="http://schemas.microsoft.com/office/drawing/2014/main" id="{093D00AF-0732-4A93-AD8C-602607032D76}"/>
                  </a:ext>
                </a:extLst>
              </p:cNvPr>
              <p:cNvPicPr>
                <a:picLocks noChangeAspect="1"/>
              </p:cNvPicPr>
              <p:nvPr/>
            </p:nvPicPr>
            <p:blipFill rotWithShape="1">
              <a:blip r:embed="rId3">
                <a:alphaModFix amt="70000"/>
                <a:extLst>
                  <a:ext uri="{28A0092B-C50C-407E-A947-70E740481C1C}">
                    <a14:useLocalDpi xmlns:a14="http://schemas.microsoft.com/office/drawing/2010/main" val="0"/>
                  </a:ext>
                </a:extLst>
              </a:blip>
              <a:srcRect l="47818" r="22441"/>
              <a:stretch/>
            </p:blipFill>
            <p:spPr>
              <a:xfrm>
                <a:off x="4539528" y="3718515"/>
                <a:ext cx="704849" cy="207358"/>
              </a:xfrm>
              <a:prstGeom prst="rect">
                <a:avLst/>
              </a:prstGeom>
            </p:spPr>
          </p:pic>
          <p:pic>
            <p:nvPicPr>
              <p:cNvPr id="78" name="Изображение 4">
                <a:extLst>
                  <a:ext uri="{FF2B5EF4-FFF2-40B4-BE49-F238E27FC236}">
                    <a16:creationId xmlns:a16="http://schemas.microsoft.com/office/drawing/2014/main" id="{B2CD1D1F-16BA-40E7-A1E4-41983D720A74}"/>
                  </a:ext>
                </a:extLst>
              </p:cNvPr>
              <p:cNvPicPr>
                <a:picLocks noChangeAspect="1"/>
              </p:cNvPicPr>
              <p:nvPr/>
            </p:nvPicPr>
            <p:blipFill rotWithShape="1">
              <a:blip r:embed="rId3">
                <a:alphaModFix amt="70000"/>
                <a:extLst>
                  <a:ext uri="{28A0092B-C50C-407E-A947-70E740481C1C}">
                    <a14:useLocalDpi xmlns:a14="http://schemas.microsoft.com/office/drawing/2010/main" val="0"/>
                  </a:ext>
                </a:extLst>
              </a:blip>
              <a:srcRect l="78551" r="1"/>
              <a:stretch/>
            </p:blipFill>
            <p:spPr>
              <a:xfrm>
                <a:off x="4545806" y="3865425"/>
                <a:ext cx="508315" cy="207358"/>
              </a:xfrm>
              <a:prstGeom prst="rect">
                <a:avLst/>
              </a:prstGeom>
            </p:spPr>
          </p:pic>
          <p:pic>
            <p:nvPicPr>
              <p:cNvPr id="79" name="Изображение 4">
                <a:extLst>
                  <a:ext uri="{FF2B5EF4-FFF2-40B4-BE49-F238E27FC236}">
                    <a16:creationId xmlns:a16="http://schemas.microsoft.com/office/drawing/2014/main" id="{C9F30D35-C271-4A75-A3BA-D2248C3E1799}"/>
                  </a:ext>
                </a:extLst>
              </p:cNvPr>
              <p:cNvPicPr>
                <a:picLocks noChangeAspect="1"/>
              </p:cNvPicPr>
              <p:nvPr/>
            </p:nvPicPr>
            <p:blipFill rotWithShape="1">
              <a:blip r:embed="rId3">
                <a:alphaModFix amt="70000"/>
                <a:extLst>
                  <a:ext uri="{28A0092B-C50C-407E-A947-70E740481C1C}">
                    <a14:useLocalDpi xmlns:a14="http://schemas.microsoft.com/office/drawing/2010/main" val="0"/>
                  </a:ext>
                </a:extLst>
              </a:blip>
              <a:srcRect l="13052" r="53086"/>
              <a:stretch/>
            </p:blipFill>
            <p:spPr>
              <a:xfrm>
                <a:off x="4545805" y="3564385"/>
                <a:ext cx="802483" cy="207358"/>
              </a:xfrm>
              <a:prstGeom prst="rect">
                <a:avLst/>
              </a:prstGeom>
            </p:spPr>
          </p:pic>
        </p:grpSp>
      </p:grpSp>
      <p:sp>
        <p:nvSpPr>
          <p:cNvPr id="6" name="Прямоугольник 5">
            <a:extLst>
              <a:ext uri="{FF2B5EF4-FFF2-40B4-BE49-F238E27FC236}">
                <a16:creationId xmlns:a16="http://schemas.microsoft.com/office/drawing/2014/main" id="{7D6BCFDC-2E9E-4191-BDD7-E6CFCEB9C147}"/>
              </a:ext>
            </a:extLst>
          </p:cNvPr>
          <p:cNvSpPr/>
          <p:nvPr/>
        </p:nvSpPr>
        <p:spPr>
          <a:xfrm>
            <a:off x="8570119" y="3403767"/>
            <a:ext cx="1915602" cy="382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6" name="Рисунок 75">
            <a:extLst>
              <a:ext uri="{FF2B5EF4-FFF2-40B4-BE49-F238E27FC236}">
                <a16:creationId xmlns:a16="http://schemas.microsoft.com/office/drawing/2014/main" id="{2B428D29-38F1-4ED4-9F95-F66384B043CE}"/>
              </a:ext>
            </a:extLst>
          </p:cNvPr>
          <p:cNvPicPr>
            <a:picLocks noChangeAspect="1"/>
          </p:cNvPicPr>
          <p:nvPr/>
        </p:nvPicPr>
        <p:blipFill rotWithShape="1">
          <a:blip r:embed="rId4">
            <a:extLst>
              <a:ext uri="{28A0092B-C50C-407E-A947-70E740481C1C}">
                <a14:useLocalDpi xmlns:a14="http://schemas.microsoft.com/office/drawing/2010/main" val="0"/>
              </a:ext>
            </a:extLst>
          </a:blip>
          <a:srcRect l="8314" t="20319" b="16862"/>
          <a:stretch/>
        </p:blipFill>
        <p:spPr>
          <a:xfrm>
            <a:off x="8708186" y="3470411"/>
            <a:ext cx="1086421" cy="340937"/>
          </a:xfrm>
          <a:prstGeom prst="rect">
            <a:avLst/>
          </a:prstGeom>
        </p:spPr>
      </p:pic>
      <p:pic>
        <p:nvPicPr>
          <p:cNvPr id="75" name="Изображение 8">
            <a:extLst>
              <a:ext uri="{FF2B5EF4-FFF2-40B4-BE49-F238E27FC236}">
                <a16:creationId xmlns:a16="http://schemas.microsoft.com/office/drawing/2014/main" id="{0959B4E8-B6A7-480E-937A-9E5402405001}"/>
              </a:ext>
            </a:extLst>
          </p:cNvPr>
          <p:cNvPicPr>
            <a:picLocks noChangeAspect="1"/>
          </p:cNvPicPr>
          <p:nvPr/>
        </p:nvPicPr>
        <p:blipFill rotWithShape="1">
          <a:blip r:embed="rId5">
            <a:extLst>
              <a:ext uri="{28A0092B-C50C-407E-A947-70E740481C1C}">
                <a14:useLocalDpi xmlns:a14="http://schemas.microsoft.com/office/drawing/2010/main" val="0"/>
              </a:ext>
            </a:extLst>
          </a:blip>
          <a:srcRect r="70375"/>
          <a:stretch/>
        </p:blipFill>
        <p:spPr>
          <a:xfrm>
            <a:off x="9829549" y="3485881"/>
            <a:ext cx="636614" cy="292353"/>
          </a:xfrm>
          <a:prstGeom prst="rect">
            <a:avLst/>
          </a:prstGeom>
        </p:spPr>
      </p:pic>
    </p:spTree>
    <p:extLst>
      <p:ext uri="{BB962C8B-B14F-4D97-AF65-F5344CB8AC3E}">
        <p14:creationId xmlns:p14="http://schemas.microsoft.com/office/powerpoint/2010/main" val="155697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Объект 3">
            <a:extLst>
              <a:ext uri="{FF2B5EF4-FFF2-40B4-BE49-F238E27FC236}">
                <a16:creationId xmlns:a16="http://schemas.microsoft.com/office/drawing/2014/main" id="{90297A9B-91D9-46E2-9D2A-6AE3A8A6DC11}"/>
              </a:ext>
            </a:extLst>
          </p:cNvPr>
          <p:cNvSpPr>
            <a:spLocks noGrp="1"/>
          </p:cNvSpPr>
          <p:nvPr>
            <p:ph idx="13"/>
          </p:nvPr>
        </p:nvSpPr>
        <p:spPr>
          <a:xfrm>
            <a:off x="337339" y="1042962"/>
            <a:ext cx="6832718" cy="4339179"/>
          </a:xfrm>
        </p:spPr>
        <p:txBody>
          <a:bodyPr/>
          <a:lstStyle/>
          <a:p>
            <a:pPr marL="36000" indent="0">
              <a:lnSpc>
                <a:spcPct val="130000"/>
              </a:lnSpc>
              <a:spcAft>
                <a:spcPts val="0"/>
              </a:spcAft>
              <a:buNone/>
            </a:pPr>
            <a:r>
              <a:rPr lang="en-US" altLang="en-US" sz="3200" b="1" dirty="0">
                <a:solidFill>
                  <a:srgbClr val="252525"/>
                </a:solidFill>
                <a:latin typeface="Futura PT Medium" panose="020B0602020204020303" pitchFamily="34" charset="-52"/>
                <a:cs typeface="Arial" panose="020B0604020202020204" pitchFamily="34" charset="0"/>
              </a:rPr>
              <a:t>Reservoir model description</a:t>
            </a:r>
          </a:p>
          <a:p>
            <a:pPr marL="216000" indent="-180000">
              <a:lnSpc>
                <a:spcPct val="125000"/>
              </a:lnSpc>
              <a:spcAft>
                <a:spcPts val="0"/>
              </a:spcAft>
              <a:buFont typeface="Arial" panose="020B0604020202020204" pitchFamily="34" charset="0"/>
              <a:buChar char="•"/>
            </a:pPr>
            <a:r>
              <a:rPr lang="en-US" sz="2600" dirty="0">
                <a:latin typeface="Futura PT Medium" panose="020B0602020204020303" pitchFamily="34" charset="-52"/>
                <a:cs typeface="Arial" panose="020B0604020202020204" pitchFamily="34" charset="0"/>
              </a:rPr>
              <a:t>Model name SRM-6</a:t>
            </a:r>
          </a:p>
          <a:p>
            <a:pPr marL="216000" indent="-180000">
              <a:lnSpc>
                <a:spcPct val="125000"/>
              </a:lnSpc>
              <a:spcAft>
                <a:spcPts val="0"/>
              </a:spcAft>
              <a:buFont typeface="Arial" panose="020B0604020202020204" pitchFamily="34" charset="0"/>
              <a:buChar char="•"/>
            </a:pPr>
            <a:r>
              <a:rPr lang="en-US" sz="2600" dirty="0">
                <a:latin typeface="Futura PT Medium" panose="020B0602020204020303" pitchFamily="34" charset="-52"/>
                <a:cs typeface="Arial" panose="020B0604020202020204" pitchFamily="34" charset="0"/>
              </a:rPr>
              <a:t>Grid 18x24x15, 6480</a:t>
            </a:r>
            <a:r>
              <a:rPr lang="ru-RU" sz="2600" dirty="0">
                <a:latin typeface="Futura PT Medium" panose="020B0602020204020303" pitchFamily="34" charset="-52"/>
                <a:cs typeface="Arial" panose="020B0604020202020204" pitchFamily="34" charset="0"/>
              </a:rPr>
              <a:t> </a:t>
            </a:r>
            <a:r>
              <a:rPr lang="en-US" sz="2600" dirty="0">
                <a:latin typeface="Futura PT Medium" panose="020B0602020204020303" pitchFamily="34" charset="-52"/>
                <a:cs typeface="Arial" panose="020B0604020202020204" pitchFamily="34" charset="0"/>
              </a:rPr>
              <a:t>cells,</a:t>
            </a:r>
            <a:endParaRPr lang="ru-RU" sz="2600" dirty="0">
              <a:latin typeface="Futura PT Medium" panose="020B0602020204020303" pitchFamily="34" charset="-52"/>
              <a:cs typeface="Arial" panose="020B0604020202020204" pitchFamily="34" charset="0"/>
            </a:endParaRPr>
          </a:p>
          <a:p>
            <a:pPr marL="216000" indent="-180000">
              <a:lnSpc>
                <a:spcPct val="125000"/>
              </a:lnSpc>
              <a:spcAft>
                <a:spcPts val="0"/>
              </a:spcAft>
              <a:buFont typeface="Arial" panose="020B0604020202020204" pitchFamily="34" charset="0"/>
              <a:buChar char="•"/>
            </a:pPr>
            <a:r>
              <a:rPr lang="en-US" sz="2600" dirty="0">
                <a:latin typeface="Futura PT Medium" panose="020B0602020204020303" pitchFamily="34" charset="-52"/>
                <a:cs typeface="Arial" panose="020B0604020202020204" pitchFamily="34" charset="0"/>
              </a:rPr>
              <a:t>Area size 1800 x2000 m</a:t>
            </a:r>
            <a:endParaRPr lang="ru-RU" sz="2600" dirty="0">
              <a:latin typeface="Futura PT Medium" panose="020B0602020204020303" pitchFamily="34" charset="-52"/>
              <a:cs typeface="Arial" panose="020B0604020202020204" pitchFamily="34" charset="0"/>
            </a:endParaRPr>
          </a:p>
          <a:p>
            <a:pPr marL="216000" indent="-180000">
              <a:lnSpc>
                <a:spcPct val="125000"/>
              </a:lnSpc>
              <a:spcAft>
                <a:spcPts val="0"/>
              </a:spcAft>
              <a:buFont typeface="Arial" panose="020B0604020202020204" pitchFamily="34" charset="0"/>
              <a:buChar char="•"/>
            </a:pPr>
            <a:r>
              <a:rPr lang="en-US" sz="2600" dirty="0">
                <a:latin typeface="Futura PT Medium" panose="020B0602020204020303" pitchFamily="34" charset="-52"/>
                <a:cs typeface="Arial" panose="020B0604020202020204" pitchFamily="34" charset="0"/>
              </a:rPr>
              <a:t>Reservoir thickness 11-14 m</a:t>
            </a:r>
          </a:p>
          <a:p>
            <a:pPr marL="216000" indent="-180000">
              <a:lnSpc>
                <a:spcPct val="125000"/>
              </a:lnSpc>
              <a:spcAft>
                <a:spcPts val="0"/>
              </a:spcAft>
              <a:buFont typeface="Arial" panose="020B0604020202020204" pitchFamily="34" charset="0"/>
              <a:buChar char="•"/>
            </a:pPr>
            <a:r>
              <a:rPr lang="en-US" sz="2600" dirty="0">
                <a:latin typeface="Futura PT Medium" panose="020B0602020204020303" pitchFamily="34" charset="-52"/>
                <a:cs typeface="Arial" panose="020B0604020202020204" pitchFamily="34" charset="0"/>
              </a:rPr>
              <a:t>Shallow marine depositional environment</a:t>
            </a:r>
            <a:endParaRPr lang="ru-RU" sz="2600" dirty="0">
              <a:latin typeface="Futura PT Medium" panose="020B0602020204020303" pitchFamily="34" charset="-52"/>
              <a:cs typeface="Arial" panose="020B0604020202020204" pitchFamily="34" charset="0"/>
            </a:endParaRPr>
          </a:p>
          <a:p>
            <a:pPr marL="216000" indent="-180000">
              <a:lnSpc>
                <a:spcPct val="125000"/>
              </a:lnSpc>
              <a:spcAft>
                <a:spcPts val="0"/>
              </a:spcAft>
              <a:buFont typeface="Arial" panose="020B0604020202020204" pitchFamily="34" charset="0"/>
              <a:buChar char="•"/>
            </a:pPr>
            <a:r>
              <a:rPr lang="en-US" sz="2600" dirty="0">
                <a:latin typeface="Futura PT Medium" panose="020B0602020204020303" pitchFamily="34" charset="-52"/>
                <a:cs typeface="Arial" panose="020B0604020202020204" pitchFamily="34" charset="0"/>
              </a:rPr>
              <a:t>6 wells (3 injection, 3 production</a:t>
            </a:r>
            <a:r>
              <a:rPr lang="ru-RU" sz="2600" dirty="0">
                <a:latin typeface="Futura PT Medium" panose="020B0602020204020303" pitchFamily="34" charset="-52"/>
                <a:cs typeface="Arial" panose="020B0604020202020204" pitchFamily="34" charset="0"/>
              </a:rPr>
              <a:t>)</a:t>
            </a:r>
          </a:p>
          <a:p>
            <a:pPr marL="216000" indent="-180000">
              <a:lnSpc>
                <a:spcPct val="125000"/>
              </a:lnSpc>
              <a:spcAft>
                <a:spcPts val="0"/>
              </a:spcAft>
              <a:buFont typeface="Arial" panose="020B0604020202020204" pitchFamily="34" charset="0"/>
              <a:buChar char="•"/>
            </a:pPr>
            <a:r>
              <a:rPr lang="en-US" sz="2600" dirty="0">
                <a:latin typeface="Futura PT Medium" panose="020B0602020204020303" pitchFamily="34" charset="-52"/>
                <a:cs typeface="Arial" panose="020B0604020202020204" pitchFamily="34" charset="0"/>
              </a:rPr>
              <a:t>Waterflood development with 7 years of history</a:t>
            </a:r>
          </a:p>
        </p:txBody>
      </p:sp>
      <p:pic>
        <p:nvPicPr>
          <p:cNvPr id="41" name="Picture 12">
            <a:extLst>
              <a:ext uri="{FF2B5EF4-FFF2-40B4-BE49-F238E27FC236}">
                <a16:creationId xmlns:a16="http://schemas.microsoft.com/office/drawing/2014/main" id="{CDEFC065-BDA0-4CD5-A9E6-0253BC83971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378724" y="5464355"/>
            <a:ext cx="6588000" cy="4166505"/>
          </a:xfrm>
          <a:prstGeom prst="rect">
            <a:avLst/>
          </a:prstGeom>
          <a:noFill/>
          <a:ln w="76200">
            <a:solidFill>
              <a:schemeClr val="bg2"/>
            </a:solidFill>
            <a:miter lim="800000"/>
            <a:headEnd/>
            <a:tailEnd/>
          </a:ln>
          <a:effectLst>
            <a:outerShdw blurRad="63500" sx="101000" sy="101000" algn="ctr" rotWithShape="0">
              <a:prstClr val="black">
                <a:alpha val="50000"/>
              </a:prstClr>
            </a:outerShdw>
          </a:effectLst>
          <a:extLst>
            <a:ext uri="{909E8E84-426E-40DD-AFC4-6F175D3DCCD1}">
              <a14:hiddenFill xmlns:a14="http://schemas.microsoft.com/office/drawing/2010/main">
                <a:solidFill>
                  <a:schemeClr val="accent1"/>
                </a:solidFill>
              </a14:hiddenFill>
            </a:ext>
          </a:extLst>
        </p:spPr>
      </p:pic>
      <p:sp>
        <p:nvSpPr>
          <p:cNvPr id="44" name="Скругленный прямоугольник 9">
            <a:extLst>
              <a:ext uri="{FF2B5EF4-FFF2-40B4-BE49-F238E27FC236}">
                <a16:creationId xmlns:a16="http://schemas.microsoft.com/office/drawing/2014/main" id="{84F0AAF4-AD1F-4BD7-9951-E3E3F0C54122}"/>
              </a:ext>
            </a:extLst>
          </p:cNvPr>
          <p:cNvSpPr/>
          <p:nvPr/>
        </p:nvSpPr>
        <p:spPr>
          <a:xfrm>
            <a:off x="12111705" y="6914367"/>
            <a:ext cx="360000" cy="360000"/>
          </a:xfrm>
          <a:prstGeom prst="roundRect">
            <a:avLst/>
          </a:prstGeom>
          <a:solidFill>
            <a:srgbClr val="CB3D3A"/>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P1</a:t>
            </a:r>
          </a:p>
        </p:txBody>
      </p:sp>
      <p:sp>
        <p:nvSpPr>
          <p:cNvPr id="45" name="Скругленный прямоугольник 10">
            <a:extLst>
              <a:ext uri="{FF2B5EF4-FFF2-40B4-BE49-F238E27FC236}">
                <a16:creationId xmlns:a16="http://schemas.microsoft.com/office/drawing/2014/main" id="{2A8E01CA-29F5-459C-BA98-A4705B30F1EB}"/>
              </a:ext>
            </a:extLst>
          </p:cNvPr>
          <p:cNvSpPr/>
          <p:nvPr/>
        </p:nvSpPr>
        <p:spPr>
          <a:xfrm>
            <a:off x="10556885" y="7104449"/>
            <a:ext cx="360000" cy="360000"/>
          </a:xfrm>
          <a:prstGeom prst="roundRect">
            <a:avLst/>
          </a:prstGeom>
          <a:solidFill>
            <a:srgbClr val="CB3D3A"/>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P3</a:t>
            </a:r>
          </a:p>
        </p:txBody>
      </p:sp>
      <p:sp>
        <p:nvSpPr>
          <p:cNvPr id="46" name="Скругленный прямоугольник 11">
            <a:extLst>
              <a:ext uri="{FF2B5EF4-FFF2-40B4-BE49-F238E27FC236}">
                <a16:creationId xmlns:a16="http://schemas.microsoft.com/office/drawing/2014/main" id="{19ADBDDD-6F99-4444-823D-FEC53CB46110}"/>
              </a:ext>
            </a:extLst>
          </p:cNvPr>
          <p:cNvSpPr/>
          <p:nvPr/>
        </p:nvSpPr>
        <p:spPr>
          <a:xfrm>
            <a:off x="11533696" y="7696810"/>
            <a:ext cx="360000" cy="360000"/>
          </a:xfrm>
          <a:prstGeom prst="roundRect">
            <a:avLst/>
          </a:prstGeom>
          <a:solidFill>
            <a:srgbClr val="CB3D3A"/>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P2</a:t>
            </a:r>
          </a:p>
        </p:txBody>
      </p:sp>
      <p:sp>
        <p:nvSpPr>
          <p:cNvPr id="47" name="Скругленный прямоугольник 12">
            <a:extLst>
              <a:ext uri="{FF2B5EF4-FFF2-40B4-BE49-F238E27FC236}">
                <a16:creationId xmlns:a16="http://schemas.microsoft.com/office/drawing/2014/main" id="{37D222A5-7AFC-4763-B5F8-220687C678B3}"/>
              </a:ext>
            </a:extLst>
          </p:cNvPr>
          <p:cNvSpPr/>
          <p:nvPr/>
        </p:nvSpPr>
        <p:spPr>
          <a:xfrm>
            <a:off x="11330314" y="6120800"/>
            <a:ext cx="360000" cy="360000"/>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I1</a:t>
            </a:r>
          </a:p>
        </p:txBody>
      </p:sp>
      <p:sp>
        <p:nvSpPr>
          <p:cNvPr id="48" name="Скругленный прямоугольник 13">
            <a:extLst>
              <a:ext uri="{FF2B5EF4-FFF2-40B4-BE49-F238E27FC236}">
                <a16:creationId xmlns:a16="http://schemas.microsoft.com/office/drawing/2014/main" id="{AC1F08C5-84D4-425A-BFD2-777587C2E5E9}"/>
              </a:ext>
            </a:extLst>
          </p:cNvPr>
          <p:cNvSpPr/>
          <p:nvPr/>
        </p:nvSpPr>
        <p:spPr>
          <a:xfrm>
            <a:off x="12697750" y="7703515"/>
            <a:ext cx="360000" cy="360000"/>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I2</a:t>
            </a:r>
          </a:p>
        </p:txBody>
      </p:sp>
      <p:sp>
        <p:nvSpPr>
          <p:cNvPr id="49" name="Скругленный прямоугольник 14">
            <a:extLst>
              <a:ext uri="{FF2B5EF4-FFF2-40B4-BE49-F238E27FC236}">
                <a16:creationId xmlns:a16="http://schemas.microsoft.com/office/drawing/2014/main" id="{F7F835B6-6FA0-40AF-A292-C79F5EA5A21F}"/>
              </a:ext>
            </a:extLst>
          </p:cNvPr>
          <p:cNvSpPr/>
          <p:nvPr/>
        </p:nvSpPr>
        <p:spPr>
          <a:xfrm>
            <a:off x="10377017" y="8105098"/>
            <a:ext cx="360000" cy="360000"/>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I3</a:t>
            </a:r>
          </a:p>
        </p:txBody>
      </p:sp>
      <p:sp>
        <p:nvSpPr>
          <p:cNvPr id="50" name="Овал 49">
            <a:extLst>
              <a:ext uri="{FF2B5EF4-FFF2-40B4-BE49-F238E27FC236}">
                <a16:creationId xmlns:a16="http://schemas.microsoft.com/office/drawing/2014/main" id="{A0459C54-EAB4-44F7-B37A-171D149336B0}"/>
              </a:ext>
            </a:extLst>
          </p:cNvPr>
          <p:cNvSpPr/>
          <p:nvPr/>
        </p:nvSpPr>
        <p:spPr>
          <a:xfrm>
            <a:off x="10504771" y="7424812"/>
            <a:ext cx="88599" cy="892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a:p>
        </p:txBody>
      </p:sp>
      <p:sp>
        <p:nvSpPr>
          <p:cNvPr id="51" name="Овал 50">
            <a:extLst>
              <a:ext uri="{FF2B5EF4-FFF2-40B4-BE49-F238E27FC236}">
                <a16:creationId xmlns:a16="http://schemas.microsoft.com/office/drawing/2014/main" id="{CC389614-DFF4-45D9-9161-1C9E98E9EDF3}"/>
              </a:ext>
            </a:extLst>
          </p:cNvPr>
          <p:cNvSpPr/>
          <p:nvPr/>
        </p:nvSpPr>
        <p:spPr>
          <a:xfrm>
            <a:off x="10309278" y="8413650"/>
            <a:ext cx="88599" cy="892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a:p>
        </p:txBody>
      </p:sp>
      <p:sp>
        <p:nvSpPr>
          <p:cNvPr id="52" name="Овал 51">
            <a:extLst>
              <a:ext uri="{FF2B5EF4-FFF2-40B4-BE49-F238E27FC236}">
                <a16:creationId xmlns:a16="http://schemas.microsoft.com/office/drawing/2014/main" id="{B1C8949E-FB99-4E5F-B6D6-3572AC44738C}"/>
              </a:ext>
            </a:extLst>
          </p:cNvPr>
          <p:cNvSpPr/>
          <p:nvPr/>
        </p:nvSpPr>
        <p:spPr>
          <a:xfrm>
            <a:off x="11470964" y="8016004"/>
            <a:ext cx="88599" cy="892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a:p>
        </p:txBody>
      </p:sp>
      <p:sp>
        <p:nvSpPr>
          <p:cNvPr id="53" name="Овал 52">
            <a:extLst>
              <a:ext uri="{FF2B5EF4-FFF2-40B4-BE49-F238E27FC236}">
                <a16:creationId xmlns:a16="http://schemas.microsoft.com/office/drawing/2014/main" id="{49D2D32E-DFF2-4BA0-ADBD-4632EDDF72F5}"/>
              </a:ext>
            </a:extLst>
          </p:cNvPr>
          <p:cNvSpPr/>
          <p:nvPr/>
        </p:nvSpPr>
        <p:spPr>
          <a:xfrm>
            <a:off x="12638058" y="8021109"/>
            <a:ext cx="88599" cy="892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a:p>
        </p:txBody>
      </p:sp>
      <p:sp>
        <p:nvSpPr>
          <p:cNvPr id="54" name="Овал 53">
            <a:extLst>
              <a:ext uri="{FF2B5EF4-FFF2-40B4-BE49-F238E27FC236}">
                <a16:creationId xmlns:a16="http://schemas.microsoft.com/office/drawing/2014/main" id="{C8C33FD1-9B56-4D91-8203-BFF3C3D5F51F}"/>
              </a:ext>
            </a:extLst>
          </p:cNvPr>
          <p:cNvSpPr/>
          <p:nvPr/>
        </p:nvSpPr>
        <p:spPr>
          <a:xfrm>
            <a:off x="12059593" y="7238667"/>
            <a:ext cx="88599" cy="892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a:p>
        </p:txBody>
      </p:sp>
      <p:sp>
        <p:nvSpPr>
          <p:cNvPr id="55" name="Овал 54">
            <a:extLst>
              <a:ext uri="{FF2B5EF4-FFF2-40B4-BE49-F238E27FC236}">
                <a16:creationId xmlns:a16="http://schemas.microsoft.com/office/drawing/2014/main" id="{B8EACF5E-1E24-40FE-BA74-C5838F44BE7D}"/>
              </a:ext>
            </a:extLst>
          </p:cNvPr>
          <p:cNvSpPr/>
          <p:nvPr/>
        </p:nvSpPr>
        <p:spPr>
          <a:xfrm>
            <a:off x="11274293" y="6442498"/>
            <a:ext cx="88599" cy="892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a:p>
        </p:txBody>
      </p:sp>
      <p:pic>
        <p:nvPicPr>
          <p:cNvPr id="40" name="Picture 11">
            <a:extLst>
              <a:ext uri="{FF2B5EF4-FFF2-40B4-BE49-F238E27FC236}">
                <a16:creationId xmlns:a16="http://schemas.microsoft.com/office/drawing/2014/main" id="{98DE0FE7-5F2C-4229-ADBD-087E02A4F24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65923" y="5464356"/>
            <a:ext cx="6588000" cy="4166505"/>
          </a:xfrm>
          <a:prstGeom prst="rect">
            <a:avLst/>
          </a:prstGeom>
          <a:noFill/>
          <a:ln w="76200">
            <a:solidFill>
              <a:schemeClr val="bg2"/>
            </a:solidFill>
            <a:miter lim="800000"/>
            <a:headEnd/>
            <a:tailEnd/>
          </a:ln>
          <a:effectLst>
            <a:outerShdw blurRad="63500" sx="101000" sy="101000" algn="ctr" rotWithShape="0">
              <a:prstClr val="black">
                <a:alpha val="50000"/>
              </a:prstClr>
            </a:outerShdw>
          </a:effectLst>
          <a:extLst>
            <a:ext uri="{909E8E84-426E-40DD-AFC4-6F175D3DCCD1}">
              <a14:hiddenFill xmlns:a14="http://schemas.microsoft.com/office/drawing/2010/main">
                <a:solidFill>
                  <a:schemeClr val="accent1"/>
                </a:solidFill>
              </a14:hiddenFill>
            </a:ext>
          </a:extLst>
        </p:spPr>
      </p:pic>
      <p:sp>
        <p:nvSpPr>
          <p:cNvPr id="56" name="Скругленный прямоугольник 20">
            <a:extLst>
              <a:ext uri="{FF2B5EF4-FFF2-40B4-BE49-F238E27FC236}">
                <a16:creationId xmlns:a16="http://schemas.microsoft.com/office/drawing/2014/main" id="{05B310A1-00AB-4E79-B045-618925257018}"/>
              </a:ext>
            </a:extLst>
          </p:cNvPr>
          <p:cNvSpPr/>
          <p:nvPr/>
        </p:nvSpPr>
        <p:spPr>
          <a:xfrm>
            <a:off x="5230454" y="6911042"/>
            <a:ext cx="360000" cy="360000"/>
          </a:xfrm>
          <a:prstGeom prst="roundRect">
            <a:avLst/>
          </a:prstGeom>
          <a:solidFill>
            <a:srgbClr val="CB3D3A"/>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P1</a:t>
            </a:r>
          </a:p>
        </p:txBody>
      </p:sp>
      <p:sp>
        <p:nvSpPr>
          <p:cNvPr id="57" name="Скругленный прямоугольник 21">
            <a:extLst>
              <a:ext uri="{FF2B5EF4-FFF2-40B4-BE49-F238E27FC236}">
                <a16:creationId xmlns:a16="http://schemas.microsoft.com/office/drawing/2014/main" id="{D4264732-0051-469A-8AFF-A1831C4A6334}"/>
              </a:ext>
            </a:extLst>
          </p:cNvPr>
          <p:cNvSpPr/>
          <p:nvPr/>
        </p:nvSpPr>
        <p:spPr>
          <a:xfrm>
            <a:off x="3665961" y="7101123"/>
            <a:ext cx="360000" cy="360000"/>
          </a:xfrm>
          <a:prstGeom prst="roundRect">
            <a:avLst/>
          </a:prstGeom>
          <a:solidFill>
            <a:srgbClr val="CB3D3A"/>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P3</a:t>
            </a:r>
          </a:p>
        </p:txBody>
      </p:sp>
      <p:sp>
        <p:nvSpPr>
          <p:cNvPr id="58" name="Скругленный прямоугольник 22">
            <a:extLst>
              <a:ext uri="{FF2B5EF4-FFF2-40B4-BE49-F238E27FC236}">
                <a16:creationId xmlns:a16="http://schemas.microsoft.com/office/drawing/2014/main" id="{7DDAA019-ED55-4290-A315-E0117870B8C5}"/>
              </a:ext>
            </a:extLst>
          </p:cNvPr>
          <p:cNvSpPr/>
          <p:nvPr/>
        </p:nvSpPr>
        <p:spPr>
          <a:xfrm>
            <a:off x="4648848" y="7693485"/>
            <a:ext cx="360000" cy="360000"/>
          </a:xfrm>
          <a:prstGeom prst="roundRect">
            <a:avLst/>
          </a:prstGeom>
          <a:solidFill>
            <a:srgbClr val="CB3D3A"/>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P2</a:t>
            </a:r>
          </a:p>
        </p:txBody>
      </p:sp>
      <p:sp>
        <p:nvSpPr>
          <p:cNvPr id="59" name="Скругленный прямоугольник 23">
            <a:extLst>
              <a:ext uri="{FF2B5EF4-FFF2-40B4-BE49-F238E27FC236}">
                <a16:creationId xmlns:a16="http://schemas.microsoft.com/office/drawing/2014/main" id="{6D379295-1FB6-44CE-8D80-3CBA8273C61F}"/>
              </a:ext>
            </a:extLst>
          </p:cNvPr>
          <p:cNvSpPr/>
          <p:nvPr/>
        </p:nvSpPr>
        <p:spPr>
          <a:xfrm>
            <a:off x="4444201" y="6117474"/>
            <a:ext cx="360000" cy="360000"/>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I1</a:t>
            </a:r>
          </a:p>
        </p:txBody>
      </p:sp>
      <p:sp>
        <p:nvSpPr>
          <p:cNvPr id="60" name="Скругленный прямоугольник 24">
            <a:extLst>
              <a:ext uri="{FF2B5EF4-FFF2-40B4-BE49-F238E27FC236}">
                <a16:creationId xmlns:a16="http://schemas.microsoft.com/office/drawing/2014/main" id="{EB5FB22C-58E7-46F4-B6AE-4324AA9C547E}"/>
              </a:ext>
            </a:extLst>
          </p:cNvPr>
          <p:cNvSpPr/>
          <p:nvPr/>
        </p:nvSpPr>
        <p:spPr>
          <a:xfrm>
            <a:off x="5820144" y="7700190"/>
            <a:ext cx="360000" cy="360000"/>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I2</a:t>
            </a:r>
          </a:p>
        </p:txBody>
      </p:sp>
      <p:sp>
        <p:nvSpPr>
          <p:cNvPr id="61" name="Скругленный прямоугольник 25">
            <a:extLst>
              <a:ext uri="{FF2B5EF4-FFF2-40B4-BE49-F238E27FC236}">
                <a16:creationId xmlns:a16="http://schemas.microsoft.com/office/drawing/2014/main" id="{65D1686F-86C3-4F7E-8B44-C88B85C02E1A}"/>
              </a:ext>
            </a:extLst>
          </p:cNvPr>
          <p:cNvSpPr/>
          <p:nvPr/>
        </p:nvSpPr>
        <p:spPr>
          <a:xfrm>
            <a:off x="3484973" y="8101773"/>
            <a:ext cx="360000" cy="360000"/>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I3</a:t>
            </a:r>
          </a:p>
        </p:txBody>
      </p:sp>
      <p:sp>
        <p:nvSpPr>
          <p:cNvPr id="62" name="Овал 61">
            <a:extLst>
              <a:ext uri="{FF2B5EF4-FFF2-40B4-BE49-F238E27FC236}">
                <a16:creationId xmlns:a16="http://schemas.microsoft.com/office/drawing/2014/main" id="{EF8F3CDD-E04A-4AB7-AC6A-35B0AE81B9CE}"/>
              </a:ext>
            </a:extLst>
          </p:cNvPr>
          <p:cNvSpPr/>
          <p:nvPr/>
        </p:nvSpPr>
        <p:spPr>
          <a:xfrm>
            <a:off x="3613523" y="7421487"/>
            <a:ext cx="89150" cy="892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a:p>
        </p:txBody>
      </p:sp>
      <p:sp>
        <p:nvSpPr>
          <p:cNvPr id="63" name="Овал 62">
            <a:extLst>
              <a:ext uri="{FF2B5EF4-FFF2-40B4-BE49-F238E27FC236}">
                <a16:creationId xmlns:a16="http://schemas.microsoft.com/office/drawing/2014/main" id="{E35D7587-4AC6-4F8B-B2CB-0F7A2ECD1726}"/>
              </a:ext>
            </a:extLst>
          </p:cNvPr>
          <p:cNvSpPr/>
          <p:nvPr/>
        </p:nvSpPr>
        <p:spPr>
          <a:xfrm>
            <a:off x="3416813" y="8410325"/>
            <a:ext cx="89150" cy="892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a:p>
        </p:txBody>
      </p:sp>
      <p:sp>
        <p:nvSpPr>
          <p:cNvPr id="64" name="Овал 63">
            <a:extLst>
              <a:ext uri="{FF2B5EF4-FFF2-40B4-BE49-F238E27FC236}">
                <a16:creationId xmlns:a16="http://schemas.microsoft.com/office/drawing/2014/main" id="{F643316D-09C1-4BA2-BC38-A019D3B2B124}"/>
              </a:ext>
            </a:extLst>
          </p:cNvPr>
          <p:cNvSpPr/>
          <p:nvPr/>
        </p:nvSpPr>
        <p:spPr>
          <a:xfrm>
            <a:off x="4585727" y="8012678"/>
            <a:ext cx="89150" cy="892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a:p>
        </p:txBody>
      </p:sp>
      <p:sp>
        <p:nvSpPr>
          <p:cNvPr id="65" name="Овал 64">
            <a:extLst>
              <a:ext uri="{FF2B5EF4-FFF2-40B4-BE49-F238E27FC236}">
                <a16:creationId xmlns:a16="http://schemas.microsoft.com/office/drawing/2014/main" id="{7092958D-00BF-4603-804B-4063BA73BBB8}"/>
              </a:ext>
            </a:extLst>
          </p:cNvPr>
          <p:cNvSpPr/>
          <p:nvPr/>
        </p:nvSpPr>
        <p:spPr>
          <a:xfrm>
            <a:off x="5760081" y="8017784"/>
            <a:ext cx="89150" cy="892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a:p>
        </p:txBody>
      </p:sp>
      <p:sp>
        <p:nvSpPr>
          <p:cNvPr id="66" name="Овал 65">
            <a:extLst>
              <a:ext uri="{FF2B5EF4-FFF2-40B4-BE49-F238E27FC236}">
                <a16:creationId xmlns:a16="http://schemas.microsoft.com/office/drawing/2014/main" id="{9201682E-64A7-4A85-AA97-13AC87127876}"/>
              </a:ext>
            </a:extLst>
          </p:cNvPr>
          <p:cNvSpPr/>
          <p:nvPr/>
        </p:nvSpPr>
        <p:spPr>
          <a:xfrm>
            <a:off x="5178017" y="7235342"/>
            <a:ext cx="89150" cy="892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a:p>
        </p:txBody>
      </p:sp>
      <p:sp>
        <p:nvSpPr>
          <p:cNvPr id="67" name="Овал 66">
            <a:extLst>
              <a:ext uri="{FF2B5EF4-FFF2-40B4-BE49-F238E27FC236}">
                <a16:creationId xmlns:a16="http://schemas.microsoft.com/office/drawing/2014/main" id="{0BEA17A3-035D-4372-B2C1-5BA2D150E5EB}"/>
              </a:ext>
            </a:extLst>
          </p:cNvPr>
          <p:cNvSpPr/>
          <p:nvPr/>
        </p:nvSpPr>
        <p:spPr>
          <a:xfrm>
            <a:off x="4387832" y="6439173"/>
            <a:ext cx="89150" cy="892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a:p>
        </p:txBody>
      </p:sp>
      <p:grpSp>
        <p:nvGrpSpPr>
          <p:cNvPr id="7" name="Группа 6">
            <a:extLst>
              <a:ext uri="{FF2B5EF4-FFF2-40B4-BE49-F238E27FC236}">
                <a16:creationId xmlns:a16="http://schemas.microsoft.com/office/drawing/2014/main" id="{34BEBB18-3602-4EB6-97A4-B98EC18B3310}"/>
              </a:ext>
            </a:extLst>
          </p:cNvPr>
          <p:cNvGrpSpPr/>
          <p:nvPr/>
        </p:nvGrpSpPr>
        <p:grpSpPr>
          <a:xfrm>
            <a:off x="7378724" y="1180319"/>
            <a:ext cx="6588000" cy="3993661"/>
            <a:chOff x="7330214" y="1084260"/>
            <a:chExt cx="6732657" cy="4070937"/>
          </a:xfrm>
        </p:grpSpPr>
        <p:pic>
          <p:nvPicPr>
            <p:cNvPr id="42" name="Picture 4">
              <a:extLst>
                <a:ext uri="{FF2B5EF4-FFF2-40B4-BE49-F238E27FC236}">
                  <a16:creationId xmlns:a16="http://schemas.microsoft.com/office/drawing/2014/main" id="{F343BE77-4DB5-4DDD-92BE-E7DF9C4D726B}"/>
                </a:ext>
              </a:extLst>
            </p:cNvPr>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7330214" y="1084260"/>
              <a:ext cx="6732657" cy="4070937"/>
            </a:xfrm>
            <a:prstGeom prst="rect">
              <a:avLst/>
            </a:prstGeom>
            <a:noFill/>
            <a:ln w="76200">
              <a:solidFill>
                <a:schemeClr val="bg2"/>
              </a:solidFill>
              <a:miter lim="800000"/>
              <a:headEnd/>
              <a:tailEnd/>
            </a:ln>
            <a:effectLst>
              <a:outerShdw blurRad="63500" sx="101000" sy="101000" algn="ctr" rotWithShape="0">
                <a:prstClr val="black">
                  <a:alpha val="50000"/>
                </a:prstClr>
              </a:outerShdw>
            </a:effectLst>
            <a:extLst>
              <a:ext uri="{909E8E84-426E-40DD-AFC4-6F175D3DCCD1}">
                <a14:hiddenFill xmlns:a14="http://schemas.microsoft.com/office/drawing/2010/main">
                  <a:solidFill>
                    <a:schemeClr val="accent1"/>
                  </a:solidFill>
                </a14:hiddenFill>
              </a:ext>
            </a:extLst>
          </p:spPr>
        </p:pic>
        <p:sp>
          <p:nvSpPr>
            <p:cNvPr id="68" name="Скругленный прямоугольник 32">
              <a:extLst>
                <a:ext uri="{FF2B5EF4-FFF2-40B4-BE49-F238E27FC236}">
                  <a16:creationId xmlns:a16="http://schemas.microsoft.com/office/drawing/2014/main" id="{250C7965-79F2-4476-877B-4134AFD321D4}"/>
                </a:ext>
              </a:extLst>
            </p:cNvPr>
            <p:cNvSpPr/>
            <p:nvPr/>
          </p:nvSpPr>
          <p:spPr>
            <a:xfrm>
              <a:off x="8918031" y="1494793"/>
              <a:ext cx="367905" cy="366966"/>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I3</a:t>
              </a:r>
            </a:p>
          </p:txBody>
        </p:sp>
        <p:sp>
          <p:nvSpPr>
            <p:cNvPr id="69" name="Скругленный прямоугольник 33">
              <a:extLst>
                <a:ext uri="{FF2B5EF4-FFF2-40B4-BE49-F238E27FC236}">
                  <a16:creationId xmlns:a16="http://schemas.microsoft.com/office/drawing/2014/main" id="{9DB602C3-6F51-48FB-BA6D-D0D96260A361}"/>
                </a:ext>
              </a:extLst>
            </p:cNvPr>
            <p:cNvSpPr/>
            <p:nvPr/>
          </p:nvSpPr>
          <p:spPr>
            <a:xfrm>
              <a:off x="9721866" y="1147458"/>
              <a:ext cx="367905" cy="366966"/>
            </a:xfrm>
            <a:prstGeom prst="roundRect">
              <a:avLst/>
            </a:prstGeom>
            <a:solidFill>
              <a:srgbClr val="CB3D3A"/>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P3</a:t>
              </a:r>
            </a:p>
          </p:txBody>
        </p:sp>
        <p:sp>
          <p:nvSpPr>
            <p:cNvPr id="70" name="Скругленный прямоугольник 34">
              <a:extLst>
                <a:ext uri="{FF2B5EF4-FFF2-40B4-BE49-F238E27FC236}">
                  <a16:creationId xmlns:a16="http://schemas.microsoft.com/office/drawing/2014/main" id="{5C60C92A-CF77-4504-A545-739314DAD901}"/>
                </a:ext>
              </a:extLst>
            </p:cNvPr>
            <p:cNvSpPr/>
            <p:nvPr/>
          </p:nvSpPr>
          <p:spPr>
            <a:xfrm>
              <a:off x="10351817" y="1335206"/>
              <a:ext cx="367905" cy="366966"/>
            </a:xfrm>
            <a:prstGeom prst="roundRect">
              <a:avLst/>
            </a:prstGeom>
            <a:solidFill>
              <a:srgbClr val="CB3D3A"/>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P2</a:t>
              </a:r>
            </a:p>
          </p:txBody>
        </p:sp>
        <p:sp>
          <p:nvSpPr>
            <p:cNvPr id="71" name="Скругленный прямоугольник 35">
              <a:extLst>
                <a:ext uri="{FF2B5EF4-FFF2-40B4-BE49-F238E27FC236}">
                  <a16:creationId xmlns:a16="http://schemas.microsoft.com/office/drawing/2014/main" id="{D47ECEBC-F0F4-49CB-B2E7-EFA864740CD3}"/>
                </a:ext>
              </a:extLst>
            </p:cNvPr>
            <p:cNvSpPr/>
            <p:nvPr/>
          </p:nvSpPr>
          <p:spPr>
            <a:xfrm>
              <a:off x="11036439" y="1147944"/>
              <a:ext cx="367905" cy="366966"/>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I1</a:t>
              </a:r>
            </a:p>
          </p:txBody>
        </p:sp>
        <p:sp>
          <p:nvSpPr>
            <p:cNvPr id="72" name="Скругленный прямоугольник 36">
              <a:extLst>
                <a:ext uri="{FF2B5EF4-FFF2-40B4-BE49-F238E27FC236}">
                  <a16:creationId xmlns:a16="http://schemas.microsoft.com/office/drawing/2014/main" id="{A99DFDB4-5FFC-4BEC-B281-3626C1890D8E}"/>
                </a:ext>
              </a:extLst>
            </p:cNvPr>
            <p:cNvSpPr/>
            <p:nvPr/>
          </p:nvSpPr>
          <p:spPr>
            <a:xfrm>
              <a:off x="12454606" y="1731238"/>
              <a:ext cx="367905" cy="366966"/>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I2</a:t>
              </a:r>
            </a:p>
          </p:txBody>
        </p:sp>
        <p:sp>
          <p:nvSpPr>
            <p:cNvPr id="73" name="Скругленный прямоугольник 37">
              <a:extLst>
                <a:ext uri="{FF2B5EF4-FFF2-40B4-BE49-F238E27FC236}">
                  <a16:creationId xmlns:a16="http://schemas.microsoft.com/office/drawing/2014/main" id="{B47BC71A-BAB5-4E17-9441-51C26869C7C7}"/>
                </a:ext>
              </a:extLst>
            </p:cNvPr>
            <p:cNvSpPr/>
            <p:nvPr/>
          </p:nvSpPr>
          <p:spPr>
            <a:xfrm>
              <a:off x="11657316" y="1466704"/>
              <a:ext cx="367905" cy="366966"/>
            </a:xfrm>
            <a:prstGeom prst="roundRect">
              <a:avLst/>
            </a:prstGeom>
            <a:solidFill>
              <a:srgbClr val="CB3D3A"/>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000" b="1" dirty="0">
                  <a:solidFill>
                    <a:srgbClr val="FFFFFF"/>
                  </a:solidFill>
                  <a:latin typeface="Arial Narrow" panose="020B0606020202030204" pitchFamily="34" charset="0"/>
                </a:rPr>
                <a:t>P1</a:t>
              </a:r>
            </a:p>
          </p:txBody>
        </p:sp>
      </p:grpSp>
      <p:sp>
        <p:nvSpPr>
          <p:cNvPr id="3" name="Овал 2">
            <a:extLst>
              <a:ext uri="{FF2B5EF4-FFF2-40B4-BE49-F238E27FC236}">
                <a16:creationId xmlns:a16="http://schemas.microsoft.com/office/drawing/2014/main" id="{7BD6E63A-5BB2-44E8-8D63-38DF672FD187}"/>
              </a:ext>
            </a:extLst>
          </p:cNvPr>
          <p:cNvSpPr/>
          <p:nvPr/>
        </p:nvSpPr>
        <p:spPr>
          <a:xfrm>
            <a:off x="6941721" y="10175991"/>
            <a:ext cx="516769" cy="516769"/>
          </a:xfrm>
          <a:prstGeom prst="ellipse">
            <a:avLst/>
          </a:prstGeom>
          <a:solidFill>
            <a:srgbClr val="000000"/>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nchorCtr="1"/>
          <a:lstStyle/>
          <a:p>
            <a:pPr algn="ctr"/>
            <a:r>
              <a:rPr lang="ru-RU" sz="2200" dirty="0">
                <a:solidFill>
                  <a:schemeClr val="bg1">
                    <a:lumMod val="75000"/>
                  </a:schemeClr>
                </a:solidFill>
                <a:latin typeface="Futura PT Medium" panose="020B0602020204020303" pitchFamily="34" charset="-52"/>
              </a:rPr>
              <a:t>1</a:t>
            </a:r>
          </a:p>
        </p:txBody>
      </p:sp>
    </p:spTree>
    <p:extLst>
      <p:ext uri="{BB962C8B-B14F-4D97-AF65-F5344CB8AC3E}">
        <p14:creationId xmlns:p14="http://schemas.microsoft.com/office/powerpoint/2010/main" val="177878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Объект 3">
            <a:extLst>
              <a:ext uri="{FF2B5EF4-FFF2-40B4-BE49-F238E27FC236}">
                <a16:creationId xmlns:a16="http://schemas.microsoft.com/office/drawing/2014/main" id="{90297A9B-91D9-46E2-9D2A-6AE3A8A6DC11}"/>
              </a:ext>
            </a:extLst>
          </p:cNvPr>
          <p:cNvSpPr>
            <a:spLocks noGrp="1"/>
          </p:cNvSpPr>
          <p:nvPr>
            <p:ph idx="13"/>
          </p:nvPr>
        </p:nvSpPr>
        <p:spPr>
          <a:xfrm>
            <a:off x="337339" y="1042963"/>
            <a:ext cx="6622261" cy="648406"/>
          </a:xfrm>
        </p:spPr>
        <p:txBody>
          <a:bodyPr/>
          <a:lstStyle/>
          <a:p>
            <a:pPr marL="36000" indent="0">
              <a:lnSpc>
                <a:spcPct val="130000"/>
              </a:lnSpc>
              <a:spcAft>
                <a:spcPts val="0"/>
              </a:spcAft>
              <a:buNone/>
            </a:pPr>
            <a:r>
              <a:rPr lang="en-US" altLang="en-US" sz="3200" b="1" dirty="0">
                <a:solidFill>
                  <a:srgbClr val="252525"/>
                </a:solidFill>
                <a:latin typeface="Futura PT Medium" panose="020B0602020204020303" pitchFamily="34" charset="-52"/>
                <a:cs typeface="Arial" panose="020B0604020202020204" pitchFamily="34" charset="0"/>
              </a:rPr>
              <a:t>Reservoir cross section and properties</a:t>
            </a:r>
          </a:p>
        </p:txBody>
      </p:sp>
      <p:pic>
        <p:nvPicPr>
          <p:cNvPr id="89" name="Picture 8">
            <a:extLst>
              <a:ext uri="{FF2B5EF4-FFF2-40B4-BE49-F238E27FC236}">
                <a16:creationId xmlns:a16="http://schemas.microsoft.com/office/drawing/2014/main" id="{E85B892B-1DC9-4EE8-BCE4-764321B34EF0}"/>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l="1" t="1647" r="15535" b="18402"/>
          <a:stretch/>
        </p:blipFill>
        <p:spPr bwMode="auto">
          <a:xfrm>
            <a:off x="461317" y="1906012"/>
            <a:ext cx="13495983" cy="3310411"/>
          </a:xfrm>
          <a:prstGeom prst="rect">
            <a:avLst/>
          </a:prstGeom>
          <a:noFill/>
          <a:ln w="76200">
            <a:solidFill>
              <a:schemeClr val="bg2"/>
            </a:solidFill>
            <a:miter lim="800000"/>
            <a:headEnd/>
            <a:tailEnd/>
          </a:ln>
          <a:effectLst>
            <a:outerShdw blurRad="63500" algn="ctr" rotWithShape="0">
              <a:prstClr val="black">
                <a:alpha val="50000"/>
              </a:prstClr>
            </a:outerShdw>
          </a:effectLst>
          <a:extLst>
            <a:ext uri="{909E8E84-426E-40DD-AFC4-6F175D3DCCD1}">
              <a14:hiddenFill xmlns:a14="http://schemas.microsoft.com/office/drawing/2010/main">
                <a:solidFill>
                  <a:schemeClr val="accent1"/>
                </a:solidFill>
              </a14:hiddenFill>
            </a:ext>
          </a:extLst>
        </p:spPr>
      </p:pic>
      <p:pic>
        <p:nvPicPr>
          <p:cNvPr id="91" name="Picture 3">
            <a:extLst>
              <a:ext uri="{FF2B5EF4-FFF2-40B4-BE49-F238E27FC236}">
                <a16:creationId xmlns:a16="http://schemas.microsoft.com/office/drawing/2014/main" id="{FD5C0EFC-4A94-4466-A1FD-14C70F233D6D}"/>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5027589" y="5671551"/>
            <a:ext cx="2331429" cy="3978934"/>
          </a:xfrm>
          <a:prstGeom prst="rect">
            <a:avLst/>
          </a:prstGeom>
          <a:noFill/>
          <a:ln w="76200">
            <a:solidFill>
              <a:schemeClr val="bg2"/>
            </a:solidFill>
            <a:miter lim="800000"/>
            <a:headEnd/>
            <a:tailEnd/>
          </a:ln>
          <a:effectLst>
            <a:outerShdw blurRad="63500" sx="101000" sy="101000" algn="ctr" rotWithShape="0">
              <a:prstClr val="black">
                <a:alpha val="50000"/>
              </a:prstClr>
            </a:outerShdw>
          </a:effectLst>
          <a:extLst>
            <a:ext uri="{909E8E84-426E-40DD-AFC4-6F175D3DCCD1}">
              <a14:hiddenFill xmlns:a14="http://schemas.microsoft.com/office/drawing/2010/main">
                <a:solidFill>
                  <a:schemeClr val="accent1"/>
                </a:solidFill>
              </a14:hiddenFill>
            </a:ext>
          </a:extLst>
        </p:spPr>
      </p:pic>
      <p:pic>
        <p:nvPicPr>
          <p:cNvPr id="92" name="Picture 4">
            <a:extLst>
              <a:ext uri="{FF2B5EF4-FFF2-40B4-BE49-F238E27FC236}">
                <a16:creationId xmlns:a16="http://schemas.microsoft.com/office/drawing/2014/main" id="{BFC7B508-368F-46BF-BB01-53E6E0BE525E}"/>
              </a:ext>
            </a:extLst>
          </p:cNvPr>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2207376" y="5671551"/>
            <a:ext cx="2331429" cy="3992225"/>
          </a:xfrm>
          <a:prstGeom prst="rect">
            <a:avLst/>
          </a:prstGeom>
          <a:noFill/>
          <a:ln w="76200">
            <a:solidFill>
              <a:schemeClr val="bg2"/>
            </a:solidFill>
            <a:miter lim="800000"/>
            <a:headEnd/>
            <a:tailEnd/>
          </a:ln>
          <a:effectLst>
            <a:outerShdw blurRad="63500" sx="101000" sy="101000" algn="ctr" rotWithShape="0">
              <a:prstClr val="black">
                <a:alpha val="50000"/>
              </a:prstClr>
            </a:outerShdw>
          </a:effectLst>
          <a:extLst>
            <a:ext uri="{909E8E84-426E-40DD-AFC4-6F175D3DCCD1}">
              <a14:hiddenFill xmlns:a14="http://schemas.microsoft.com/office/drawing/2010/main">
                <a:solidFill>
                  <a:schemeClr val="accent1"/>
                </a:solidFill>
              </a14:hiddenFill>
            </a:ext>
          </a:extLst>
        </p:spPr>
      </p:pic>
      <p:pic>
        <p:nvPicPr>
          <p:cNvPr id="93" name="Picture 5">
            <a:extLst>
              <a:ext uri="{FF2B5EF4-FFF2-40B4-BE49-F238E27FC236}">
                <a16:creationId xmlns:a16="http://schemas.microsoft.com/office/drawing/2014/main" id="{86D4C29F-34E5-4E99-B1C1-CDFD53786A59}"/>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668016" y="5682604"/>
            <a:ext cx="1638074" cy="3978932"/>
          </a:xfrm>
          <a:prstGeom prst="rect">
            <a:avLst/>
          </a:prstGeom>
          <a:noFill/>
          <a:ln w="76200">
            <a:solidFill>
              <a:schemeClr val="bg2"/>
            </a:solidFill>
            <a:miter lim="800000"/>
            <a:headEnd/>
            <a:tailEnd/>
          </a:ln>
          <a:effectLst>
            <a:outerShdw blurRad="63500" sx="101000" sy="101000" algn="ctr" rotWithShape="0">
              <a:prstClr val="black">
                <a:alpha val="50000"/>
              </a:prstClr>
            </a:outerShdw>
          </a:effectLst>
          <a:extLst>
            <a:ext uri="{909E8E84-426E-40DD-AFC4-6F175D3DCCD1}">
              <a14:hiddenFill xmlns:a14="http://schemas.microsoft.com/office/drawing/2010/main">
                <a:solidFill>
                  <a:schemeClr val="accent1"/>
                </a:solidFill>
              </a14:hiddenFill>
            </a:ext>
          </a:extLst>
        </p:spPr>
      </p:pic>
      <p:pic>
        <p:nvPicPr>
          <p:cNvPr id="94" name="Picture 6">
            <a:extLst>
              <a:ext uri="{FF2B5EF4-FFF2-40B4-BE49-F238E27FC236}">
                <a16:creationId xmlns:a16="http://schemas.microsoft.com/office/drawing/2014/main" id="{EFB98514-368F-4739-AF4B-E9A27E0BAFB2}"/>
              </a:ext>
            </a:extLst>
          </p:cNvPr>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a:stretch/>
        </p:blipFill>
        <p:spPr bwMode="auto">
          <a:xfrm>
            <a:off x="7847802" y="5671552"/>
            <a:ext cx="2331429" cy="3978932"/>
          </a:xfrm>
          <a:prstGeom prst="rect">
            <a:avLst/>
          </a:prstGeom>
          <a:noFill/>
          <a:ln w="76200">
            <a:solidFill>
              <a:schemeClr val="bg2"/>
            </a:solidFill>
            <a:miter lim="800000"/>
            <a:headEnd/>
            <a:tailEnd/>
          </a:ln>
          <a:effectLst>
            <a:outerShdw blurRad="63500" sx="101000" sy="101000" algn="ctr" rotWithShape="0">
              <a:prstClr val="black">
                <a:alpha val="50000"/>
              </a:prstClr>
            </a:outerShdw>
          </a:effectLst>
          <a:extLst>
            <a:ext uri="{909E8E84-426E-40DD-AFC4-6F175D3DCCD1}">
              <a14:hiddenFill xmlns:a14="http://schemas.microsoft.com/office/drawing/2010/main">
                <a:solidFill>
                  <a:schemeClr val="accent1"/>
                </a:solidFill>
              </a14:hiddenFill>
            </a:ext>
          </a:extLst>
        </p:spPr>
      </p:pic>
      <p:sp>
        <p:nvSpPr>
          <p:cNvPr id="95" name="Скругленный прямоугольник 20">
            <a:extLst>
              <a:ext uri="{FF2B5EF4-FFF2-40B4-BE49-F238E27FC236}">
                <a16:creationId xmlns:a16="http://schemas.microsoft.com/office/drawing/2014/main" id="{C6AC9109-0E97-4EB9-BC01-40D1FA87FA04}"/>
              </a:ext>
            </a:extLst>
          </p:cNvPr>
          <p:cNvSpPr/>
          <p:nvPr/>
        </p:nvSpPr>
        <p:spPr>
          <a:xfrm>
            <a:off x="11083059" y="2009092"/>
            <a:ext cx="360000" cy="360000"/>
          </a:xfrm>
          <a:prstGeom prst="roundRect">
            <a:avLst/>
          </a:prstGeom>
          <a:solidFill>
            <a:srgbClr val="CB3D3A"/>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200" b="1" dirty="0">
                <a:solidFill>
                  <a:srgbClr val="FFFFFF"/>
                </a:solidFill>
                <a:latin typeface="Arial Narrow" panose="020B0606020202030204" pitchFamily="34" charset="0"/>
              </a:rPr>
              <a:t>P1</a:t>
            </a:r>
          </a:p>
        </p:txBody>
      </p:sp>
      <p:sp>
        <p:nvSpPr>
          <p:cNvPr id="96" name="Скругленный прямоугольник 21">
            <a:extLst>
              <a:ext uri="{FF2B5EF4-FFF2-40B4-BE49-F238E27FC236}">
                <a16:creationId xmlns:a16="http://schemas.microsoft.com/office/drawing/2014/main" id="{A6836483-31A2-46A7-92E0-C7B884882DEF}"/>
              </a:ext>
            </a:extLst>
          </p:cNvPr>
          <p:cNvSpPr/>
          <p:nvPr/>
        </p:nvSpPr>
        <p:spPr>
          <a:xfrm>
            <a:off x="6295314" y="2009092"/>
            <a:ext cx="360000" cy="360000"/>
          </a:xfrm>
          <a:prstGeom prst="roundRect">
            <a:avLst/>
          </a:prstGeom>
          <a:solidFill>
            <a:srgbClr val="CB3D3A"/>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200" b="1" dirty="0">
                <a:solidFill>
                  <a:srgbClr val="FFFFFF"/>
                </a:solidFill>
                <a:latin typeface="Arial Narrow" panose="020B0606020202030204" pitchFamily="34" charset="0"/>
              </a:rPr>
              <a:t>P3</a:t>
            </a:r>
          </a:p>
        </p:txBody>
      </p:sp>
      <p:sp>
        <p:nvSpPr>
          <p:cNvPr id="97" name="Скругленный прямоугольник 22">
            <a:extLst>
              <a:ext uri="{FF2B5EF4-FFF2-40B4-BE49-F238E27FC236}">
                <a16:creationId xmlns:a16="http://schemas.microsoft.com/office/drawing/2014/main" id="{41908AD4-2D84-4336-93A8-E62C4000F195}"/>
              </a:ext>
            </a:extLst>
          </p:cNvPr>
          <p:cNvSpPr/>
          <p:nvPr/>
        </p:nvSpPr>
        <p:spPr>
          <a:xfrm>
            <a:off x="9261941" y="2202266"/>
            <a:ext cx="360000" cy="360000"/>
          </a:xfrm>
          <a:prstGeom prst="roundRect">
            <a:avLst/>
          </a:prstGeom>
          <a:solidFill>
            <a:srgbClr val="CB3D3A"/>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200" b="1" dirty="0">
                <a:solidFill>
                  <a:srgbClr val="FFFFFF"/>
                </a:solidFill>
                <a:latin typeface="Arial Narrow" panose="020B0606020202030204" pitchFamily="34" charset="0"/>
              </a:rPr>
              <a:t>P2</a:t>
            </a:r>
          </a:p>
        </p:txBody>
      </p:sp>
      <p:sp>
        <p:nvSpPr>
          <p:cNvPr id="98" name="Скругленный прямоугольник 23">
            <a:extLst>
              <a:ext uri="{FF2B5EF4-FFF2-40B4-BE49-F238E27FC236}">
                <a16:creationId xmlns:a16="http://schemas.microsoft.com/office/drawing/2014/main" id="{B8BB5D97-63C6-4251-8E5A-A9905C9F687D}"/>
              </a:ext>
            </a:extLst>
          </p:cNvPr>
          <p:cNvSpPr/>
          <p:nvPr/>
        </p:nvSpPr>
        <p:spPr>
          <a:xfrm>
            <a:off x="8208818" y="2009092"/>
            <a:ext cx="360000" cy="360000"/>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200" b="1" dirty="0">
                <a:solidFill>
                  <a:srgbClr val="FFFFFF"/>
                </a:solidFill>
                <a:latin typeface="Arial Narrow" panose="020B0606020202030204" pitchFamily="34" charset="0"/>
              </a:rPr>
              <a:t>I1</a:t>
            </a:r>
          </a:p>
        </p:txBody>
      </p:sp>
      <p:sp>
        <p:nvSpPr>
          <p:cNvPr id="99" name="Скругленный прямоугольник 24">
            <a:extLst>
              <a:ext uri="{FF2B5EF4-FFF2-40B4-BE49-F238E27FC236}">
                <a16:creationId xmlns:a16="http://schemas.microsoft.com/office/drawing/2014/main" id="{13E8A82A-51AE-4CDD-8F75-D2F5BFCC33D2}"/>
              </a:ext>
            </a:extLst>
          </p:cNvPr>
          <p:cNvSpPr/>
          <p:nvPr/>
        </p:nvSpPr>
        <p:spPr>
          <a:xfrm>
            <a:off x="13041643" y="2189092"/>
            <a:ext cx="360000" cy="360000"/>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200" b="1" dirty="0">
                <a:solidFill>
                  <a:srgbClr val="FFFFFF"/>
                </a:solidFill>
                <a:latin typeface="Arial Narrow" panose="020B0606020202030204" pitchFamily="34" charset="0"/>
              </a:rPr>
              <a:t>I2</a:t>
            </a:r>
          </a:p>
        </p:txBody>
      </p:sp>
      <p:sp>
        <p:nvSpPr>
          <p:cNvPr id="100" name="Скругленный прямоугольник 25">
            <a:extLst>
              <a:ext uri="{FF2B5EF4-FFF2-40B4-BE49-F238E27FC236}">
                <a16:creationId xmlns:a16="http://schemas.microsoft.com/office/drawing/2014/main" id="{8E173C4A-C378-4C2A-B842-3E99811F3381}"/>
              </a:ext>
            </a:extLst>
          </p:cNvPr>
          <p:cNvSpPr/>
          <p:nvPr/>
        </p:nvSpPr>
        <p:spPr>
          <a:xfrm>
            <a:off x="4365231" y="2266328"/>
            <a:ext cx="360000" cy="360000"/>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lIns="18000" tIns="18000" rIns="18000" bIns="18000" rtlCol="0" anchor="ctr" anchorCtr="1"/>
          <a:lstStyle/>
          <a:p>
            <a:pPr algn="ctr"/>
            <a:r>
              <a:rPr lang="en-US" sz="2200" b="1" dirty="0">
                <a:solidFill>
                  <a:srgbClr val="FFFFFF"/>
                </a:solidFill>
                <a:latin typeface="Arial Narrow" panose="020B0606020202030204" pitchFamily="34" charset="0"/>
              </a:rPr>
              <a:t>I3</a:t>
            </a:r>
          </a:p>
        </p:txBody>
      </p:sp>
      <p:sp>
        <p:nvSpPr>
          <p:cNvPr id="14" name="Овал 13">
            <a:extLst>
              <a:ext uri="{FF2B5EF4-FFF2-40B4-BE49-F238E27FC236}">
                <a16:creationId xmlns:a16="http://schemas.microsoft.com/office/drawing/2014/main" id="{CF4EBDD5-B6A4-4F79-8FB7-44C76588004A}"/>
              </a:ext>
            </a:extLst>
          </p:cNvPr>
          <p:cNvSpPr/>
          <p:nvPr/>
        </p:nvSpPr>
        <p:spPr>
          <a:xfrm>
            <a:off x="6941721" y="10175991"/>
            <a:ext cx="516769" cy="516769"/>
          </a:xfrm>
          <a:prstGeom prst="ellipse">
            <a:avLst/>
          </a:prstGeom>
          <a:solidFill>
            <a:srgbClr val="000000"/>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nchorCtr="1"/>
          <a:lstStyle/>
          <a:p>
            <a:pPr algn="ctr"/>
            <a:r>
              <a:rPr lang="ru-RU" sz="2200" dirty="0">
                <a:solidFill>
                  <a:schemeClr val="bg1">
                    <a:lumMod val="75000"/>
                  </a:schemeClr>
                </a:solidFill>
                <a:latin typeface="Futura PT Medium" panose="020B0602020204020303" pitchFamily="34" charset="-52"/>
              </a:rPr>
              <a:t>2</a:t>
            </a:r>
          </a:p>
        </p:txBody>
      </p:sp>
    </p:spTree>
    <p:extLst>
      <p:ext uri="{BB962C8B-B14F-4D97-AF65-F5344CB8AC3E}">
        <p14:creationId xmlns:p14="http://schemas.microsoft.com/office/powerpoint/2010/main" val="2152650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Объект 3">
            <a:extLst>
              <a:ext uri="{FF2B5EF4-FFF2-40B4-BE49-F238E27FC236}">
                <a16:creationId xmlns:a16="http://schemas.microsoft.com/office/drawing/2014/main" id="{90297A9B-91D9-46E2-9D2A-6AE3A8A6DC11}"/>
              </a:ext>
            </a:extLst>
          </p:cNvPr>
          <p:cNvSpPr>
            <a:spLocks noGrp="1"/>
          </p:cNvSpPr>
          <p:nvPr>
            <p:ph idx="13"/>
          </p:nvPr>
        </p:nvSpPr>
        <p:spPr>
          <a:xfrm>
            <a:off x="337339" y="1042963"/>
            <a:ext cx="3858211" cy="648406"/>
          </a:xfrm>
        </p:spPr>
        <p:txBody>
          <a:bodyPr/>
          <a:lstStyle/>
          <a:p>
            <a:pPr marL="36000" indent="0">
              <a:lnSpc>
                <a:spcPct val="130000"/>
              </a:lnSpc>
              <a:spcAft>
                <a:spcPts val="0"/>
              </a:spcAft>
              <a:buNone/>
            </a:pPr>
            <a:r>
              <a:rPr lang="en-US" altLang="en-US" sz="3200" b="1" dirty="0">
                <a:solidFill>
                  <a:srgbClr val="252525"/>
                </a:solidFill>
                <a:latin typeface="Futura PT Medium" panose="020B0602020204020303" pitchFamily="34" charset="-52"/>
                <a:cs typeface="Arial" panose="020B0604020202020204" pitchFamily="34" charset="0"/>
              </a:rPr>
              <a:t>Well section windows</a:t>
            </a:r>
          </a:p>
        </p:txBody>
      </p:sp>
      <p:pic>
        <p:nvPicPr>
          <p:cNvPr id="75" name="Picture 3">
            <a:extLst>
              <a:ext uri="{FF2B5EF4-FFF2-40B4-BE49-F238E27FC236}">
                <a16:creationId xmlns:a16="http://schemas.microsoft.com/office/drawing/2014/main" id="{5CE116AE-349C-4CCF-BAB8-8D7A6E5C5896}"/>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35625" y="1843769"/>
            <a:ext cx="5620605" cy="2088235"/>
          </a:xfrm>
          <a:prstGeom prst="rect">
            <a:avLst/>
          </a:prstGeom>
          <a:noFill/>
          <a:ln w="76200">
            <a:solidFill>
              <a:schemeClr val="bg2"/>
            </a:solidFill>
            <a:miter lim="800000"/>
            <a:headEnd/>
            <a:tailEnd/>
          </a:ln>
          <a:effectLst>
            <a:outerShdw blurRad="63500" sx="101000" sy="101000" algn="ctr" rotWithShape="0">
              <a:prstClr val="black">
                <a:alpha val="50000"/>
              </a:prstClr>
            </a:outerShdw>
          </a:effectLst>
          <a:extLst>
            <a:ext uri="{909E8E84-426E-40DD-AFC4-6F175D3DCCD1}">
              <a14:hiddenFill xmlns:a14="http://schemas.microsoft.com/office/drawing/2010/main">
                <a:solidFill>
                  <a:schemeClr val="accent1"/>
                </a:solidFill>
              </a14:hiddenFill>
            </a:ext>
          </a:extLst>
        </p:spPr>
      </p:pic>
      <p:pic>
        <p:nvPicPr>
          <p:cNvPr id="76" name="Picture 4">
            <a:extLst>
              <a:ext uri="{FF2B5EF4-FFF2-40B4-BE49-F238E27FC236}">
                <a16:creationId xmlns:a16="http://schemas.microsoft.com/office/drawing/2014/main" id="{24E40D8C-C9E9-4249-B2A8-172D869197A0}"/>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35625" y="4605662"/>
            <a:ext cx="5620605" cy="2083968"/>
          </a:xfrm>
          <a:prstGeom prst="rect">
            <a:avLst/>
          </a:prstGeom>
          <a:noFill/>
          <a:ln w="76200">
            <a:solidFill>
              <a:schemeClr val="bg2"/>
            </a:solidFill>
            <a:miter lim="800000"/>
            <a:headEnd/>
            <a:tailEnd/>
          </a:ln>
          <a:effectLst>
            <a:outerShdw blurRad="63500" sx="101000" sy="101000" algn="ctr" rotWithShape="0">
              <a:prstClr val="black">
                <a:alpha val="50000"/>
              </a:prstClr>
            </a:outerShdw>
          </a:effectLst>
          <a:extLst>
            <a:ext uri="{909E8E84-426E-40DD-AFC4-6F175D3DCCD1}">
              <a14:hiddenFill xmlns:a14="http://schemas.microsoft.com/office/drawing/2010/main">
                <a:solidFill>
                  <a:schemeClr val="accent1"/>
                </a:solidFill>
              </a14:hiddenFill>
            </a:ext>
          </a:extLst>
        </p:spPr>
      </p:pic>
      <p:pic>
        <p:nvPicPr>
          <p:cNvPr id="77" name="Picture 5">
            <a:extLst>
              <a:ext uri="{FF2B5EF4-FFF2-40B4-BE49-F238E27FC236}">
                <a16:creationId xmlns:a16="http://schemas.microsoft.com/office/drawing/2014/main" id="{050B9E61-DD01-407E-A6BD-1CAD0CB26A87}"/>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135625" y="7421130"/>
            <a:ext cx="5620606" cy="2062584"/>
          </a:xfrm>
          <a:prstGeom prst="rect">
            <a:avLst/>
          </a:prstGeom>
          <a:noFill/>
          <a:ln w="76200">
            <a:solidFill>
              <a:schemeClr val="bg2"/>
            </a:solidFill>
            <a:miter lim="800000"/>
            <a:headEnd/>
            <a:tailEnd/>
          </a:ln>
          <a:effectLst>
            <a:outerShdw blurRad="63500" sx="101000" sy="101000" algn="ctr" rotWithShape="0">
              <a:prstClr val="black">
                <a:alpha val="50000"/>
              </a:prstClr>
            </a:outerShdw>
          </a:effectLst>
          <a:extLst>
            <a:ext uri="{909E8E84-426E-40DD-AFC4-6F175D3DCCD1}">
              <a14:hiddenFill xmlns:a14="http://schemas.microsoft.com/office/drawing/2010/main">
                <a:solidFill>
                  <a:schemeClr val="accent1"/>
                </a:solidFill>
              </a14:hiddenFill>
            </a:ext>
          </a:extLst>
        </p:spPr>
      </p:pic>
      <p:pic>
        <p:nvPicPr>
          <p:cNvPr id="78" name="Picture 6">
            <a:extLst>
              <a:ext uri="{FF2B5EF4-FFF2-40B4-BE49-F238E27FC236}">
                <a16:creationId xmlns:a16="http://schemas.microsoft.com/office/drawing/2014/main" id="{45F161A4-46EF-43A3-BA24-F9A673972CD2}"/>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865512" y="1843769"/>
            <a:ext cx="5620602" cy="1862206"/>
          </a:xfrm>
          <a:prstGeom prst="rect">
            <a:avLst/>
          </a:prstGeom>
          <a:noFill/>
          <a:ln w="76200">
            <a:solidFill>
              <a:schemeClr val="bg2"/>
            </a:solidFill>
            <a:miter lim="800000"/>
            <a:headEnd/>
            <a:tailEnd/>
          </a:ln>
          <a:effectLst>
            <a:outerShdw blurRad="63500" sx="101000" sy="101000" algn="ctr" rotWithShape="0">
              <a:prstClr val="black">
                <a:alpha val="50000"/>
              </a:prstClr>
            </a:outerShdw>
          </a:effectLst>
          <a:extLst>
            <a:ext uri="{909E8E84-426E-40DD-AFC4-6F175D3DCCD1}">
              <a14:hiddenFill xmlns:a14="http://schemas.microsoft.com/office/drawing/2010/main">
                <a:solidFill>
                  <a:schemeClr val="accent1"/>
                </a:solidFill>
              </a14:hiddenFill>
            </a:ext>
          </a:extLst>
        </p:spPr>
      </p:pic>
      <p:pic>
        <p:nvPicPr>
          <p:cNvPr id="79" name="Picture 7">
            <a:extLst>
              <a:ext uri="{FF2B5EF4-FFF2-40B4-BE49-F238E27FC236}">
                <a16:creationId xmlns:a16="http://schemas.microsoft.com/office/drawing/2014/main" id="{67C77014-1968-4285-AD58-4E7256B68193}"/>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865512" y="4605662"/>
            <a:ext cx="5620602" cy="2134062"/>
          </a:xfrm>
          <a:prstGeom prst="rect">
            <a:avLst/>
          </a:prstGeom>
          <a:noFill/>
          <a:ln w="76200">
            <a:solidFill>
              <a:schemeClr val="bg2"/>
            </a:solidFill>
            <a:miter lim="800000"/>
            <a:headEnd/>
            <a:tailEnd/>
          </a:ln>
          <a:effectLst>
            <a:outerShdw blurRad="63500" sx="101000" sy="101000" algn="ctr" rotWithShape="0">
              <a:prstClr val="black">
                <a:alpha val="50000"/>
              </a:prstClr>
            </a:outerShdw>
          </a:effectLst>
          <a:extLst>
            <a:ext uri="{909E8E84-426E-40DD-AFC4-6F175D3DCCD1}">
              <a14:hiddenFill xmlns:a14="http://schemas.microsoft.com/office/drawing/2010/main">
                <a:solidFill>
                  <a:schemeClr val="accent1"/>
                </a:solidFill>
              </a14:hiddenFill>
            </a:ext>
          </a:extLst>
        </p:spPr>
      </p:pic>
      <p:pic>
        <p:nvPicPr>
          <p:cNvPr id="80" name="Picture 8">
            <a:extLst>
              <a:ext uri="{FF2B5EF4-FFF2-40B4-BE49-F238E27FC236}">
                <a16:creationId xmlns:a16="http://schemas.microsoft.com/office/drawing/2014/main" id="{71423976-1EEB-4865-8980-9E5D7C28D169}"/>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865512" y="7421130"/>
            <a:ext cx="5620602" cy="2158638"/>
          </a:xfrm>
          <a:prstGeom prst="rect">
            <a:avLst/>
          </a:prstGeom>
          <a:noFill/>
          <a:ln w="76200">
            <a:solidFill>
              <a:schemeClr val="bg2"/>
            </a:solidFill>
            <a:miter lim="800000"/>
            <a:headEnd/>
            <a:tailEnd/>
          </a:ln>
          <a:effectLst>
            <a:outerShdw blurRad="63500" sx="101000" sy="101000" algn="ctr" rotWithShape="0">
              <a:prstClr val="black">
                <a:alpha val="50000"/>
              </a:prstClr>
            </a:outerShdw>
          </a:effectLst>
          <a:extLst>
            <a:ext uri="{909E8E84-426E-40DD-AFC4-6F175D3DCCD1}">
              <a14:hiddenFill xmlns:a14="http://schemas.microsoft.com/office/drawing/2010/main">
                <a:solidFill>
                  <a:schemeClr val="accent1"/>
                </a:solidFill>
              </a14:hiddenFill>
            </a:ext>
          </a:extLst>
        </p:spPr>
      </p:pic>
      <p:sp>
        <p:nvSpPr>
          <p:cNvPr id="82" name="TextBox 81">
            <a:extLst>
              <a:ext uri="{FF2B5EF4-FFF2-40B4-BE49-F238E27FC236}">
                <a16:creationId xmlns:a16="http://schemas.microsoft.com/office/drawing/2014/main" id="{D1BEC89A-4AC1-43CE-818D-BFACFB99E07B}"/>
              </a:ext>
            </a:extLst>
          </p:cNvPr>
          <p:cNvSpPr txBox="1"/>
          <p:nvPr/>
        </p:nvSpPr>
        <p:spPr>
          <a:xfrm>
            <a:off x="457200" y="1711391"/>
            <a:ext cx="481389" cy="467239"/>
          </a:xfrm>
          <a:prstGeom prst="rect">
            <a:avLst/>
          </a:prstGeom>
          <a:noFill/>
        </p:spPr>
        <p:txBody>
          <a:bodyPr wrap="square" lIns="18000" tIns="18000" rIns="18000" bIns="18000" anchor="ctr" anchorCtr="1">
            <a:spAutoFit/>
          </a:bodyPr>
          <a:lstStyle/>
          <a:p>
            <a:r>
              <a:rPr lang="en-US" sz="2800" dirty="0">
                <a:latin typeface="Futura PT Medium" panose="020B0602020204020303" pitchFamily="34" charset="-52"/>
                <a:cs typeface="Arial" panose="020B0604020202020204" pitchFamily="34" charset="0"/>
              </a:rPr>
              <a:t>P1</a:t>
            </a:r>
            <a:endParaRPr lang="ru-RU" sz="2800" dirty="0"/>
          </a:p>
        </p:txBody>
      </p:sp>
      <p:sp>
        <p:nvSpPr>
          <p:cNvPr id="84" name="TextBox 83">
            <a:extLst>
              <a:ext uri="{FF2B5EF4-FFF2-40B4-BE49-F238E27FC236}">
                <a16:creationId xmlns:a16="http://schemas.microsoft.com/office/drawing/2014/main" id="{780F3011-DCD5-4D8A-B887-6B5FF8DE2E56}"/>
              </a:ext>
            </a:extLst>
          </p:cNvPr>
          <p:cNvSpPr txBox="1"/>
          <p:nvPr/>
        </p:nvSpPr>
        <p:spPr>
          <a:xfrm>
            <a:off x="457200" y="4463993"/>
            <a:ext cx="481389" cy="467239"/>
          </a:xfrm>
          <a:prstGeom prst="rect">
            <a:avLst/>
          </a:prstGeom>
          <a:noFill/>
        </p:spPr>
        <p:txBody>
          <a:bodyPr wrap="square" lIns="18000" tIns="18000" rIns="18000" bIns="18000" anchor="ctr" anchorCtr="1">
            <a:spAutoFit/>
          </a:bodyPr>
          <a:lstStyle/>
          <a:p>
            <a:r>
              <a:rPr lang="en-US" sz="2800" dirty="0">
                <a:latin typeface="Futura PT Medium" panose="020B0602020204020303" pitchFamily="34" charset="-52"/>
                <a:cs typeface="Arial" panose="020B0604020202020204" pitchFamily="34" charset="0"/>
              </a:rPr>
              <a:t>P2</a:t>
            </a:r>
            <a:endParaRPr lang="ru-RU" sz="2800" dirty="0"/>
          </a:p>
        </p:txBody>
      </p:sp>
      <p:sp>
        <p:nvSpPr>
          <p:cNvPr id="85" name="TextBox 84">
            <a:extLst>
              <a:ext uri="{FF2B5EF4-FFF2-40B4-BE49-F238E27FC236}">
                <a16:creationId xmlns:a16="http://schemas.microsoft.com/office/drawing/2014/main" id="{435E33D9-3E81-419B-9DF7-153348FFD593}"/>
              </a:ext>
            </a:extLst>
          </p:cNvPr>
          <p:cNvSpPr txBox="1"/>
          <p:nvPr/>
        </p:nvSpPr>
        <p:spPr>
          <a:xfrm>
            <a:off x="457200" y="7267395"/>
            <a:ext cx="481389" cy="467239"/>
          </a:xfrm>
          <a:prstGeom prst="rect">
            <a:avLst/>
          </a:prstGeom>
          <a:noFill/>
        </p:spPr>
        <p:txBody>
          <a:bodyPr wrap="square" lIns="18000" tIns="18000" rIns="18000" bIns="18000" anchor="ctr" anchorCtr="1">
            <a:spAutoFit/>
          </a:bodyPr>
          <a:lstStyle/>
          <a:p>
            <a:r>
              <a:rPr lang="en-US" sz="2800" dirty="0">
                <a:latin typeface="Futura PT Medium" panose="020B0602020204020303" pitchFamily="34" charset="-52"/>
                <a:cs typeface="Arial" panose="020B0604020202020204" pitchFamily="34" charset="0"/>
              </a:rPr>
              <a:t>P3</a:t>
            </a:r>
            <a:endParaRPr lang="ru-RU" sz="2800" dirty="0"/>
          </a:p>
        </p:txBody>
      </p:sp>
      <p:sp>
        <p:nvSpPr>
          <p:cNvPr id="86" name="TextBox 85">
            <a:extLst>
              <a:ext uri="{FF2B5EF4-FFF2-40B4-BE49-F238E27FC236}">
                <a16:creationId xmlns:a16="http://schemas.microsoft.com/office/drawing/2014/main" id="{DED84586-38C4-43C6-9E79-A81018320372}"/>
              </a:ext>
            </a:extLst>
          </p:cNvPr>
          <p:cNvSpPr txBox="1"/>
          <p:nvPr/>
        </p:nvSpPr>
        <p:spPr>
          <a:xfrm>
            <a:off x="7255813" y="1711391"/>
            <a:ext cx="481389" cy="467239"/>
          </a:xfrm>
          <a:prstGeom prst="rect">
            <a:avLst/>
          </a:prstGeom>
          <a:noFill/>
        </p:spPr>
        <p:txBody>
          <a:bodyPr wrap="square" lIns="18000" tIns="18000" rIns="18000" bIns="18000" anchor="ctr" anchorCtr="1">
            <a:spAutoFit/>
          </a:bodyPr>
          <a:lstStyle/>
          <a:p>
            <a:r>
              <a:rPr lang="en-US" sz="2800" dirty="0">
                <a:latin typeface="Futura PT Medium" panose="020B0602020204020303" pitchFamily="34" charset="-52"/>
                <a:cs typeface="Arial" panose="020B0604020202020204" pitchFamily="34" charset="0"/>
              </a:rPr>
              <a:t>I1</a:t>
            </a:r>
            <a:endParaRPr lang="ru-RU" sz="2800" dirty="0"/>
          </a:p>
        </p:txBody>
      </p:sp>
      <p:sp>
        <p:nvSpPr>
          <p:cNvPr id="87" name="TextBox 86">
            <a:extLst>
              <a:ext uri="{FF2B5EF4-FFF2-40B4-BE49-F238E27FC236}">
                <a16:creationId xmlns:a16="http://schemas.microsoft.com/office/drawing/2014/main" id="{CFDA9736-79AF-423F-90D7-6088911AD40A}"/>
              </a:ext>
            </a:extLst>
          </p:cNvPr>
          <p:cNvSpPr txBox="1"/>
          <p:nvPr/>
        </p:nvSpPr>
        <p:spPr>
          <a:xfrm>
            <a:off x="7255813" y="4463993"/>
            <a:ext cx="481389" cy="467239"/>
          </a:xfrm>
          <a:prstGeom prst="rect">
            <a:avLst/>
          </a:prstGeom>
          <a:noFill/>
        </p:spPr>
        <p:txBody>
          <a:bodyPr wrap="square" lIns="18000" tIns="18000" rIns="18000" bIns="18000" anchor="ctr" anchorCtr="1">
            <a:spAutoFit/>
          </a:bodyPr>
          <a:lstStyle/>
          <a:p>
            <a:r>
              <a:rPr lang="en-US" sz="2800" dirty="0">
                <a:latin typeface="Futura PT Medium" panose="020B0602020204020303" pitchFamily="34" charset="-52"/>
                <a:cs typeface="Arial" panose="020B0604020202020204" pitchFamily="34" charset="0"/>
              </a:rPr>
              <a:t>I2</a:t>
            </a:r>
            <a:endParaRPr lang="ru-RU" sz="2800" dirty="0"/>
          </a:p>
        </p:txBody>
      </p:sp>
      <p:sp>
        <p:nvSpPr>
          <p:cNvPr id="88" name="TextBox 87">
            <a:extLst>
              <a:ext uri="{FF2B5EF4-FFF2-40B4-BE49-F238E27FC236}">
                <a16:creationId xmlns:a16="http://schemas.microsoft.com/office/drawing/2014/main" id="{F5A3E05F-3512-4995-96F0-B02C636E0637}"/>
              </a:ext>
            </a:extLst>
          </p:cNvPr>
          <p:cNvSpPr txBox="1"/>
          <p:nvPr/>
        </p:nvSpPr>
        <p:spPr>
          <a:xfrm>
            <a:off x="7255813" y="7267395"/>
            <a:ext cx="481389" cy="467239"/>
          </a:xfrm>
          <a:prstGeom prst="rect">
            <a:avLst/>
          </a:prstGeom>
          <a:noFill/>
        </p:spPr>
        <p:txBody>
          <a:bodyPr wrap="square" lIns="18000" tIns="18000" rIns="18000" bIns="18000" anchor="ctr" anchorCtr="1">
            <a:spAutoFit/>
          </a:bodyPr>
          <a:lstStyle/>
          <a:p>
            <a:r>
              <a:rPr lang="en-US" sz="2800" dirty="0">
                <a:latin typeface="Futura PT Medium" panose="020B0602020204020303" pitchFamily="34" charset="-52"/>
                <a:cs typeface="Arial" panose="020B0604020202020204" pitchFamily="34" charset="0"/>
              </a:rPr>
              <a:t>I3</a:t>
            </a:r>
            <a:endParaRPr lang="ru-RU" sz="2800" dirty="0"/>
          </a:p>
        </p:txBody>
      </p:sp>
      <p:sp>
        <p:nvSpPr>
          <p:cNvPr id="15" name="Овал 14">
            <a:extLst>
              <a:ext uri="{FF2B5EF4-FFF2-40B4-BE49-F238E27FC236}">
                <a16:creationId xmlns:a16="http://schemas.microsoft.com/office/drawing/2014/main" id="{D273EF5D-C4BA-4DB8-BC41-CE4333E7B8A8}"/>
              </a:ext>
            </a:extLst>
          </p:cNvPr>
          <p:cNvSpPr/>
          <p:nvPr/>
        </p:nvSpPr>
        <p:spPr>
          <a:xfrm>
            <a:off x="6941721" y="10175991"/>
            <a:ext cx="516769" cy="516769"/>
          </a:xfrm>
          <a:prstGeom prst="ellipse">
            <a:avLst/>
          </a:prstGeom>
          <a:solidFill>
            <a:srgbClr val="000000"/>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nchorCtr="1"/>
          <a:lstStyle/>
          <a:p>
            <a:pPr algn="ctr"/>
            <a:r>
              <a:rPr lang="ru-RU" sz="2200" dirty="0">
                <a:solidFill>
                  <a:schemeClr val="bg1">
                    <a:lumMod val="75000"/>
                  </a:schemeClr>
                </a:solidFill>
                <a:latin typeface="Futura PT Medium" panose="020B0602020204020303" pitchFamily="34" charset="-52"/>
              </a:rPr>
              <a:t>3</a:t>
            </a:r>
          </a:p>
        </p:txBody>
      </p:sp>
    </p:spTree>
    <p:extLst>
      <p:ext uri="{BB962C8B-B14F-4D97-AF65-F5344CB8AC3E}">
        <p14:creationId xmlns:p14="http://schemas.microsoft.com/office/powerpoint/2010/main" val="3972670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Объект 3">
            <a:extLst>
              <a:ext uri="{FF2B5EF4-FFF2-40B4-BE49-F238E27FC236}">
                <a16:creationId xmlns:a16="http://schemas.microsoft.com/office/drawing/2014/main" id="{90297A9B-91D9-46E2-9D2A-6AE3A8A6DC11}"/>
              </a:ext>
            </a:extLst>
          </p:cNvPr>
          <p:cNvSpPr>
            <a:spLocks noGrp="1"/>
          </p:cNvSpPr>
          <p:nvPr>
            <p:ph idx="13"/>
          </p:nvPr>
        </p:nvSpPr>
        <p:spPr>
          <a:xfrm>
            <a:off x="337339" y="1042963"/>
            <a:ext cx="6006311" cy="648406"/>
          </a:xfrm>
        </p:spPr>
        <p:txBody>
          <a:bodyPr/>
          <a:lstStyle/>
          <a:p>
            <a:pPr marL="36000" indent="0">
              <a:lnSpc>
                <a:spcPct val="130000"/>
              </a:lnSpc>
              <a:spcAft>
                <a:spcPts val="0"/>
              </a:spcAft>
              <a:buNone/>
            </a:pPr>
            <a:r>
              <a:rPr lang="en-US" altLang="en-US" sz="3200" b="1" dirty="0">
                <a:solidFill>
                  <a:srgbClr val="252525"/>
                </a:solidFill>
                <a:latin typeface="Futura PT Medium" panose="020B0602020204020303" pitchFamily="34" charset="-52"/>
                <a:cs typeface="Arial" panose="020B0604020202020204" pitchFamily="34" charset="0"/>
              </a:rPr>
              <a:t>Control variables (uncertainties)</a:t>
            </a:r>
          </a:p>
        </p:txBody>
      </p:sp>
      <p:sp>
        <p:nvSpPr>
          <p:cNvPr id="31" name="Объект 3">
            <a:extLst>
              <a:ext uri="{FF2B5EF4-FFF2-40B4-BE49-F238E27FC236}">
                <a16:creationId xmlns:a16="http://schemas.microsoft.com/office/drawing/2014/main" id="{2AB54534-D93F-4A94-8ABD-F5496688092E}"/>
              </a:ext>
            </a:extLst>
          </p:cNvPr>
          <p:cNvSpPr txBox="1">
            <a:spLocks/>
          </p:cNvSpPr>
          <p:nvPr/>
        </p:nvSpPr>
        <p:spPr>
          <a:xfrm>
            <a:off x="337339" y="8667929"/>
            <a:ext cx="13607261" cy="1088871"/>
          </a:xfrm>
          <a:prstGeom prst="rect">
            <a:avLst/>
          </a:prstGeom>
        </p:spPr>
        <p:txBody>
          <a:bodyPr lIns="0" tIns="0" rIns="0" bIns="0">
            <a:noAutofit/>
          </a:bodyPr>
          <a:lstStyle>
            <a:lvl1pPr marL="298450" indent="-285750" algn="l" defTabSz="914400" rtl="0" eaLnBrk="1" latinLnBrk="0" hangingPunct="1">
              <a:lnSpc>
                <a:spcPct val="100000"/>
              </a:lnSpc>
              <a:spcBef>
                <a:spcPts val="0"/>
              </a:spcBef>
              <a:spcAft>
                <a:spcPts val="700"/>
              </a:spcAft>
              <a:buClrTx/>
              <a:buSzPct val="100000"/>
              <a:buFont typeface="Arial" charset="0"/>
              <a:buChar char="•"/>
              <a:tabLst/>
              <a:defRPr sz="1800" kern="1200">
                <a:solidFill>
                  <a:schemeClr val="tx1"/>
                </a:solidFill>
                <a:latin typeface="+mn-lt"/>
                <a:ea typeface="+mn-ea"/>
                <a:cs typeface="+mn-cs"/>
              </a:defRPr>
            </a:lvl1pPr>
            <a:lvl2pPr marL="266700" indent="-266700" algn="l" defTabSz="914400" rtl="0" eaLnBrk="1" latinLnBrk="0" hangingPunct="1">
              <a:lnSpc>
                <a:spcPct val="90000"/>
              </a:lnSpc>
              <a:spcBef>
                <a:spcPts val="500"/>
              </a:spcBef>
              <a:buClr>
                <a:srgbClr val="52BDF0"/>
              </a:buClr>
              <a:buFont typeface="Arial" charset="0"/>
              <a:buChar char="•"/>
              <a:tabLst/>
              <a:defRPr sz="2000" kern="1200">
                <a:solidFill>
                  <a:schemeClr val="tx1"/>
                </a:solidFill>
                <a:latin typeface="+mn-lt"/>
                <a:ea typeface="+mn-ea"/>
                <a:cs typeface="+mn-cs"/>
              </a:defRPr>
            </a:lvl2pPr>
            <a:lvl3pPr marL="1423988" indent="-339725" algn="l" defTabSz="914400" rtl="0" eaLnBrk="1" latinLnBrk="0" hangingPunct="1">
              <a:lnSpc>
                <a:spcPct val="100000"/>
              </a:lnSpc>
              <a:spcBef>
                <a:spcPts val="500"/>
              </a:spcBef>
              <a:buClr>
                <a:srgbClr val="52BDF0"/>
              </a:buClr>
              <a:buFont typeface="Arial" charset="0"/>
              <a:buChar char="•"/>
              <a:tabLst/>
              <a:defRPr sz="2200" kern="1200">
                <a:solidFill>
                  <a:schemeClr val="tx1"/>
                </a:solidFill>
                <a:latin typeface="+mn-lt"/>
                <a:ea typeface="+mn-ea"/>
                <a:cs typeface="+mn-cs"/>
              </a:defRPr>
            </a:lvl3pPr>
            <a:lvl4pPr marL="357188" indent="-344488" algn="l" defTabSz="914400" rtl="0" eaLnBrk="1" latinLnBrk="0" hangingPunct="1">
              <a:lnSpc>
                <a:spcPct val="100000"/>
              </a:lnSpc>
              <a:spcBef>
                <a:spcPts val="500"/>
              </a:spcBef>
              <a:buClr>
                <a:srgbClr val="52BDF0"/>
              </a:buClr>
              <a:buFont typeface="Arial" charset="0"/>
              <a:buChar char="•"/>
              <a:tabLst/>
              <a:defRPr sz="2200" kern="1200">
                <a:solidFill>
                  <a:schemeClr val="tx1"/>
                </a:solidFill>
                <a:latin typeface="+mn-lt"/>
                <a:ea typeface="+mn-ea"/>
                <a:cs typeface="+mn-cs"/>
              </a:defRPr>
            </a:lvl4pPr>
            <a:lvl5pPr marL="893763" indent="-339725" algn="l" defTabSz="914400" rtl="0" eaLnBrk="1" latinLnBrk="0" hangingPunct="1">
              <a:lnSpc>
                <a:spcPct val="100000"/>
              </a:lnSpc>
              <a:spcBef>
                <a:spcPts val="500"/>
              </a:spcBef>
              <a:buClr>
                <a:srgbClr val="52BDF0"/>
              </a:buClr>
              <a:buFont typeface="Arial" charset="0"/>
              <a:buChar char="•"/>
              <a:tabLst/>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216000">
              <a:lnSpc>
                <a:spcPct val="130000"/>
              </a:lnSpc>
              <a:spcAft>
                <a:spcPts val="0"/>
              </a:spcAft>
              <a:buFont typeface="Arial" panose="020B0604020202020204" pitchFamily="34" charset="0"/>
              <a:buChar char="•"/>
            </a:pPr>
            <a:r>
              <a:rPr lang="en-US" sz="2600" dirty="0">
                <a:latin typeface="Futura PT Medium" panose="020B0602020204020303" pitchFamily="34" charset="-52"/>
                <a:cs typeface="Arial" panose="020B0604020202020204" pitchFamily="34" charset="0"/>
              </a:rPr>
              <a:t>The 8 model parameters are used as control variables in automated history matching workflow</a:t>
            </a:r>
          </a:p>
          <a:p>
            <a:pPr marL="252000" indent="-216000">
              <a:lnSpc>
                <a:spcPct val="130000"/>
              </a:lnSpc>
              <a:spcAft>
                <a:spcPts val="0"/>
              </a:spcAft>
              <a:buFont typeface="Arial" panose="020B0604020202020204" pitchFamily="34" charset="0"/>
              <a:buChar char="•"/>
            </a:pPr>
            <a:r>
              <a:rPr lang="en-US" sz="2600" dirty="0">
                <a:latin typeface="Futura PT Medium" panose="020B0602020204020303" pitchFamily="34" charset="-52"/>
                <a:cs typeface="Arial" panose="020B0604020202020204" pitchFamily="34" charset="0"/>
              </a:rPr>
              <a:t>The chosen parameters are most influencing on fluid flow and, as a rule, have the greatest uncertainty</a:t>
            </a:r>
          </a:p>
        </p:txBody>
      </p:sp>
      <p:graphicFrame>
        <p:nvGraphicFramePr>
          <p:cNvPr id="2" name="Таблица 2">
            <a:extLst>
              <a:ext uri="{FF2B5EF4-FFF2-40B4-BE49-F238E27FC236}">
                <a16:creationId xmlns:a16="http://schemas.microsoft.com/office/drawing/2014/main" id="{1F2EC298-8240-46EF-BC2C-E2424B42519F}"/>
              </a:ext>
            </a:extLst>
          </p:cNvPr>
          <p:cNvGraphicFramePr>
            <a:graphicFrameLocks noGrp="1"/>
          </p:cNvGraphicFramePr>
          <p:nvPr>
            <p:extLst>
              <p:ext uri="{D42A27DB-BD31-4B8C-83A1-F6EECF244321}">
                <p14:modId xmlns:p14="http://schemas.microsoft.com/office/powerpoint/2010/main" val="3876725251"/>
              </p:ext>
            </p:extLst>
          </p:nvPr>
        </p:nvGraphicFramePr>
        <p:xfrm>
          <a:off x="1062105" y="1922621"/>
          <a:ext cx="12276000" cy="4002790"/>
        </p:xfrm>
        <a:graphic>
          <a:graphicData uri="http://schemas.openxmlformats.org/drawingml/2006/table">
            <a:tbl>
              <a:tblPr firstRow="1" bandRow="1">
                <a:tableStyleId>{073A0DAA-6AF3-43AB-8588-CEC1D06C72B9}</a:tableStyleId>
              </a:tblPr>
              <a:tblGrid>
                <a:gridCol w="468000">
                  <a:extLst>
                    <a:ext uri="{9D8B030D-6E8A-4147-A177-3AD203B41FA5}">
                      <a16:colId xmlns:a16="http://schemas.microsoft.com/office/drawing/2014/main" val="3905734400"/>
                    </a:ext>
                  </a:extLst>
                </a:gridCol>
                <a:gridCol w="6120000">
                  <a:extLst>
                    <a:ext uri="{9D8B030D-6E8A-4147-A177-3AD203B41FA5}">
                      <a16:colId xmlns:a16="http://schemas.microsoft.com/office/drawing/2014/main" val="1728789219"/>
                    </a:ext>
                  </a:extLst>
                </a:gridCol>
                <a:gridCol w="1800000">
                  <a:extLst>
                    <a:ext uri="{9D8B030D-6E8A-4147-A177-3AD203B41FA5}">
                      <a16:colId xmlns:a16="http://schemas.microsoft.com/office/drawing/2014/main" val="4203554972"/>
                    </a:ext>
                  </a:extLst>
                </a:gridCol>
                <a:gridCol w="972000">
                  <a:extLst>
                    <a:ext uri="{9D8B030D-6E8A-4147-A177-3AD203B41FA5}">
                      <a16:colId xmlns:a16="http://schemas.microsoft.com/office/drawing/2014/main" val="3464234634"/>
                    </a:ext>
                  </a:extLst>
                </a:gridCol>
                <a:gridCol w="972000">
                  <a:extLst>
                    <a:ext uri="{9D8B030D-6E8A-4147-A177-3AD203B41FA5}">
                      <a16:colId xmlns:a16="http://schemas.microsoft.com/office/drawing/2014/main" val="2890238240"/>
                    </a:ext>
                  </a:extLst>
                </a:gridCol>
                <a:gridCol w="972000">
                  <a:extLst>
                    <a:ext uri="{9D8B030D-6E8A-4147-A177-3AD203B41FA5}">
                      <a16:colId xmlns:a16="http://schemas.microsoft.com/office/drawing/2014/main" val="547511805"/>
                    </a:ext>
                  </a:extLst>
                </a:gridCol>
                <a:gridCol w="972000">
                  <a:extLst>
                    <a:ext uri="{9D8B030D-6E8A-4147-A177-3AD203B41FA5}">
                      <a16:colId xmlns:a16="http://schemas.microsoft.com/office/drawing/2014/main" val="1856066638"/>
                    </a:ext>
                  </a:extLst>
                </a:gridCol>
              </a:tblGrid>
              <a:tr h="370840">
                <a:tc>
                  <a:txBody>
                    <a:bodyPr/>
                    <a:lstStyle/>
                    <a:p>
                      <a:pPr algn="ctr">
                        <a:lnSpc>
                          <a:spcPct val="120000"/>
                        </a:lnSpc>
                      </a:pPr>
                      <a:r>
                        <a:rPr lang="ru-RU" sz="2400" dirty="0">
                          <a:solidFill>
                            <a:schemeClr val="bg2"/>
                          </a:solidFill>
                          <a:latin typeface="Futura PT Medium" panose="020B0602020204020303" pitchFamily="34" charset="-52"/>
                        </a:rPr>
                        <a:t>№</a:t>
                      </a:r>
                    </a:p>
                  </a:txBody>
                  <a:tcPr/>
                </a:tc>
                <a:tc>
                  <a:txBody>
                    <a:bodyPr/>
                    <a:lstStyle/>
                    <a:p>
                      <a:pPr algn="ctr">
                        <a:lnSpc>
                          <a:spcPct val="120000"/>
                        </a:lnSpc>
                      </a:pPr>
                      <a:r>
                        <a:rPr lang="en-US" sz="2400" dirty="0">
                          <a:solidFill>
                            <a:schemeClr val="bg2"/>
                          </a:solidFill>
                          <a:latin typeface="Futura PT Medium" panose="020B0602020204020303" pitchFamily="34" charset="-52"/>
                        </a:rPr>
                        <a:t>Control variables</a:t>
                      </a:r>
                      <a:endParaRPr lang="ru-RU" sz="2400" dirty="0">
                        <a:solidFill>
                          <a:schemeClr val="bg2"/>
                        </a:solidFill>
                        <a:latin typeface="Futura PT Medium" panose="020B0602020204020303" pitchFamily="34" charset="-52"/>
                      </a:endParaRPr>
                    </a:p>
                  </a:txBody>
                  <a:tcPr/>
                </a:tc>
                <a:tc>
                  <a:txBody>
                    <a:bodyPr/>
                    <a:lstStyle/>
                    <a:p>
                      <a:pPr algn="ctr">
                        <a:lnSpc>
                          <a:spcPct val="120000"/>
                        </a:lnSpc>
                      </a:pPr>
                      <a:r>
                        <a:rPr lang="en-US" sz="2400" dirty="0">
                          <a:solidFill>
                            <a:schemeClr val="bg2"/>
                          </a:solidFill>
                          <a:latin typeface="Futura PT Medium" panose="020B0602020204020303" pitchFamily="34" charset="-52"/>
                        </a:rPr>
                        <a:t>Designation</a:t>
                      </a:r>
                      <a:endParaRPr lang="ru-RU" sz="2400" dirty="0">
                        <a:solidFill>
                          <a:schemeClr val="bg2"/>
                        </a:solidFill>
                        <a:latin typeface="Futura PT Medium" panose="020B0602020204020303" pitchFamily="34" charset="-52"/>
                      </a:endParaRPr>
                    </a:p>
                  </a:txBody>
                  <a:tcPr/>
                </a:tc>
                <a:tc>
                  <a:txBody>
                    <a:bodyPr/>
                    <a:lstStyle/>
                    <a:p>
                      <a:pPr algn="ctr">
                        <a:lnSpc>
                          <a:spcPct val="120000"/>
                        </a:lnSpc>
                      </a:pPr>
                      <a:r>
                        <a:rPr lang="en-US" sz="2400" dirty="0">
                          <a:solidFill>
                            <a:schemeClr val="bg2"/>
                          </a:solidFill>
                          <a:latin typeface="Futura PT Medium" panose="020B0602020204020303" pitchFamily="34" charset="-52"/>
                        </a:rPr>
                        <a:t>Min</a:t>
                      </a:r>
                      <a:endParaRPr lang="ru-RU" sz="2400" dirty="0">
                        <a:solidFill>
                          <a:schemeClr val="bg2"/>
                        </a:solidFill>
                        <a:latin typeface="Futura PT Medium" panose="020B0602020204020303" pitchFamily="34" charset="-52"/>
                      </a:endParaRPr>
                    </a:p>
                  </a:txBody>
                  <a:tcPr/>
                </a:tc>
                <a:tc>
                  <a:txBody>
                    <a:bodyPr/>
                    <a:lstStyle/>
                    <a:p>
                      <a:pPr algn="ctr">
                        <a:lnSpc>
                          <a:spcPct val="120000"/>
                        </a:lnSpc>
                      </a:pPr>
                      <a:r>
                        <a:rPr lang="en-US" sz="2400" dirty="0">
                          <a:solidFill>
                            <a:schemeClr val="bg2"/>
                          </a:solidFill>
                          <a:latin typeface="Futura PT Medium" panose="020B0602020204020303" pitchFamily="34" charset="-52"/>
                        </a:rPr>
                        <a:t>Max</a:t>
                      </a:r>
                      <a:endParaRPr lang="ru-RU" sz="2400" dirty="0">
                        <a:solidFill>
                          <a:schemeClr val="bg2"/>
                        </a:solidFill>
                        <a:latin typeface="Futura PT Medium" panose="020B0602020204020303" pitchFamily="34" charset="-52"/>
                      </a:endParaRPr>
                    </a:p>
                  </a:txBody>
                  <a:tcPr/>
                </a:tc>
                <a:tc>
                  <a:txBody>
                    <a:bodyPr/>
                    <a:lstStyle/>
                    <a:p>
                      <a:pPr algn="ctr">
                        <a:lnSpc>
                          <a:spcPct val="120000"/>
                        </a:lnSpc>
                      </a:pPr>
                      <a:r>
                        <a:rPr lang="en-US" sz="2400" dirty="0">
                          <a:solidFill>
                            <a:schemeClr val="bg2"/>
                          </a:solidFill>
                          <a:latin typeface="Futura PT Medium" panose="020B0602020204020303" pitchFamily="34" charset="-52"/>
                        </a:rPr>
                        <a:t>Truth</a:t>
                      </a:r>
                      <a:endParaRPr lang="ru-RU" sz="2400" dirty="0">
                        <a:solidFill>
                          <a:schemeClr val="bg2"/>
                        </a:solidFill>
                        <a:latin typeface="Futura PT Medium" panose="020B0602020204020303" pitchFamily="34" charset="-52"/>
                      </a:endParaRPr>
                    </a:p>
                  </a:txBody>
                  <a:tcPr/>
                </a:tc>
                <a:tc>
                  <a:txBody>
                    <a:bodyPr/>
                    <a:lstStyle/>
                    <a:p>
                      <a:pPr algn="ctr">
                        <a:lnSpc>
                          <a:spcPct val="120000"/>
                        </a:lnSpc>
                      </a:pPr>
                      <a:r>
                        <a:rPr lang="en-US" sz="2400" dirty="0">
                          <a:solidFill>
                            <a:schemeClr val="bg2"/>
                          </a:solidFill>
                          <a:latin typeface="Futura PT Medium" panose="020B0602020204020303" pitchFamily="34" charset="-52"/>
                        </a:rPr>
                        <a:t>Base</a:t>
                      </a:r>
                      <a:endParaRPr lang="ru-RU" sz="2400" dirty="0">
                        <a:solidFill>
                          <a:schemeClr val="bg2"/>
                        </a:solidFill>
                        <a:latin typeface="Futura PT Medium" panose="020B0602020204020303" pitchFamily="34" charset="-52"/>
                      </a:endParaRPr>
                    </a:p>
                  </a:txBody>
                  <a:tcPr/>
                </a:tc>
                <a:extLst>
                  <a:ext uri="{0D108BD9-81ED-4DB2-BD59-A6C34878D82A}">
                    <a16:rowId xmlns:a16="http://schemas.microsoft.com/office/drawing/2014/main" val="1529149800"/>
                  </a:ext>
                </a:extLst>
              </a:tr>
              <a:tr h="370840">
                <a:tc>
                  <a:txBody>
                    <a:bodyPr/>
                    <a:lstStyle/>
                    <a:p>
                      <a:pPr algn="ctr">
                        <a:lnSpc>
                          <a:spcPct val="120000"/>
                        </a:lnSpc>
                      </a:pPr>
                      <a:r>
                        <a:rPr lang="ru-RU" sz="2000" dirty="0">
                          <a:latin typeface="Futura PT Medium" panose="020B0602020204020303" pitchFamily="34" charset="-52"/>
                        </a:rPr>
                        <a:t>1</a:t>
                      </a:r>
                    </a:p>
                  </a:txBody>
                  <a:tcPr/>
                </a:tc>
                <a:tc>
                  <a:txBody>
                    <a:bodyPr/>
                    <a:lstStyle/>
                    <a:p>
                      <a:pPr>
                        <a:lnSpc>
                          <a:spcPct val="120000"/>
                        </a:lnSpc>
                      </a:pPr>
                      <a:r>
                        <a:rPr lang="en-US" sz="2000" b="0" i="0" u="none" strike="noStrike" kern="1200" baseline="0" dirty="0">
                          <a:solidFill>
                            <a:schemeClr val="dk1"/>
                          </a:solidFill>
                          <a:latin typeface="Futura PT Medium" panose="020B0602020204020303" pitchFamily="34" charset="-52"/>
                          <a:ea typeface="+mn-ea"/>
                          <a:cs typeface="+mn-cs"/>
                        </a:rPr>
                        <a:t>Free water level depth, m</a:t>
                      </a:r>
                      <a:endParaRPr lang="ru-RU" sz="2000" dirty="0">
                        <a:latin typeface="Futura PT Medium" panose="020B0602020204020303" pitchFamily="34" charset="-52"/>
                      </a:endParaRPr>
                    </a:p>
                  </a:txBody>
                  <a:tcPr/>
                </a:tc>
                <a:tc>
                  <a:txBody>
                    <a:bodyPr/>
                    <a:lstStyle/>
                    <a:p>
                      <a:pPr>
                        <a:lnSpc>
                          <a:spcPct val="120000"/>
                        </a:lnSpc>
                      </a:pPr>
                      <a:r>
                        <a:rPr lang="en-US" sz="2000" dirty="0">
                          <a:latin typeface="Futura PT Medium" panose="020B0602020204020303" pitchFamily="34" charset="-52"/>
                        </a:rPr>
                        <a:t>$FWL</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-2455</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-2445</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-2450</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-2453</a:t>
                      </a:r>
                      <a:endParaRPr lang="ru-RU" sz="2000" dirty="0">
                        <a:latin typeface="Futura PT Medium" panose="020B0602020204020303" pitchFamily="34" charset="-52"/>
                      </a:endParaRPr>
                    </a:p>
                  </a:txBody>
                  <a:tcPr/>
                </a:tc>
                <a:extLst>
                  <a:ext uri="{0D108BD9-81ED-4DB2-BD59-A6C34878D82A}">
                    <a16:rowId xmlns:a16="http://schemas.microsoft.com/office/drawing/2014/main" val="3879469718"/>
                  </a:ext>
                </a:extLst>
              </a:tr>
              <a:tr h="370840">
                <a:tc>
                  <a:txBody>
                    <a:bodyPr/>
                    <a:lstStyle/>
                    <a:p>
                      <a:pPr algn="ctr">
                        <a:lnSpc>
                          <a:spcPct val="120000"/>
                        </a:lnSpc>
                      </a:pPr>
                      <a:r>
                        <a:rPr lang="ru-RU" sz="2000" dirty="0">
                          <a:latin typeface="Futura PT Medium" panose="020B0602020204020303" pitchFamily="34" charset="-52"/>
                        </a:rPr>
                        <a:t>2</a:t>
                      </a:r>
                    </a:p>
                  </a:txBody>
                  <a:tcPr/>
                </a:tc>
                <a:tc>
                  <a:txBody>
                    <a:bodyPr/>
                    <a:lstStyle/>
                    <a:p>
                      <a:pPr>
                        <a:lnSpc>
                          <a:spcPct val="120000"/>
                        </a:lnSpc>
                      </a:pPr>
                      <a:r>
                        <a:rPr lang="en-US" sz="2000" b="0" i="0" u="none" strike="noStrike" kern="1200" baseline="0" dirty="0">
                          <a:solidFill>
                            <a:schemeClr val="dk1"/>
                          </a:solidFill>
                          <a:latin typeface="Futura PT Medium" panose="020B0602020204020303" pitchFamily="34" charset="-52"/>
                          <a:ea typeface="+mn-ea"/>
                          <a:cs typeface="+mn-cs"/>
                        </a:rPr>
                        <a:t>Corey exponent of relative permeability for oil</a:t>
                      </a:r>
                      <a:endParaRPr lang="ru-RU" sz="2000" dirty="0">
                        <a:latin typeface="Futura PT Medium" panose="020B0602020204020303" pitchFamily="34" charset="-52"/>
                      </a:endParaRPr>
                    </a:p>
                  </a:txBody>
                  <a:tcPr/>
                </a:tc>
                <a:tc>
                  <a:txBody>
                    <a:bodyPr/>
                    <a:lstStyle/>
                    <a:p>
                      <a:pPr>
                        <a:lnSpc>
                          <a:spcPct val="120000"/>
                        </a:lnSpc>
                      </a:pPr>
                      <a:r>
                        <a:rPr lang="en-US" sz="2000" dirty="0">
                          <a:latin typeface="Futura PT Medium" panose="020B0602020204020303" pitchFamily="34" charset="-52"/>
                        </a:rPr>
                        <a:t>$</a:t>
                      </a:r>
                      <a:r>
                        <a:rPr lang="en-US" sz="2000" dirty="0" err="1">
                          <a:latin typeface="Futura PT Medium" panose="020B0602020204020303" pitchFamily="34" charset="-52"/>
                        </a:rPr>
                        <a:t>Corey_O_W</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3.0</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8.0</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5.0</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3.3</a:t>
                      </a:r>
                      <a:endParaRPr lang="ru-RU" sz="2000" dirty="0">
                        <a:latin typeface="Futura PT Medium" panose="020B0602020204020303" pitchFamily="34" charset="-52"/>
                      </a:endParaRPr>
                    </a:p>
                  </a:txBody>
                  <a:tcPr/>
                </a:tc>
                <a:extLst>
                  <a:ext uri="{0D108BD9-81ED-4DB2-BD59-A6C34878D82A}">
                    <a16:rowId xmlns:a16="http://schemas.microsoft.com/office/drawing/2014/main" val="2628205772"/>
                  </a:ext>
                </a:extLst>
              </a:tr>
              <a:tr h="370840">
                <a:tc>
                  <a:txBody>
                    <a:bodyPr/>
                    <a:lstStyle/>
                    <a:p>
                      <a:pPr algn="ctr">
                        <a:lnSpc>
                          <a:spcPct val="120000"/>
                        </a:lnSpc>
                      </a:pPr>
                      <a:r>
                        <a:rPr lang="ru-RU" sz="2000" dirty="0">
                          <a:latin typeface="Futura PT Medium" panose="020B0602020204020303" pitchFamily="34" charset="-52"/>
                        </a:rPr>
                        <a:t>3</a:t>
                      </a:r>
                    </a:p>
                  </a:txBody>
                  <a:tcPr/>
                </a:tc>
                <a:tc>
                  <a:txBody>
                    <a:bodyPr/>
                    <a:lstStyle/>
                    <a:p>
                      <a:pPr>
                        <a:lnSpc>
                          <a:spcPct val="120000"/>
                        </a:lnSpc>
                      </a:pPr>
                      <a:r>
                        <a:rPr lang="en-US" sz="2000" b="0" i="0" u="none" strike="noStrike" kern="1200" baseline="0" dirty="0">
                          <a:solidFill>
                            <a:schemeClr val="dk1"/>
                          </a:solidFill>
                          <a:latin typeface="Futura PT Medium" panose="020B0602020204020303" pitchFamily="34" charset="-52"/>
                          <a:ea typeface="+mn-ea"/>
                          <a:cs typeface="+mn-cs"/>
                        </a:rPr>
                        <a:t>Corey exponent of relative permeability for water</a:t>
                      </a:r>
                      <a:endParaRPr lang="ru-RU" sz="2000" dirty="0">
                        <a:latin typeface="Futura PT Medium" panose="020B0602020204020303" pitchFamily="34" charset="-52"/>
                      </a:endParaRPr>
                    </a:p>
                  </a:txBody>
                  <a:tcPr/>
                </a:tc>
                <a:tc>
                  <a:txBody>
                    <a:bodyPr/>
                    <a:lstStyle/>
                    <a:p>
                      <a:pPr>
                        <a:lnSpc>
                          <a:spcPct val="120000"/>
                        </a:lnSpc>
                      </a:pPr>
                      <a:r>
                        <a:rPr lang="en-US" sz="2000" dirty="0">
                          <a:latin typeface="Futura PT Medium" panose="020B0602020204020303" pitchFamily="34" charset="-52"/>
                        </a:rPr>
                        <a:t>$</a:t>
                      </a:r>
                      <a:r>
                        <a:rPr lang="en-US" sz="2000" dirty="0" err="1">
                          <a:latin typeface="Futura PT Medium" panose="020B0602020204020303" pitchFamily="34" charset="-52"/>
                        </a:rPr>
                        <a:t>Corey_water</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0.6</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5.0</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1.2</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3.0</a:t>
                      </a:r>
                      <a:endParaRPr lang="ru-RU" sz="2000" dirty="0">
                        <a:latin typeface="Futura PT Medium" panose="020B0602020204020303" pitchFamily="34" charset="-52"/>
                      </a:endParaRPr>
                    </a:p>
                  </a:txBody>
                  <a:tcPr/>
                </a:tc>
                <a:extLst>
                  <a:ext uri="{0D108BD9-81ED-4DB2-BD59-A6C34878D82A}">
                    <a16:rowId xmlns:a16="http://schemas.microsoft.com/office/drawing/2014/main" val="1240243968"/>
                  </a:ext>
                </a:extLst>
              </a:tr>
              <a:tr h="370840">
                <a:tc>
                  <a:txBody>
                    <a:bodyPr/>
                    <a:lstStyle/>
                    <a:p>
                      <a:pPr algn="ctr">
                        <a:lnSpc>
                          <a:spcPct val="120000"/>
                        </a:lnSpc>
                      </a:pPr>
                      <a:r>
                        <a:rPr lang="ru-RU" sz="2000" dirty="0">
                          <a:latin typeface="Futura PT Medium" panose="020B0602020204020303" pitchFamily="34" charset="-52"/>
                        </a:rPr>
                        <a:t>4</a:t>
                      </a:r>
                    </a:p>
                  </a:txBody>
                  <a:tcPr/>
                </a:tc>
                <a:tc>
                  <a:txBody>
                    <a:bodyPr/>
                    <a:lstStyle/>
                    <a:p>
                      <a:pPr>
                        <a:lnSpc>
                          <a:spcPct val="120000"/>
                        </a:lnSpc>
                      </a:pPr>
                      <a:r>
                        <a:rPr lang="en-US" sz="2000" b="0" i="0" u="none" strike="noStrike" kern="1200" baseline="0" dirty="0">
                          <a:solidFill>
                            <a:schemeClr val="dk1"/>
                          </a:solidFill>
                          <a:latin typeface="Futura PT Medium" panose="020B0602020204020303" pitchFamily="34" charset="-52"/>
                          <a:ea typeface="+mn-ea"/>
                          <a:cs typeface="+mn-cs"/>
                        </a:rPr>
                        <a:t>Water relative permeability at residual oil saturation</a:t>
                      </a:r>
                      <a:endParaRPr lang="ru-RU" sz="2000" dirty="0">
                        <a:latin typeface="Futura PT Medium" panose="020B0602020204020303" pitchFamily="34" charset="-52"/>
                      </a:endParaRPr>
                    </a:p>
                  </a:txBody>
                  <a:tcPr/>
                </a:tc>
                <a:tc>
                  <a:txBody>
                    <a:bodyPr/>
                    <a:lstStyle/>
                    <a:p>
                      <a:pPr>
                        <a:lnSpc>
                          <a:spcPct val="120000"/>
                        </a:lnSpc>
                      </a:pPr>
                      <a:r>
                        <a:rPr lang="en-US" sz="2000" dirty="0">
                          <a:latin typeface="Futura PT Medium" panose="020B0602020204020303" pitchFamily="34" charset="-52"/>
                        </a:rPr>
                        <a:t>$</a:t>
                      </a:r>
                      <a:r>
                        <a:rPr lang="en-US" sz="2000" dirty="0" err="1">
                          <a:latin typeface="Futura PT Medium" panose="020B0602020204020303" pitchFamily="34" charset="-52"/>
                        </a:rPr>
                        <a:t>Krw_Sorw</a:t>
                      </a:r>
                      <a:endParaRPr lang="en-US"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0.3</a:t>
                      </a:r>
                    </a:p>
                  </a:txBody>
                  <a:tcPr/>
                </a:tc>
                <a:tc>
                  <a:txBody>
                    <a:bodyPr/>
                    <a:lstStyle/>
                    <a:p>
                      <a:pPr algn="r">
                        <a:lnSpc>
                          <a:spcPct val="120000"/>
                        </a:lnSpc>
                      </a:pPr>
                      <a:r>
                        <a:rPr lang="en-US" sz="2000" dirty="0">
                          <a:latin typeface="Futura PT Medium" panose="020B0602020204020303" pitchFamily="34" charset="-52"/>
                        </a:rPr>
                        <a:t>0.9</a:t>
                      </a:r>
                    </a:p>
                  </a:txBody>
                  <a:tcPr/>
                </a:tc>
                <a:tc>
                  <a:txBody>
                    <a:bodyPr/>
                    <a:lstStyle/>
                    <a:p>
                      <a:pPr algn="r">
                        <a:lnSpc>
                          <a:spcPct val="120000"/>
                        </a:lnSpc>
                      </a:pPr>
                      <a:r>
                        <a:rPr lang="en-US" sz="2000" dirty="0">
                          <a:latin typeface="Futura PT Medium" panose="020B0602020204020303" pitchFamily="34" charset="-52"/>
                        </a:rPr>
                        <a:t>0.7</a:t>
                      </a:r>
                    </a:p>
                  </a:txBody>
                  <a:tcPr/>
                </a:tc>
                <a:tc>
                  <a:txBody>
                    <a:bodyPr/>
                    <a:lstStyle/>
                    <a:p>
                      <a:pPr algn="r">
                        <a:lnSpc>
                          <a:spcPct val="120000"/>
                        </a:lnSpc>
                      </a:pPr>
                      <a:r>
                        <a:rPr lang="en-US" sz="2000" dirty="0">
                          <a:latin typeface="Futura PT Medium" panose="020B0602020204020303" pitchFamily="34" charset="-52"/>
                        </a:rPr>
                        <a:t>0.4</a:t>
                      </a:r>
                    </a:p>
                  </a:txBody>
                  <a:tcPr/>
                </a:tc>
                <a:extLst>
                  <a:ext uri="{0D108BD9-81ED-4DB2-BD59-A6C34878D82A}">
                    <a16:rowId xmlns:a16="http://schemas.microsoft.com/office/drawing/2014/main" val="2744273044"/>
                  </a:ext>
                </a:extLst>
              </a:tr>
              <a:tr h="370840">
                <a:tc>
                  <a:txBody>
                    <a:bodyPr/>
                    <a:lstStyle/>
                    <a:p>
                      <a:pPr algn="ctr">
                        <a:lnSpc>
                          <a:spcPct val="120000"/>
                        </a:lnSpc>
                      </a:pPr>
                      <a:r>
                        <a:rPr lang="ru-RU" sz="2000" dirty="0">
                          <a:latin typeface="Futura PT Medium" panose="020B0602020204020303" pitchFamily="34" charset="-52"/>
                        </a:rPr>
                        <a:t>5</a:t>
                      </a:r>
                    </a:p>
                  </a:txBody>
                  <a:tcPr/>
                </a:tc>
                <a:tc>
                  <a:txBody>
                    <a:bodyPr/>
                    <a:lstStyle/>
                    <a:p>
                      <a:pPr>
                        <a:lnSpc>
                          <a:spcPct val="120000"/>
                        </a:lnSpc>
                      </a:pPr>
                      <a:r>
                        <a:rPr lang="en-US" sz="2000" b="0" i="0" u="none" strike="noStrike" kern="1200" baseline="0" dirty="0">
                          <a:solidFill>
                            <a:schemeClr val="dk1"/>
                          </a:solidFill>
                          <a:latin typeface="Futura PT Medium" panose="020B0602020204020303" pitchFamily="34" charset="-52"/>
                          <a:ea typeface="+mn-ea"/>
                          <a:cs typeface="+mn-cs"/>
                        </a:rPr>
                        <a:t>Coefficient "a" in the porosity – permeability equation</a:t>
                      </a:r>
                      <a:endParaRPr lang="ru-RU" sz="2000" dirty="0">
                        <a:latin typeface="Futura PT Medium" panose="020B0602020204020303" pitchFamily="34" charset="-52"/>
                      </a:endParaRPr>
                    </a:p>
                  </a:txBody>
                  <a:tcPr/>
                </a:tc>
                <a:tc>
                  <a:txBody>
                    <a:bodyPr/>
                    <a:lstStyle/>
                    <a:p>
                      <a:pPr>
                        <a:lnSpc>
                          <a:spcPct val="120000"/>
                        </a:lnSpc>
                      </a:pPr>
                      <a:r>
                        <a:rPr lang="en-US" sz="2000" dirty="0">
                          <a:latin typeface="Futura PT Medium" panose="020B0602020204020303" pitchFamily="34" charset="-52"/>
                        </a:rPr>
                        <a:t>$</a:t>
                      </a:r>
                      <a:r>
                        <a:rPr lang="en-US" sz="2000" dirty="0" err="1">
                          <a:latin typeface="Futura PT Medium" panose="020B0602020204020303" pitchFamily="34" charset="-52"/>
                        </a:rPr>
                        <a:t>Perm_a</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64</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74</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70</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68</a:t>
                      </a:r>
                      <a:endParaRPr lang="ru-RU" sz="2000" dirty="0">
                        <a:latin typeface="Futura PT Medium" panose="020B0602020204020303" pitchFamily="34" charset="-52"/>
                      </a:endParaRPr>
                    </a:p>
                  </a:txBody>
                  <a:tcPr/>
                </a:tc>
                <a:extLst>
                  <a:ext uri="{0D108BD9-81ED-4DB2-BD59-A6C34878D82A}">
                    <a16:rowId xmlns:a16="http://schemas.microsoft.com/office/drawing/2014/main" val="30897531"/>
                  </a:ext>
                </a:extLst>
              </a:tr>
              <a:tr h="370840">
                <a:tc>
                  <a:txBody>
                    <a:bodyPr/>
                    <a:lstStyle/>
                    <a:p>
                      <a:pPr algn="ctr">
                        <a:lnSpc>
                          <a:spcPct val="120000"/>
                        </a:lnSpc>
                      </a:pPr>
                      <a:r>
                        <a:rPr lang="ru-RU" sz="2000" dirty="0">
                          <a:latin typeface="Futura PT Medium" panose="020B0602020204020303" pitchFamily="34" charset="-52"/>
                        </a:rPr>
                        <a:t>6</a:t>
                      </a:r>
                    </a:p>
                  </a:txBody>
                  <a:tcPr/>
                </a:tc>
                <a:tc>
                  <a:txBody>
                    <a:bodyPr/>
                    <a:lstStyle/>
                    <a:p>
                      <a:pPr>
                        <a:lnSpc>
                          <a:spcPct val="120000"/>
                        </a:lnSpc>
                      </a:pPr>
                      <a:r>
                        <a:rPr lang="en-US" sz="2000" b="0" i="0" u="none" strike="noStrike" kern="1200" baseline="0" dirty="0">
                          <a:solidFill>
                            <a:schemeClr val="dk1"/>
                          </a:solidFill>
                          <a:latin typeface="Futura PT Medium" panose="020B0602020204020303" pitchFamily="34" charset="-52"/>
                          <a:ea typeface="+mn-ea"/>
                          <a:cs typeface="+mn-cs"/>
                        </a:rPr>
                        <a:t>Coefficient "b" in the porosity – permeability equation</a:t>
                      </a:r>
                      <a:endParaRPr lang="ru-RU" sz="2000" dirty="0">
                        <a:latin typeface="Futura PT Medium" panose="020B0602020204020303" pitchFamily="34" charset="-52"/>
                      </a:endParaRPr>
                    </a:p>
                  </a:txBody>
                  <a:tcPr/>
                </a:tc>
                <a:tc>
                  <a:txBody>
                    <a:bodyPr/>
                    <a:lstStyle/>
                    <a:p>
                      <a:pPr>
                        <a:lnSpc>
                          <a:spcPct val="120000"/>
                        </a:lnSpc>
                      </a:pPr>
                      <a:r>
                        <a:rPr lang="en-US" sz="2000" dirty="0">
                          <a:latin typeface="Futura PT Medium" panose="020B0602020204020303" pitchFamily="34" charset="-52"/>
                        </a:rPr>
                        <a:t>$</a:t>
                      </a:r>
                      <a:r>
                        <a:rPr lang="en-US" sz="2000" dirty="0" err="1">
                          <a:latin typeface="Futura PT Medium" panose="020B0602020204020303" pitchFamily="34" charset="-52"/>
                        </a:rPr>
                        <a:t>Perm_b</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8.0</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9.0</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8.2</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8.6</a:t>
                      </a:r>
                      <a:endParaRPr lang="ru-RU" sz="2000" dirty="0">
                        <a:latin typeface="Futura PT Medium" panose="020B0602020204020303" pitchFamily="34" charset="-52"/>
                      </a:endParaRPr>
                    </a:p>
                  </a:txBody>
                  <a:tcPr/>
                </a:tc>
                <a:extLst>
                  <a:ext uri="{0D108BD9-81ED-4DB2-BD59-A6C34878D82A}">
                    <a16:rowId xmlns:a16="http://schemas.microsoft.com/office/drawing/2014/main" val="1115088910"/>
                  </a:ext>
                </a:extLst>
              </a:tr>
              <a:tr h="370840">
                <a:tc>
                  <a:txBody>
                    <a:bodyPr/>
                    <a:lstStyle/>
                    <a:p>
                      <a:pPr algn="ctr">
                        <a:lnSpc>
                          <a:spcPct val="120000"/>
                        </a:lnSpc>
                      </a:pPr>
                      <a:r>
                        <a:rPr lang="ru-RU" sz="2000" dirty="0">
                          <a:latin typeface="Futura PT Medium" panose="020B0602020204020303" pitchFamily="34" charset="-52"/>
                        </a:rPr>
                        <a:t>7</a:t>
                      </a:r>
                    </a:p>
                  </a:txBody>
                  <a:tcPr/>
                </a:tc>
                <a:tc>
                  <a:txBody>
                    <a:bodyPr/>
                    <a:lstStyle/>
                    <a:p>
                      <a:pPr>
                        <a:lnSpc>
                          <a:spcPct val="120000"/>
                        </a:lnSpc>
                      </a:pPr>
                      <a:r>
                        <a:rPr lang="en-US" sz="2000" b="0" i="0" u="none" strike="noStrike" kern="1200" baseline="0" dirty="0">
                          <a:solidFill>
                            <a:schemeClr val="dk1"/>
                          </a:solidFill>
                          <a:latin typeface="Futura PT Medium" panose="020B0602020204020303" pitchFamily="34" charset="-52"/>
                          <a:ea typeface="+mn-ea"/>
                          <a:cs typeface="+mn-cs"/>
                        </a:rPr>
                        <a:t>Vertical permeability anisotropy </a:t>
                      </a:r>
                      <a:r>
                        <a:rPr lang="en-US" sz="2000" b="0" i="0" u="none" strike="noStrike" kern="1200" baseline="0" dirty="0" err="1">
                          <a:solidFill>
                            <a:schemeClr val="dk1"/>
                          </a:solidFill>
                          <a:latin typeface="Futura PT Medium" panose="020B0602020204020303" pitchFamily="34" charset="-52"/>
                          <a:ea typeface="+mn-ea"/>
                          <a:cs typeface="+mn-cs"/>
                        </a:rPr>
                        <a:t>kv</a:t>
                      </a:r>
                      <a:r>
                        <a:rPr lang="en-US" sz="2000" b="0" i="0" u="none" strike="noStrike" kern="1200" baseline="0" dirty="0">
                          <a:solidFill>
                            <a:schemeClr val="dk1"/>
                          </a:solidFill>
                          <a:latin typeface="Futura PT Medium" panose="020B0602020204020303" pitchFamily="34" charset="-52"/>
                          <a:ea typeface="+mn-ea"/>
                          <a:cs typeface="+mn-cs"/>
                        </a:rPr>
                        <a:t>/</a:t>
                      </a:r>
                      <a:r>
                        <a:rPr lang="en-US" sz="2000" b="0" i="0" u="none" strike="noStrike" kern="1200" baseline="0" dirty="0" err="1">
                          <a:solidFill>
                            <a:schemeClr val="dk1"/>
                          </a:solidFill>
                          <a:latin typeface="Futura PT Medium" panose="020B0602020204020303" pitchFamily="34" charset="-52"/>
                          <a:ea typeface="+mn-ea"/>
                          <a:cs typeface="+mn-cs"/>
                        </a:rPr>
                        <a:t>kh</a:t>
                      </a:r>
                      <a:endParaRPr lang="ru-RU" sz="2000" dirty="0">
                        <a:latin typeface="Futura PT Medium" panose="020B0602020204020303" pitchFamily="34" charset="-52"/>
                      </a:endParaRPr>
                    </a:p>
                  </a:txBody>
                  <a:tcPr/>
                </a:tc>
                <a:tc>
                  <a:txBody>
                    <a:bodyPr/>
                    <a:lstStyle/>
                    <a:p>
                      <a:pPr>
                        <a:lnSpc>
                          <a:spcPct val="120000"/>
                        </a:lnSpc>
                      </a:pPr>
                      <a:r>
                        <a:rPr lang="en-US" sz="2000" dirty="0">
                          <a:latin typeface="Futura PT Medium" panose="020B0602020204020303" pitchFamily="34" charset="-52"/>
                        </a:rPr>
                        <a:t>$</a:t>
                      </a:r>
                      <a:r>
                        <a:rPr lang="en-US" sz="2000" dirty="0" err="1">
                          <a:latin typeface="Futura PT Medium" panose="020B0602020204020303" pitchFamily="34" charset="-52"/>
                        </a:rPr>
                        <a:t>Kv_Kh</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0.01</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0.30</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0.20</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0.02</a:t>
                      </a:r>
                      <a:endParaRPr lang="ru-RU" sz="2000" dirty="0">
                        <a:latin typeface="Futura PT Medium" panose="020B0602020204020303" pitchFamily="34" charset="-52"/>
                      </a:endParaRPr>
                    </a:p>
                  </a:txBody>
                  <a:tcPr/>
                </a:tc>
                <a:extLst>
                  <a:ext uri="{0D108BD9-81ED-4DB2-BD59-A6C34878D82A}">
                    <a16:rowId xmlns:a16="http://schemas.microsoft.com/office/drawing/2014/main" val="104683164"/>
                  </a:ext>
                </a:extLst>
              </a:tr>
              <a:tr h="370840">
                <a:tc>
                  <a:txBody>
                    <a:bodyPr/>
                    <a:lstStyle/>
                    <a:p>
                      <a:pPr algn="ctr">
                        <a:lnSpc>
                          <a:spcPct val="120000"/>
                        </a:lnSpc>
                      </a:pPr>
                      <a:r>
                        <a:rPr lang="ru-RU" sz="2000" dirty="0">
                          <a:latin typeface="Futura PT Medium" panose="020B0602020204020303" pitchFamily="34" charset="-52"/>
                        </a:rPr>
                        <a:t>8</a:t>
                      </a:r>
                    </a:p>
                  </a:txBody>
                  <a:tcPr/>
                </a:tc>
                <a:tc>
                  <a:txBody>
                    <a:bodyPr/>
                    <a:lstStyle/>
                    <a:p>
                      <a:pPr>
                        <a:lnSpc>
                          <a:spcPct val="120000"/>
                        </a:lnSpc>
                      </a:pPr>
                      <a:r>
                        <a:rPr lang="en-US" sz="2000" b="0" i="0" u="none" strike="noStrike" kern="1200" baseline="0" dirty="0">
                          <a:solidFill>
                            <a:schemeClr val="dk1"/>
                          </a:solidFill>
                          <a:latin typeface="Futura PT Medium" panose="020B0602020204020303" pitchFamily="34" charset="-52"/>
                          <a:ea typeface="+mn-ea"/>
                          <a:cs typeface="+mn-cs"/>
                        </a:rPr>
                        <a:t>Coefficient in the water saturation – J-function equation</a:t>
                      </a:r>
                      <a:endParaRPr lang="ru-RU" sz="2000" dirty="0">
                        <a:latin typeface="Futura PT Medium" panose="020B0602020204020303" pitchFamily="34" charset="-52"/>
                      </a:endParaRPr>
                    </a:p>
                  </a:txBody>
                  <a:tcPr/>
                </a:tc>
                <a:tc>
                  <a:txBody>
                    <a:bodyPr/>
                    <a:lstStyle/>
                    <a:p>
                      <a:pPr>
                        <a:lnSpc>
                          <a:spcPct val="120000"/>
                        </a:lnSpc>
                      </a:pPr>
                      <a:r>
                        <a:rPr lang="en-US" sz="2000" dirty="0">
                          <a:latin typeface="Futura PT Medium" panose="020B0602020204020303" pitchFamily="34" charset="-52"/>
                        </a:rPr>
                        <a:t>$</a:t>
                      </a:r>
                      <a:r>
                        <a:rPr lang="en-US" sz="2000" dirty="0" err="1">
                          <a:latin typeface="Futura PT Medium" panose="020B0602020204020303" pitchFamily="34" charset="-52"/>
                        </a:rPr>
                        <a:t>Sw_a</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-0.20</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-0.14</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-0.18</a:t>
                      </a:r>
                      <a:endParaRPr lang="ru-RU" sz="2000" dirty="0">
                        <a:latin typeface="Futura PT Medium" panose="020B0602020204020303" pitchFamily="34" charset="-52"/>
                      </a:endParaRPr>
                    </a:p>
                  </a:txBody>
                  <a:tcPr/>
                </a:tc>
                <a:tc>
                  <a:txBody>
                    <a:bodyPr/>
                    <a:lstStyle/>
                    <a:p>
                      <a:pPr algn="r">
                        <a:lnSpc>
                          <a:spcPct val="120000"/>
                        </a:lnSpc>
                      </a:pPr>
                      <a:r>
                        <a:rPr lang="en-US" sz="2000" dirty="0">
                          <a:latin typeface="Futura PT Medium" panose="020B0602020204020303" pitchFamily="34" charset="-52"/>
                        </a:rPr>
                        <a:t>-0.15</a:t>
                      </a:r>
                      <a:endParaRPr lang="ru-RU" sz="2000" dirty="0">
                        <a:latin typeface="Futura PT Medium" panose="020B0602020204020303" pitchFamily="34" charset="-52"/>
                      </a:endParaRPr>
                    </a:p>
                  </a:txBody>
                  <a:tcPr/>
                </a:tc>
                <a:extLst>
                  <a:ext uri="{0D108BD9-81ED-4DB2-BD59-A6C34878D82A}">
                    <a16:rowId xmlns:a16="http://schemas.microsoft.com/office/drawing/2014/main" val="3970961555"/>
                  </a:ext>
                </a:extLst>
              </a:tr>
            </a:tbl>
          </a:graphicData>
        </a:graphic>
      </p:graphicFrame>
      <p:sp>
        <p:nvSpPr>
          <p:cNvPr id="5" name="Овал 4">
            <a:extLst>
              <a:ext uri="{FF2B5EF4-FFF2-40B4-BE49-F238E27FC236}">
                <a16:creationId xmlns:a16="http://schemas.microsoft.com/office/drawing/2014/main" id="{7FDA6590-9A9A-49CB-991E-52234265E576}"/>
              </a:ext>
            </a:extLst>
          </p:cNvPr>
          <p:cNvSpPr/>
          <p:nvPr/>
        </p:nvSpPr>
        <p:spPr>
          <a:xfrm>
            <a:off x="6941721" y="10175991"/>
            <a:ext cx="516769" cy="516769"/>
          </a:xfrm>
          <a:prstGeom prst="ellipse">
            <a:avLst/>
          </a:prstGeom>
          <a:solidFill>
            <a:srgbClr val="000000"/>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nchorCtr="1"/>
          <a:lstStyle/>
          <a:p>
            <a:pPr algn="ctr"/>
            <a:r>
              <a:rPr lang="ru-RU" sz="2200" dirty="0">
                <a:solidFill>
                  <a:schemeClr val="bg1">
                    <a:lumMod val="75000"/>
                  </a:schemeClr>
                </a:solidFill>
                <a:latin typeface="Futura PT Medium" panose="020B0602020204020303" pitchFamily="34" charset="-52"/>
              </a:rPr>
              <a:t>4</a:t>
            </a:r>
          </a:p>
        </p:txBody>
      </p:sp>
    </p:spTree>
    <p:extLst>
      <p:ext uri="{BB962C8B-B14F-4D97-AF65-F5344CB8AC3E}">
        <p14:creationId xmlns:p14="http://schemas.microsoft.com/office/powerpoint/2010/main" val="2101407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Объект 3">
            <a:extLst>
              <a:ext uri="{FF2B5EF4-FFF2-40B4-BE49-F238E27FC236}">
                <a16:creationId xmlns:a16="http://schemas.microsoft.com/office/drawing/2014/main" id="{90297A9B-91D9-46E2-9D2A-6AE3A8A6DC11}"/>
              </a:ext>
            </a:extLst>
          </p:cNvPr>
          <p:cNvSpPr>
            <a:spLocks noGrp="1"/>
          </p:cNvSpPr>
          <p:nvPr>
            <p:ph idx="13"/>
          </p:nvPr>
        </p:nvSpPr>
        <p:spPr>
          <a:xfrm>
            <a:off x="337339" y="1042963"/>
            <a:ext cx="6006311" cy="648406"/>
          </a:xfrm>
        </p:spPr>
        <p:txBody>
          <a:bodyPr/>
          <a:lstStyle/>
          <a:p>
            <a:pPr marL="36000" indent="0">
              <a:lnSpc>
                <a:spcPct val="130000"/>
              </a:lnSpc>
              <a:spcAft>
                <a:spcPts val="0"/>
              </a:spcAft>
              <a:buNone/>
            </a:pPr>
            <a:r>
              <a:rPr lang="en-US" altLang="en-US" sz="3200" b="1" dirty="0">
                <a:solidFill>
                  <a:srgbClr val="252525"/>
                </a:solidFill>
                <a:latin typeface="Futura PT Medium" panose="020B0602020204020303" pitchFamily="34" charset="-52"/>
                <a:cs typeface="Arial" panose="020B0604020202020204" pitchFamily="34" charset="0"/>
              </a:rPr>
              <a:t>Content of main tabs of the model</a:t>
            </a:r>
          </a:p>
        </p:txBody>
      </p:sp>
      <p:pic>
        <p:nvPicPr>
          <p:cNvPr id="7" name="Рисунок 6">
            <a:extLst>
              <a:ext uri="{FF2B5EF4-FFF2-40B4-BE49-F238E27FC236}">
                <a16:creationId xmlns:a16="http://schemas.microsoft.com/office/drawing/2014/main" id="{40C9BDF9-C686-4185-9F80-86F9F8796225}"/>
              </a:ext>
            </a:extLst>
          </p:cNvPr>
          <p:cNvPicPr>
            <a:picLocks noChangeAspect="1"/>
          </p:cNvPicPr>
          <p:nvPr/>
        </p:nvPicPr>
        <p:blipFill>
          <a:blip r:embed="rId2"/>
          <a:stretch>
            <a:fillRect/>
          </a:stretch>
        </p:blipFill>
        <p:spPr>
          <a:xfrm>
            <a:off x="4017588" y="2008724"/>
            <a:ext cx="3132773" cy="7503795"/>
          </a:xfrm>
          <a:prstGeom prst="rect">
            <a:avLst/>
          </a:prstGeom>
          <a:noFill/>
          <a:ln w="76200">
            <a:solidFill>
              <a:schemeClr val="bg2"/>
            </a:solidFill>
            <a:miter lim="800000"/>
            <a:headEnd/>
            <a:tailEnd/>
          </a:ln>
          <a:effectLst>
            <a:outerShdw blurRad="63500" sx="101000" sy="101000" algn="ctr" rotWithShape="0">
              <a:prstClr val="black">
                <a:alpha val="50000"/>
              </a:prstClr>
            </a:outerShdw>
          </a:effectLst>
        </p:spPr>
      </p:pic>
      <p:pic>
        <p:nvPicPr>
          <p:cNvPr id="8" name="Рисунок 7">
            <a:extLst>
              <a:ext uri="{FF2B5EF4-FFF2-40B4-BE49-F238E27FC236}">
                <a16:creationId xmlns:a16="http://schemas.microsoft.com/office/drawing/2014/main" id="{8713A576-9CD2-4BDF-B991-E9423F46764C}"/>
              </a:ext>
            </a:extLst>
          </p:cNvPr>
          <p:cNvPicPr>
            <a:picLocks noChangeAspect="1"/>
          </p:cNvPicPr>
          <p:nvPr/>
        </p:nvPicPr>
        <p:blipFill>
          <a:blip r:embed="rId3"/>
          <a:stretch>
            <a:fillRect/>
          </a:stretch>
        </p:blipFill>
        <p:spPr>
          <a:xfrm>
            <a:off x="7631577" y="2008724"/>
            <a:ext cx="2860358" cy="4866323"/>
          </a:xfrm>
          <a:prstGeom prst="rect">
            <a:avLst/>
          </a:prstGeom>
          <a:noFill/>
          <a:ln w="76200">
            <a:solidFill>
              <a:schemeClr val="bg2"/>
            </a:solidFill>
            <a:miter lim="800000"/>
            <a:headEnd/>
            <a:tailEnd/>
          </a:ln>
          <a:effectLst>
            <a:outerShdw blurRad="63500" sx="101000" sy="101000" algn="ctr" rotWithShape="0">
              <a:prstClr val="black">
                <a:alpha val="50000"/>
              </a:prstClr>
            </a:outerShdw>
          </a:effectLst>
        </p:spPr>
      </p:pic>
      <p:pic>
        <p:nvPicPr>
          <p:cNvPr id="10" name="Рисунок 9">
            <a:extLst>
              <a:ext uri="{FF2B5EF4-FFF2-40B4-BE49-F238E27FC236}">
                <a16:creationId xmlns:a16="http://schemas.microsoft.com/office/drawing/2014/main" id="{B0090DC4-A8E3-4546-BCC4-58FCAC634CAC}"/>
              </a:ext>
            </a:extLst>
          </p:cNvPr>
          <p:cNvPicPr>
            <a:picLocks noChangeAspect="1"/>
          </p:cNvPicPr>
          <p:nvPr/>
        </p:nvPicPr>
        <p:blipFill>
          <a:blip r:embed="rId4"/>
          <a:stretch>
            <a:fillRect/>
          </a:stretch>
        </p:blipFill>
        <p:spPr>
          <a:xfrm>
            <a:off x="10973151" y="4441885"/>
            <a:ext cx="2922270" cy="1279402"/>
          </a:xfrm>
          <a:prstGeom prst="rect">
            <a:avLst/>
          </a:prstGeom>
          <a:noFill/>
          <a:ln w="76200">
            <a:solidFill>
              <a:schemeClr val="bg2"/>
            </a:solidFill>
            <a:miter lim="800000"/>
            <a:headEnd/>
            <a:tailEnd/>
          </a:ln>
          <a:effectLst>
            <a:outerShdw blurRad="63500" sx="101000" sy="101000" algn="ctr" rotWithShape="0">
              <a:prstClr val="black">
                <a:alpha val="50000"/>
              </a:prstClr>
            </a:outerShdw>
          </a:effectLst>
        </p:spPr>
      </p:pic>
      <p:pic>
        <p:nvPicPr>
          <p:cNvPr id="11" name="Рисунок 10">
            <a:extLst>
              <a:ext uri="{FF2B5EF4-FFF2-40B4-BE49-F238E27FC236}">
                <a16:creationId xmlns:a16="http://schemas.microsoft.com/office/drawing/2014/main" id="{6CB5C18E-D2A0-4B69-B56A-C721AD970B03}"/>
              </a:ext>
            </a:extLst>
          </p:cNvPr>
          <p:cNvPicPr>
            <a:picLocks noChangeAspect="1"/>
          </p:cNvPicPr>
          <p:nvPr/>
        </p:nvPicPr>
        <p:blipFill>
          <a:blip r:embed="rId5"/>
          <a:stretch>
            <a:fillRect/>
          </a:stretch>
        </p:blipFill>
        <p:spPr>
          <a:xfrm>
            <a:off x="490277" y="2008724"/>
            <a:ext cx="3046095" cy="7070408"/>
          </a:xfrm>
          <a:prstGeom prst="rect">
            <a:avLst/>
          </a:prstGeom>
          <a:noFill/>
          <a:ln w="76200">
            <a:solidFill>
              <a:schemeClr val="bg2"/>
            </a:solidFill>
            <a:miter lim="800000"/>
            <a:headEnd/>
            <a:tailEnd/>
          </a:ln>
          <a:effectLst>
            <a:outerShdw blurRad="63500" sx="101000" sy="101000" algn="ctr" rotWithShape="0">
              <a:prstClr val="black">
                <a:alpha val="50000"/>
              </a:prstClr>
            </a:outerShdw>
          </a:effectLst>
        </p:spPr>
      </p:pic>
      <p:pic>
        <p:nvPicPr>
          <p:cNvPr id="12" name="Рисунок 11">
            <a:extLst>
              <a:ext uri="{FF2B5EF4-FFF2-40B4-BE49-F238E27FC236}">
                <a16:creationId xmlns:a16="http://schemas.microsoft.com/office/drawing/2014/main" id="{24E7274B-E4DB-4CA0-9463-468959652898}"/>
              </a:ext>
            </a:extLst>
          </p:cNvPr>
          <p:cNvPicPr>
            <a:picLocks noChangeAspect="1"/>
          </p:cNvPicPr>
          <p:nvPr/>
        </p:nvPicPr>
        <p:blipFill>
          <a:blip r:embed="rId6"/>
          <a:stretch>
            <a:fillRect/>
          </a:stretch>
        </p:blipFill>
        <p:spPr>
          <a:xfrm>
            <a:off x="10973152" y="2008724"/>
            <a:ext cx="2922270" cy="1894523"/>
          </a:xfrm>
          <a:prstGeom prst="rect">
            <a:avLst/>
          </a:prstGeom>
          <a:noFill/>
          <a:ln w="76200">
            <a:solidFill>
              <a:schemeClr val="bg2"/>
            </a:solidFill>
            <a:miter lim="800000"/>
            <a:headEnd/>
            <a:tailEnd/>
          </a:ln>
          <a:effectLst>
            <a:outerShdw blurRad="63500" sx="101000" sy="101000" algn="ctr" rotWithShape="0">
              <a:prstClr val="black">
                <a:alpha val="50000"/>
              </a:prstClr>
            </a:outerShdw>
          </a:effectLst>
        </p:spPr>
      </p:pic>
      <p:sp>
        <p:nvSpPr>
          <p:cNvPr id="9" name="Овал 8">
            <a:extLst>
              <a:ext uri="{FF2B5EF4-FFF2-40B4-BE49-F238E27FC236}">
                <a16:creationId xmlns:a16="http://schemas.microsoft.com/office/drawing/2014/main" id="{F032FC5A-19A0-4599-BBA9-82C11057FB60}"/>
              </a:ext>
            </a:extLst>
          </p:cNvPr>
          <p:cNvSpPr/>
          <p:nvPr/>
        </p:nvSpPr>
        <p:spPr>
          <a:xfrm>
            <a:off x="6941721" y="10175991"/>
            <a:ext cx="516769" cy="516769"/>
          </a:xfrm>
          <a:prstGeom prst="ellipse">
            <a:avLst/>
          </a:prstGeom>
          <a:solidFill>
            <a:srgbClr val="000000"/>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nchorCtr="1"/>
          <a:lstStyle/>
          <a:p>
            <a:pPr algn="ctr"/>
            <a:r>
              <a:rPr lang="ru-RU" sz="2200" dirty="0">
                <a:solidFill>
                  <a:schemeClr val="bg1">
                    <a:lumMod val="75000"/>
                  </a:schemeClr>
                </a:solidFill>
                <a:latin typeface="Futura PT Medium" panose="020B0602020204020303" pitchFamily="34" charset="-52"/>
              </a:rPr>
              <a:t>5</a:t>
            </a:r>
          </a:p>
        </p:txBody>
      </p:sp>
    </p:spTree>
    <p:extLst>
      <p:ext uri="{BB962C8B-B14F-4D97-AF65-F5344CB8AC3E}">
        <p14:creationId xmlns:p14="http://schemas.microsoft.com/office/powerpoint/2010/main" val="4289970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D3DAB1D2-74E0-4E8D-A087-F50CCE3499FF}"/>
              </a:ext>
            </a:extLst>
          </p:cNvPr>
          <p:cNvPicPr>
            <a:picLocks noChangeAspect="1"/>
          </p:cNvPicPr>
          <p:nvPr/>
        </p:nvPicPr>
        <p:blipFill>
          <a:blip r:embed="rId2"/>
          <a:stretch>
            <a:fillRect/>
          </a:stretch>
        </p:blipFill>
        <p:spPr>
          <a:xfrm>
            <a:off x="435615" y="1862822"/>
            <a:ext cx="13558369" cy="7809817"/>
          </a:xfrm>
          <a:prstGeom prst="rect">
            <a:avLst/>
          </a:prstGeom>
          <a:noFill/>
          <a:ln w="76200">
            <a:solidFill>
              <a:schemeClr val="bg2"/>
            </a:solidFill>
            <a:miter lim="800000"/>
            <a:headEnd/>
            <a:tailEnd/>
          </a:ln>
          <a:effectLst>
            <a:outerShdw blurRad="63500" algn="ctr" rotWithShape="0">
              <a:prstClr val="black">
                <a:alpha val="50000"/>
              </a:prstClr>
            </a:outerShdw>
          </a:effectLst>
        </p:spPr>
      </p:pic>
      <p:sp>
        <p:nvSpPr>
          <p:cNvPr id="43" name="Объект 3">
            <a:extLst>
              <a:ext uri="{FF2B5EF4-FFF2-40B4-BE49-F238E27FC236}">
                <a16:creationId xmlns:a16="http://schemas.microsoft.com/office/drawing/2014/main" id="{90297A9B-91D9-46E2-9D2A-6AE3A8A6DC11}"/>
              </a:ext>
            </a:extLst>
          </p:cNvPr>
          <p:cNvSpPr>
            <a:spLocks noGrp="1"/>
          </p:cNvSpPr>
          <p:nvPr>
            <p:ph idx="13"/>
          </p:nvPr>
        </p:nvSpPr>
        <p:spPr>
          <a:xfrm>
            <a:off x="337339" y="1042963"/>
            <a:ext cx="5892011" cy="648406"/>
          </a:xfrm>
        </p:spPr>
        <p:txBody>
          <a:bodyPr/>
          <a:lstStyle/>
          <a:p>
            <a:pPr marL="36000" indent="0">
              <a:lnSpc>
                <a:spcPct val="130000"/>
              </a:lnSpc>
              <a:spcAft>
                <a:spcPts val="0"/>
              </a:spcAft>
              <a:buNone/>
            </a:pPr>
            <a:r>
              <a:rPr lang="en-US" altLang="en-US" sz="3200" b="1" dirty="0">
                <a:solidFill>
                  <a:srgbClr val="252525"/>
                </a:solidFill>
                <a:latin typeface="Futura PT Medium" panose="020B0602020204020303" pitchFamily="34" charset="-52"/>
                <a:cs typeface="Arial" panose="020B0604020202020204" pitchFamily="34" charset="0"/>
              </a:rPr>
              <a:t>Truth case plots</a:t>
            </a:r>
          </a:p>
        </p:txBody>
      </p:sp>
      <p:sp>
        <p:nvSpPr>
          <p:cNvPr id="4" name="Овал 3">
            <a:extLst>
              <a:ext uri="{FF2B5EF4-FFF2-40B4-BE49-F238E27FC236}">
                <a16:creationId xmlns:a16="http://schemas.microsoft.com/office/drawing/2014/main" id="{14360DA2-F177-46CD-BA79-01458394CDAC}"/>
              </a:ext>
            </a:extLst>
          </p:cNvPr>
          <p:cNvSpPr/>
          <p:nvPr/>
        </p:nvSpPr>
        <p:spPr>
          <a:xfrm>
            <a:off x="6941721" y="10175991"/>
            <a:ext cx="516769" cy="516769"/>
          </a:xfrm>
          <a:prstGeom prst="ellipse">
            <a:avLst/>
          </a:prstGeom>
          <a:solidFill>
            <a:srgbClr val="000000"/>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nchorCtr="1"/>
          <a:lstStyle/>
          <a:p>
            <a:pPr algn="ctr"/>
            <a:r>
              <a:rPr lang="ru-RU" sz="2200" dirty="0">
                <a:solidFill>
                  <a:schemeClr val="bg1">
                    <a:lumMod val="75000"/>
                  </a:schemeClr>
                </a:solidFill>
                <a:latin typeface="Futura PT Medium" panose="020B0602020204020303" pitchFamily="34" charset="-52"/>
              </a:rPr>
              <a:t>6</a:t>
            </a:r>
          </a:p>
        </p:txBody>
      </p:sp>
    </p:spTree>
    <p:extLst>
      <p:ext uri="{BB962C8B-B14F-4D97-AF65-F5344CB8AC3E}">
        <p14:creationId xmlns:p14="http://schemas.microsoft.com/office/powerpoint/2010/main" val="1388262085"/>
      </p:ext>
    </p:extLst>
  </p:cSld>
  <p:clrMapOvr>
    <a:masterClrMapping/>
  </p:clrMapOvr>
</p:sld>
</file>

<file path=ppt/theme/theme1.xml><?xml version="1.0" encoding="utf-8"?>
<a:theme xmlns:a="http://schemas.openxmlformats.org/drawingml/2006/main" name="PLC Шаблон">
  <a:themeElements>
    <a:clrScheme name="PLC Цвета">
      <a:dk1>
        <a:srgbClr val="000000"/>
      </a:dk1>
      <a:lt1>
        <a:srgbClr val="FFFFFF"/>
      </a:lt1>
      <a:dk2>
        <a:srgbClr val="42505F"/>
      </a:dk2>
      <a:lt2>
        <a:srgbClr val="DDDFE1"/>
      </a:lt2>
      <a:accent1>
        <a:srgbClr val="154B96"/>
      </a:accent1>
      <a:accent2>
        <a:srgbClr val="C3D63B"/>
      </a:accent2>
      <a:accent3>
        <a:srgbClr val="772583"/>
      </a:accent3>
      <a:accent4>
        <a:srgbClr val="5AC1A3"/>
      </a:accent4>
      <a:accent5>
        <a:srgbClr val="F7C83F"/>
      </a:accent5>
      <a:accent6>
        <a:srgbClr val="E87730"/>
      </a:accent6>
      <a:hlink>
        <a:srgbClr val="154B96"/>
      </a:hlink>
      <a:folHlink>
        <a:srgbClr val="772C83"/>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C Магистратура" id="{FD2306B5-8C0B-A141-87FE-6D3A28CACDC0}" vid="{BBA7BF80-1204-1142-BCC6-2A00CEA68A72}"/>
    </a:ext>
  </a:extLst>
</a:theme>
</file>

<file path=docProps/app.xml><?xml version="1.0" encoding="utf-8"?>
<Properties xmlns="http://schemas.openxmlformats.org/officeDocument/2006/extended-properties" xmlns:vt="http://schemas.openxmlformats.org/officeDocument/2006/docPropsVTypes">
  <Template>выбор сектора и автоадаптация 31.08</Template>
  <TotalTime>2708</TotalTime>
  <Words>1107</Words>
  <Application>Microsoft Office PowerPoint</Application>
  <PresentationFormat>Произвольный</PresentationFormat>
  <Paragraphs>157</Paragraphs>
  <Slides>13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Arial Narrow</vt:lpstr>
      <vt:lpstr>Futura PT Demi</vt:lpstr>
      <vt:lpstr>Futura PT Medium</vt:lpstr>
      <vt:lpstr>Times New Roman</vt:lpstr>
      <vt:lpstr>PLC Шаблон</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Грачик Еремян</dc:creator>
  <cp:lastModifiedBy>Грачик Еремян</cp:lastModifiedBy>
  <cp:revision>1</cp:revision>
  <dcterms:created xsi:type="dcterms:W3CDTF">2020-12-08T19:55:50Z</dcterms:created>
  <dcterms:modified xsi:type="dcterms:W3CDTF">2020-12-17T01:22:33Z</dcterms:modified>
</cp:coreProperties>
</file>