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Teszt Dokumentum </a:t>
            </a:r>
            <a:r>
              <a:rPr lang="hu-HU" dirty="0" err="1" smtClean="0"/>
              <a:t>ppt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48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318" y="2728418"/>
            <a:ext cx="4943362" cy="3295575"/>
          </a:xfrm>
        </p:spPr>
      </p:pic>
    </p:spTree>
    <p:extLst>
      <p:ext uri="{BB962C8B-B14F-4D97-AF65-F5344CB8AC3E}">
        <p14:creationId xmlns:p14="http://schemas.microsoft.com/office/powerpoint/2010/main" val="2499595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TM03457503[[fn=Idézhető]]</Template>
  <TotalTime>0</TotalTime>
  <Words>3</Words>
  <Application>Microsoft Office PowerPoint</Application>
  <PresentationFormat>Szélesvásznú</PresentationFormat>
  <Paragraphs>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Jegyezhető</vt:lpstr>
      <vt:lpstr>Teszt Dokumentum ppt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Teszt Dokumentum ppt</dc:title>
  <dc:creator>Microsoft-fiók</dc:creator>
  <cp:lastModifiedBy>Microsoft-fiók</cp:lastModifiedBy>
  <cp:revision>1</cp:revision>
  <dcterms:created xsi:type="dcterms:W3CDTF">2022-03-02T18:28:29Z</dcterms:created>
  <dcterms:modified xsi:type="dcterms:W3CDTF">2022-03-02T18:29:10Z</dcterms:modified>
</cp:coreProperties>
</file>