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66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91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76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4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14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7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0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2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2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8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90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9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9FDF6-FBB7-47C6-AB5D-92E55C445904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C4CA-0F03-431D-BA51-DED193C2C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808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Автоматизация работы автосервиса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Вашему вниманию предоставляется курсовой проект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Каткова И.А.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Главная форма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32" y="1813811"/>
            <a:ext cx="11662347" cy="49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Добавление в таблицу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3" y="2493726"/>
            <a:ext cx="6620007" cy="40243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11" y="3886836"/>
            <a:ext cx="2200440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Изменение данных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68872"/>
            <a:ext cx="4854070" cy="40243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710" y="3166742"/>
            <a:ext cx="1876190" cy="22285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112" y="3314363"/>
            <a:ext cx="4741888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0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Удаление данных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752" y="2223905"/>
            <a:ext cx="5188236" cy="37271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67" y="3206548"/>
            <a:ext cx="4600633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7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1"/>
                </a:solidFill>
              </a:rPr>
              <a:t>Сортировка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47" y="2509069"/>
            <a:ext cx="5161905" cy="3723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56" y="2509069"/>
            <a:ext cx="5152381" cy="373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7915" y="1824890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Здесь я сортировал записи по столбцу </a:t>
            </a:r>
            <a:r>
              <a:rPr lang="en-US" dirty="0" smtClean="0">
                <a:solidFill>
                  <a:srgbClr val="00B0F0"/>
                </a:solidFill>
              </a:rPr>
              <a:t>Auto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0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Спасибо за внимание!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66409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37</TotalTime>
  <Words>33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Автоматизация работы автосервиса</vt:lpstr>
      <vt:lpstr>Главная форма</vt:lpstr>
      <vt:lpstr>Добавление в таблицу</vt:lpstr>
      <vt:lpstr>Изменение данных</vt:lpstr>
      <vt:lpstr>Удаление данных</vt:lpstr>
      <vt:lpstr>Сортировка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работы автосервиса</dc:title>
  <dc:creator>kab6-6</dc:creator>
  <cp:lastModifiedBy>kab6-6</cp:lastModifiedBy>
  <cp:revision>4</cp:revision>
  <dcterms:created xsi:type="dcterms:W3CDTF">2021-06-22T05:19:13Z</dcterms:created>
  <dcterms:modified xsi:type="dcterms:W3CDTF">2021-06-22T05:57:11Z</dcterms:modified>
</cp:coreProperties>
</file>