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6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1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76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4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1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7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2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0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9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FDF6-FBB7-47C6-AB5D-92E55C445904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0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Автоматизация работы автосервиса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Вашему вниманию предоставляется курсовой проект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Каткова И.А.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Главная форма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2" y="1813811"/>
            <a:ext cx="11662347" cy="49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Добавление в таблицу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3" y="2493726"/>
            <a:ext cx="6620007" cy="4024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11" y="3886836"/>
            <a:ext cx="220044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820" y="20092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Add_Click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      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/>
              <a:t>Form2 form = new Form2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 err="1"/>
              <a:t>DialogResult</a:t>
            </a:r>
            <a:r>
              <a:rPr lang="en-US" dirty="0"/>
              <a:t> result = </a:t>
            </a:r>
            <a:r>
              <a:rPr lang="en-US" dirty="0" err="1"/>
              <a:t>form.ShowDialog</a:t>
            </a:r>
            <a:r>
              <a:rPr lang="en-US" dirty="0"/>
              <a:t>(this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/>
              <a:t>if (result == </a:t>
            </a:r>
            <a:r>
              <a:rPr lang="en-US" dirty="0" err="1"/>
              <a:t>DialogResult.OK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            {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sto</a:t>
            </a:r>
            <a:r>
              <a:rPr lang="en-US" dirty="0"/>
              <a:t> client = new </a:t>
            </a:r>
            <a:r>
              <a:rPr lang="en-US" dirty="0" err="1"/>
              <a:t>sto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client.Auto</a:t>
            </a:r>
            <a:r>
              <a:rPr lang="en-US" dirty="0"/>
              <a:t> = form.textBox1.Text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client.ClientName</a:t>
            </a:r>
            <a:r>
              <a:rPr lang="en-US" dirty="0"/>
              <a:t> = form.textBox2.Text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client.Phone</a:t>
            </a:r>
            <a:r>
              <a:rPr lang="en-US" dirty="0"/>
              <a:t> = form.textBox3.Text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client.CenaRemonta</a:t>
            </a:r>
            <a:r>
              <a:rPr lang="en-US" dirty="0"/>
              <a:t> = form.textBox4.Text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connect.sto.Add</a:t>
            </a:r>
            <a:r>
              <a:rPr lang="en-US" dirty="0"/>
              <a:t>(client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connect.SaveChanges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("add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smtClean="0"/>
              <a:t>            }</a:t>
            </a:r>
            <a:endParaRPr lang="ru-RU" dirty="0" smtClean="0"/>
          </a:p>
          <a:p>
            <a:r>
              <a:rPr lang="ru-RU" dirty="0"/>
              <a:t> 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1980" y="127416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Код добавления: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Удаление данных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52" y="2223905"/>
            <a:ext cx="5188236" cy="37271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67" y="3206548"/>
            <a:ext cx="4600633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9790" y="709322"/>
            <a:ext cx="88092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Delete_Click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        {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/>
              <a:t>if (dataGridView1.SelectedRows.Count &gt; 0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            {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/>
              <a:t>int index = dataGridView1.SelectedRows[0].Index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/>
              <a:t>int id =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 err="1"/>
              <a:t>bool</a:t>
            </a:r>
            <a:r>
              <a:rPr lang="en-US" dirty="0"/>
              <a:t> converted = Int32.TryParse(dataGridView1[0, index].</a:t>
            </a:r>
            <a:r>
              <a:rPr lang="en-US" dirty="0" err="1"/>
              <a:t>Value.ToString</a:t>
            </a:r>
            <a:r>
              <a:rPr lang="en-US" dirty="0"/>
              <a:t>(), out id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                </a:t>
            </a:r>
            <a:r>
              <a:rPr lang="en-US" dirty="0"/>
              <a:t>if (converted == true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                {</a:t>
            </a:r>
            <a:endParaRPr lang="ru-RU" dirty="0" smtClean="0"/>
          </a:p>
          <a:p>
            <a:r>
              <a:rPr lang="en-US" dirty="0" smtClean="0"/>
              <a:t>                   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Clientdel</a:t>
            </a:r>
            <a:r>
              <a:rPr lang="en-US" dirty="0"/>
              <a:t> = </a:t>
            </a:r>
            <a:r>
              <a:rPr lang="en-US" dirty="0" err="1"/>
              <a:t>connect.sto.Find</a:t>
            </a:r>
            <a:r>
              <a:rPr lang="en-US" dirty="0"/>
              <a:t>(id); </a:t>
            </a:r>
            <a:endParaRPr lang="ru-RU" dirty="0" smtClean="0"/>
          </a:p>
          <a:p>
            <a:r>
              <a:rPr lang="en-US" dirty="0" smtClean="0"/>
              <a:t>                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connect.sto.Remove</a:t>
            </a:r>
            <a:r>
              <a:rPr lang="en-US" dirty="0"/>
              <a:t>(</a:t>
            </a:r>
            <a:r>
              <a:rPr lang="en-US" dirty="0" err="1"/>
              <a:t>Clientdel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                    </a:t>
            </a:r>
            <a:r>
              <a:rPr lang="en-US" dirty="0" err="1"/>
              <a:t>connect.SaveChanges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                    </a:t>
            </a:r>
            <a:r>
              <a:rPr lang="en-US" dirty="0"/>
              <a:t>string buff = </a:t>
            </a:r>
            <a:r>
              <a:rPr lang="en-US" dirty="0" err="1"/>
              <a:t>Clientdel.Auto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   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en-US" dirty="0" err="1"/>
              <a:t>Zapis</a:t>
            </a:r>
            <a:r>
              <a:rPr lang="en-US" dirty="0"/>
              <a:t> " + buff + " </a:t>
            </a:r>
            <a:r>
              <a:rPr lang="en-US" dirty="0" err="1"/>
              <a:t>udalena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smtClean="0"/>
              <a:t>                }</a:t>
            </a:r>
            <a:endParaRPr lang="ru-RU" dirty="0" smtClean="0"/>
          </a:p>
          <a:p>
            <a:r>
              <a:rPr lang="en-US" dirty="0" smtClean="0"/>
              <a:t>            }</a:t>
            </a:r>
            <a:endParaRPr lang="ru-RU" dirty="0" smtClean="0"/>
          </a:p>
          <a:p>
            <a:r>
              <a:rPr lang="en-US" dirty="0" smtClean="0"/>
              <a:t>            else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/>
              <a:t>{ </a:t>
            </a:r>
            <a:endParaRPr lang="ru-RU" dirty="0" smtClean="0"/>
          </a:p>
          <a:p>
            <a:r>
              <a:rPr lang="en-US" dirty="0" smtClean="0"/>
              <a:t>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en-US" dirty="0" err="1"/>
              <a:t>Zapis</a:t>
            </a:r>
            <a:r>
              <a:rPr lang="en-US" dirty="0"/>
              <a:t> ne </a:t>
            </a:r>
            <a:r>
              <a:rPr lang="en-US" dirty="0" err="1"/>
              <a:t>vybrana</a:t>
            </a:r>
            <a:r>
              <a:rPr lang="en-US" dirty="0" smtClean="0"/>
              <a:t>!");</a:t>
            </a:r>
            <a:endParaRPr lang="ru-RU" dirty="0" smtClean="0"/>
          </a:p>
          <a:p>
            <a:r>
              <a:rPr lang="en-US" dirty="0" smtClean="0"/>
              <a:t>            </a:t>
            </a:r>
            <a:r>
              <a:rPr lang="en-US" dirty="0"/>
              <a:t>} </a:t>
            </a:r>
            <a:endParaRPr lang="ru-RU" dirty="0" smtClean="0"/>
          </a:p>
          <a:p>
            <a:r>
              <a:rPr lang="en-US" dirty="0" smtClean="0"/>
              <a:t>       </a:t>
            </a:r>
            <a:r>
              <a:rPr lang="en-US" dirty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00603" y="52465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Код удаления: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7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Изменение данных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8872"/>
            <a:ext cx="4854070" cy="4024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10" y="3166742"/>
            <a:ext cx="1876190" cy="2228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112" y="3314363"/>
            <a:ext cx="4741888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Сортировка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47" y="2509069"/>
            <a:ext cx="5161905" cy="3723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56" y="2509069"/>
            <a:ext cx="5152381" cy="37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7915" y="1824890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Здесь я сортировал записи по столбцу </a:t>
            </a:r>
            <a:r>
              <a:rPr lang="en-US" dirty="0" smtClean="0">
                <a:solidFill>
                  <a:srgbClr val="00B0F0"/>
                </a:solidFill>
              </a:rPr>
              <a:t>Auto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Спасибо за внимание!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6409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56</TotalTime>
  <Words>215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Автоматизация работы автосервиса</vt:lpstr>
      <vt:lpstr>Главная форма</vt:lpstr>
      <vt:lpstr>Добавление в таблицу</vt:lpstr>
      <vt:lpstr>Презентация PowerPoint</vt:lpstr>
      <vt:lpstr>Удаление данных</vt:lpstr>
      <vt:lpstr>Презентация PowerPoint</vt:lpstr>
      <vt:lpstr>Изменение данных</vt:lpstr>
      <vt:lpstr>Сортировка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работы автосервиса</dc:title>
  <dc:creator>kab6-6</dc:creator>
  <cp:lastModifiedBy>kab6-6</cp:lastModifiedBy>
  <cp:revision>6</cp:revision>
  <dcterms:created xsi:type="dcterms:W3CDTF">2021-06-22T05:19:13Z</dcterms:created>
  <dcterms:modified xsi:type="dcterms:W3CDTF">2021-06-24T07:42:01Z</dcterms:modified>
</cp:coreProperties>
</file>