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	<Relationship Id="rId3" Type="http://schemas.openxmlformats.org/package/2006/relationships/metadata/core-properties" Target="docProps/core.xml"/>
	<Relationship Id="rId1" Type="http://schemas.openxmlformats.org/officeDocument/2006/relationships/officeDocument" Target="ppt/presentation.xml"/>
	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1">
  <p:sldMasterIdLst>
    <p:sldMasterId id="2147483648" r:id="rId1"/>
  </p:sld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5715000"/>
  <p:notesSz cx="6858000" cy="9144000"/>
  <p:embeddedFontLst>
    <p:embeddedFont>
      <p:font charset="0" pitchFamily="34" panose="02000000000000000000" typeface="Roboto"/>
      <p:regular r:id="rId144"/>
    </p:embeddedFont>
    <p:embeddedFont>
      <p:font charset="0" pitchFamily="34" panose="020B0604000000020000" typeface="PDF-QuicksandBold-Regular"/>
      <p:bold r:id="rId145"/>
    </p:embeddedFont>
    <p:embeddedFont>
      <p:font charset="0" pitchFamily="34" panose="020B0604000000020000" typeface="PDF-IBMPlexSans-SemiBold"/>
      <p:bold r:id="rId146"/>
    </p:embeddedFont>
  </p:embeddedFontLst>
  <p:defaultTextStyle>
    <a:lvl1pPr marL="0" algn="l" defTabSz="361950" rtl="0" eaLnBrk="1" latinLnBrk="0" hangingPunct="1">
      <a:defRPr lang="en-GB" sz="1500" spc="0" b="0" i="0" u="none" strike="noStrike" kern="2">
        <a:solidFill>
          <a:srgbClr val="000000">
            <a:alpha val="100000"/>
          </a:srgbClr>
        </a:solidFill>
        <a:latin typeface="Roboto"/>
      </a:defRPr>
    </a:lvl1pPr>
    <a:lvl2pPr marL="457200" algn="l" defTabSz="361950" rtl="0" eaLnBrk="1" latinLnBrk="0" hangingPunct="1">
      <a:defRPr lang="en-GB" sz="1500" spc="0" b="0" i="0" u="none" strike="noStrike" kern="2">
        <a:solidFill>
          <a:srgbClr val="000000">
            <a:alpha val="100000"/>
          </a:srgbClr>
        </a:solidFill>
        <a:latin typeface="Roboto"/>
      </a:defRPr>
    </a:lvl2pPr>
    <a:lvl3pPr marL="914400" algn="l" defTabSz="361950" rtl="0" eaLnBrk="1" latinLnBrk="0" hangingPunct="1">
      <a:defRPr lang="en-GB" sz="1500" spc="0" b="0" i="0" u="none" strike="noStrike" kern="2">
        <a:solidFill>
          <a:srgbClr val="000000">
            <a:alpha val="100000"/>
          </a:srgbClr>
        </a:solidFill>
        <a:latin typeface="Roboto"/>
      </a:defRPr>
    </a:lvl3pPr>
    <a:lvl4pPr marL="1371600" algn="l" defTabSz="361950" rtl="0" eaLnBrk="1" latinLnBrk="0" hangingPunct="1">
      <a:defRPr lang="en-GB" sz="1500" spc="0" b="0" i="0" u="none" strike="noStrike" kern="2">
        <a:solidFill>
          <a:srgbClr val="000000">
            <a:alpha val="100000"/>
          </a:srgbClr>
        </a:solidFill>
        <a:latin typeface="Roboto"/>
      </a:defRPr>
    </a:lvl4pPr>
    <a:lvl5pPr marL="1828800" algn="l" defTabSz="361950" rtl="0" eaLnBrk="1" latinLnBrk="0" hangingPunct="1">
      <a:defRPr lang="en-GB" sz="1500" spc="0" b="0" i="0" u="none" strike="noStrike" kern="2">
        <a:solidFill>
          <a:srgbClr val="000000">
            <a:alpha val="100000"/>
          </a:srgbClr>
        </a:solidFill>
        <a:latin typeface="Roboto"/>
      </a:defRPr>
    </a:lvl5pPr>
    <a:lvl6pPr marL="2286000" algn="l" defTabSz="361950" rtl="0" eaLnBrk="1" latinLnBrk="0" hangingPunct="1">
      <a:defRPr lang="en-GB" sz="1500" spc="0" b="0" i="0" u="none" strike="noStrike" kern="2">
        <a:solidFill>
          <a:srgbClr val="000000">
            <a:alpha val="100000"/>
          </a:srgbClr>
        </a:solidFill>
        <a:latin typeface="Roboto"/>
      </a:defRPr>
    </a:lvl6pPr>
    <a:lvl7pPr marL="2743200" algn="l" defTabSz="361950" rtl="0" eaLnBrk="1" latinLnBrk="0" hangingPunct="1">
      <a:defRPr lang="en-GB" sz="1500" spc="0" b="0" i="0" u="none" strike="noStrike" kern="2">
        <a:solidFill>
          <a:srgbClr val="000000">
            <a:alpha val="100000"/>
          </a:srgbClr>
        </a:solidFill>
        <a:latin typeface="Roboto"/>
      </a:defRPr>
    </a:lvl7pPr>
    <a:lvl8pPr marL="3200400" algn="l" defTabSz="361950" rtl="0" eaLnBrk="1" latinLnBrk="0" hangingPunct="1">
      <a:defRPr lang="en-GB" sz="1500" spc="0" b="0" i="0" u="none" strike="noStrike" kern="2">
        <a:solidFill>
          <a:srgbClr val="000000">
            <a:alpha val="100000"/>
          </a:srgbClr>
        </a:solidFill>
        <a:latin typeface="Roboto"/>
      </a:defRPr>
    </a:lvl8pPr>
    <a:lvl9pPr marL="3657600" algn="l" defTabSz="361950" rtl="0" eaLnBrk="1" latinLnBrk="0" hangingPunct="1">
      <a:defRPr lang="en-GB" sz="1500" spc="0" b="0" i="0" u="none" strike="noStrike" kern="2">
        <a:solidFill>
          <a:srgbClr val="000000">
            <a:alpha val="100000"/>
          </a:srgbClr>
        </a:solidFill>
        <a:latin typeface="Roboto"/>
      </a:defRPr>
    </a:lvl9pPr>
    <a:defPPr algn="l" defTabSz="361950">
      <a:lnSpc>
        <a:spcPts val="2160"/>
      </a:lnSpc>
      <a:spcAft>
        <a:spcPts val="0"/>
      </a:spcAft>
      <a:defRPr lang="en-GB" sz="1500" spc="0" b="0" i="0" u="none" strike="noStrike" kern="2">
        <a:solidFill>
          <a:srgbClr val="000000">
            <a:alpha val="100000"/>
          </a:srgbClr>
        </a:solidFill>
        <a:latin typeface="Roboto"/>
      </a:defRPr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standalone="yes"?><Relationships xmlns="http://schemas.openxmlformats.org/package/2006/relationships">
	<Relationship Id="rId3" Type="http://schemas.openxmlformats.org/officeDocument/2006/relationships/presProps" Target="presProps.xml"/>
	<Relationship Id="rId1" Type="http://schemas.openxmlformats.org/officeDocument/2006/relationships/slideMaster" Target="slideMasters/slideMaster1.xml"/>
	<Relationship Id="rId6" Type="http://schemas.openxmlformats.org/officeDocument/2006/relationships/tableStyles" Target="tableStyles.xml"/>
	<Relationship Id="rId5" Type="http://schemas.openxmlformats.org/officeDocument/2006/relationships/theme" Target="theme/theme1.xml"/>
	<Relationship Id="rId4" Type="http://schemas.openxmlformats.org/officeDocument/2006/relationships/viewProps" Target="viewProps.xml"/>
<Relationship Target="slides/slide1.xml" Type="http://schemas.openxmlformats.org/officeDocument/2006/relationships/slide" Id="rId11"/><Relationship Target="slides/slide2.xml" Type="http://schemas.openxmlformats.org/officeDocument/2006/relationships/slide" Id="rId12"/><Relationship Target="slides/slide3.xml" Type="http://schemas.openxmlformats.org/officeDocument/2006/relationships/slide" Id="rId13"/><Relationship Target="slides/slide4.xml" Type="http://schemas.openxmlformats.org/officeDocument/2006/relationships/slide" Id="rId14"/><Relationship Target="slides/slide5.xml" Type="http://schemas.openxmlformats.org/officeDocument/2006/relationships/slide" Id="rId15"/><Relationship Target="slides/slide6.xml" Type="http://schemas.openxmlformats.org/officeDocument/2006/relationships/slide" Id="rId16"/><Relationship Target="slides/slide7.xml" Type="http://schemas.openxmlformats.org/officeDocument/2006/relationships/slide" Id="rId17"/><Relationship Target="slides/slide8.xml" Type="http://schemas.openxmlformats.org/officeDocument/2006/relationships/slide" Id="rId18"/><Relationship Target="slides/slide9.xml" Type="http://schemas.openxmlformats.org/officeDocument/2006/relationships/slide" Id="rId19"/><Relationship Target="slides/slide10.xml" Type="http://schemas.openxmlformats.org/officeDocument/2006/relationships/slide" Id="rId20"/><Relationship Target="slides/slide11.xml" Type="http://schemas.openxmlformats.org/officeDocument/2006/relationships/slide" Id="rId21"/><Relationship Target="slides/slide12.xml" Type="http://schemas.openxmlformats.org/officeDocument/2006/relationships/slide" Id="rId22"/><Relationship Target="fonts/font144.fntdata" Type="http://schemas.openxmlformats.org/officeDocument/2006/relationships/font" Id="rId144"/><Relationship Target="fonts/font145.fntdata" Type="http://schemas.openxmlformats.org/officeDocument/2006/relationships/font" Id="rId145"/><Relationship Target="fonts/font146.fntdata" Type="http://schemas.openxmlformats.org/officeDocument/2006/relationships/font" Id="rId146"/></Relationships>
</file>

<file path=ppt/slideLayouts/_rels/slideLayout1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5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1545"/>
            <a:ext cx="6858000" cy="200024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0375"/>
            <a:ext cx="6858000" cy="1371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7960" y="302895"/>
            <a:ext cx="1965960" cy="48406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1792" y="302895"/>
            <a:ext cx="5797296" cy="48406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428750"/>
            <a:ext cx="7863840" cy="2343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92" y="3829050"/>
            <a:ext cx="7863840" cy="12573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" y="1520190"/>
            <a:ext cx="3886200" cy="362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864" y="1520190"/>
            <a:ext cx="3886200" cy="362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302895"/>
            <a:ext cx="7872984" cy="1102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92" y="1400175"/>
            <a:ext cx="3867912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" y="2085975"/>
            <a:ext cx="3867912" cy="3068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400175"/>
            <a:ext cx="3867912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864" y="2085975"/>
            <a:ext cx="3867912" cy="3068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AEAD-B025-4E0E-A630-C6DF39CC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190"/>
            <a:ext cx="2944368" cy="133159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7B2E-33AE-4555-AF33-259192DD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822959"/>
            <a:ext cx="4626864" cy="4057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332C-4395-43FB-8471-581781160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" y="1714500"/>
            <a:ext cx="2944368" cy="3171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4C4C0-2660-4B1B-A317-37BF460A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BDA29-6F09-4056-9130-F2F1D555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087F2-7A79-4ADE-8840-E827BC4F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9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377190"/>
            <a:ext cx="2944368" cy="133159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822959"/>
            <a:ext cx="4626864" cy="4057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792" y="1714500"/>
            <a:ext cx="2944368" cy="3171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	<Relationship Id="rId8" Type="http://schemas.openxmlformats.org/officeDocument/2006/relationships/slideLayout" Target="../slideLayouts/slideLayout8.xml"/>
	<Relationship Id="rId3" Type="http://schemas.openxmlformats.org/officeDocument/2006/relationships/slideLayout" Target="../slideLayouts/slideLayout3.xml"/>
	<Relationship Id="rId7" Type="http://schemas.openxmlformats.org/officeDocument/2006/relationships/slideLayout" Target="../slideLayouts/slideLayout7.xml"/>
	<Relationship Id="rId12" Type="http://schemas.openxmlformats.org/officeDocument/2006/relationships/theme" Target="../theme/theme1.xml"/>
	<Relationship Id="rId2" Type="http://schemas.openxmlformats.org/officeDocument/2006/relationships/slideLayout" Target="../slideLayouts/slideLayout2.xml"/>
	<Relationship Id="rId1" Type="http://schemas.openxmlformats.org/officeDocument/2006/relationships/slideLayout" Target="../slideLayouts/slideLayout1.xml"/>
	<Relationship Id="rId6" Type="http://schemas.openxmlformats.org/officeDocument/2006/relationships/slideLayout" Target="../slideLayouts/slideLayout6.xml"/>
	<Relationship Id="rId11" Type="http://schemas.openxmlformats.org/officeDocument/2006/relationships/slideLayout" Target="../slideLayouts/slideLayout11.xml"/>
	<Relationship Id="rId5" Type="http://schemas.openxmlformats.org/officeDocument/2006/relationships/slideLayout" Target="../slideLayouts/slideLayout5.xml"/>
	<Relationship Id="rId10" Type="http://schemas.openxmlformats.org/officeDocument/2006/relationships/slideLayout" Target="../slideLayouts/slideLayout10.xml"/>
	<Relationship Id="rId4" Type="http://schemas.openxmlformats.org/officeDocument/2006/relationships/slideLayout" Target="../slideLayouts/slideLayout4.xml"/>
	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936" y="302895"/>
            <a:ext cx="7863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36" y="1520190"/>
            <a:ext cx="7863840" cy="3623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936" y="5292090"/>
            <a:ext cx="2057400" cy="302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6664" y="5292090"/>
            <a:ext cx="3081528" cy="302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5664" y="5292090"/>
            <a:ext cx="2057400" cy="302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7" Type="http://schemas.openxmlformats.org/officeDocument/2006/relationships/hyperlink" Target="http://www.edulink.netlify.app/" TargetMode="External"/><Relationship Id="rId8" Type="http://schemas.openxmlformats.org/officeDocument/2006/relationships/image" Target="../media/image1.png"/><Relationship Id="rId9" Type="http://schemas.openxmlformats.org/officeDocument/2006/relationships/hyperlink" Target="http://www.edulink.netlify.app/" TargetMode="External"/><Relationship Id="rId10" Type="http://schemas.openxmlformats.org/officeDocument/2006/relationships/image" Target="../media/image2.png"/><Relationship Id="rId11" Type="http://schemas.openxmlformats.org/officeDocument/2006/relationships/image" Target="../media/image3.png"/></Relationships>
</file>

<file path=ppt/slides/_rels/slide10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40" Type="http://schemas.openxmlformats.org/officeDocument/2006/relationships/image" Target="../media/image1.png"/><Relationship Id="rId41" Type="http://schemas.openxmlformats.org/officeDocument/2006/relationships/image" Target="../media/image5.png"/><Relationship Id="rId42" Type="http://schemas.openxmlformats.org/officeDocument/2006/relationships/image" Target="../media/image6.png"/><Relationship Id="rId43" Type="http://schemas.openxmlformats.org/officeDocument/2006/relationships/image" Target="../media/image35.png"/><Relationship Id="rId44" Type="http://schemas.openxmlformats.org/officeDocument/2006/relationships/image" Target="../media/image36.png"/></Relationships>
</file>

<file path=ppt/slides/_rels/slide11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45" Type="http://schemas.openxmlformats.org/officeDocument/2006/relationships/image" Target="../media/image1.png"/><Relationship Id="rId46" Type="http://schemas.openxmlformats.org/officeDocument/2006/relationships/image" Target="../media/image5.png"/><Relationship Id="rId47" Type="http://schemas.openxmlformats.org/officeDocument/2006/relationships/image" Target="../media/image6.png"/><Relationship Id="rId48" Type="http://schemas.openxmlformats.org/officeDocument/2006/relationships/image" Target="../media/image40.png"/></Relationships>
</file>

<file path=ppt/slides/_rels/slide12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49" Type="http://schemas.openxmlformats.org/officeDocument/2006/relationships/hyperlink" Target="mailto:enrol.edulink@gmail.com" TargetMode="External"/><Relationship Id="rId50" Type="http://schemas.openxmlformats.org/officeDocument/2006/relationships/image" Target="../media/image1.png"/><Relationship Id="rId51" Type="http://schemas.openxmlformats.org/officeDocument/2006/relationships/hyperlink" Target="mailto:enrol.edulink@gmail.com" TargetMode="External"/><Relationship Id="rId52" Type="http://schemas.openxmlformats.org/officeDocument/2006/relationships/image" Target="../media/image5.png"/><Relationship Id="rId53" Type="http://schemas.openxmlformats.org/officeDocument/2006/relationships/image" Target="../media/image6.png"/></Relationships>
</file>

<file path=ppt/slides/_rels/slide2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12" Type="http://schemas.openxmlformats.org/officeDocument/2006/relationships/image" Target="../media/image1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/Relationships>
</file>

<file path=ppt/slides/_rels/slide3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16" Type="http://schemas.openxmlformats.org/officeDocument/2006/relationships/image" Target="../media/image1.png"/><Relationship Id="rId17" Type="http://schemas.openxmlformats.org/officeDocument/2006/relationships/image" Target="../media/image5.png"/><Relationship Id="rId18" Type="http://schemas.openxmlformats.org/officeDocument/2006/relationships/image" Target="../media/image6.png"/></Relationships>
</file>

<file path=ppt/slides/_rels/slide4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19" Type="http://schemas.openxmlformats.org/officeDocument/2006/relationships/image" Target="../media/image1.png"/><Relationship Id="rId20" Type="http://schemas.openxmlformats.org/officeDocument/2006/relationships/image" Target="../media/image12.png"/></Relationships>
</file>

<file path=ppt/slides/_rels/slide5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21" Type="http://schemas.openxmlformats.org/officeDocument/2006/relationships/image" Target="../media/image1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image" Target="../media/image16.png"/></Relationships>
</file>

<file path=ppt/slides/_rels/slide6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25" Type="http://schemas.openxmlformats.org/officeDocument/2006/relationships/image" Target="../media/image1.png"/><Relationship Id="rId26" Type="http://schemas.openxmlformats.org/officeDocument/2006/relationships/image" Target="../media/image5.png"/><Relationship Id="rId27" Type="http://schemas.openxmlformats.org/officeDocument/2006/relationships/image" Target="../media/image6.png"/><Relationship Id="rId28" Type="http://schemas.openxmlformats.org/officeDocument/2006/relationships/image" Target="../media/image20.png"/></Relationships>
</file>

<file path=ppt/slides/_rels/slide7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29" Type="http://schemas.openxmlformats.org/officeDocument/2006/relationships/image" Target="../media/image1.png"/><Relationship Id="rId30" Type="http://schemas.openxmlformats.org/officeDocument/2006/relationships/image" Target="../media/image5.png"/><Relationship Id="rId31" Type="http://schemas.openxmlformats.org/officeDocument/2006/relationships/image" Target="../media/image6.png"/><Relationship Id="rId32" Type="http://schemas.openxmlformats.org/officeDocument/2006/relationships/image" Target="../media/image24.png"/></Relationships>
</file>

<file path=ppt/slides/_rels/slide8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33" Type="http://schemas.openxmlformats.org/officeDocument/2006/relationships/image" Target="../media/image1.png"/><Relationship Id="rId34" Type="http://schemas.openxmlformats.org/officeDocument/2006/relationships/image" Target="../media/image5.png"/><Relationship Id="rId35" Type="http://schemas.openxmlformats.org/officeDocument/2006/relationships/image" Target="../media/image6.png"/><Relationship Id="rId36" Type="http://schemas.openxmlformats.org/officeDocument/2006/relationships/image" Target="../media/image28.png"/></Relationships>
</file>

<file path=ppt/slides/_rels/slide9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37" Type="http://schemas.openxmlformats.org/officeDocument/2006/relationships/image" Target="../media/image1.png"/><Relationship Id="rId38" Type="http://schemas.openxmlformats.org/officeDocument/2006/relationships/image" Target="../media/image30.png"/><Relationship Id="rId3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5" id="5"/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name="Freeform 6" id="6">
              <a:hlinkClick xmlns:a="http://schemas.openxmlformats.org/drawingml/2006/main" r:id="rId7" tooltip="http://www.edulink.netlify.app/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5715000"/>
            </a:xfrm>
            <a:custGeom>
              <a:avLst/>
              <a:gdLst/>
              <a:ahLst/>
              <a:cxnLst/>
              <a:rect l="0" t="0" r="r" b="b"/>
              <a:pathLst>
                <a:path w="720000" h="450000">
                  <a:moveTo>
                    <a:pt x="0" y="450000"/>
                  </a:moveTo>
                  <a:lnTo>
                    <a:pt x="720000" y="450000"/>
                  </a:lnTo>
                  <a:lnTo>
                    <a:pt x="720000" y="0"/>
                  </a:lnTo>
                  <a:lnTo>
                    <a:pt x="0" y="0"/>
                  </a:lnTo>
                  <a:lnTo>
                    <a:pt x="0" y="450000"/>
                  </a:lnTo>
                  <a:close/>
                </a:path>
              </a:pathLst>
            </a:custGeom>
            <a:solidFill>
              <a:srgbClr val="BFBCB3"/>
            </a:solidFill>
            <a:ln w="3175"/>
          </p:spPr>
        </p:sp>
      </p:grpSp>
      <p:pic>
        <p:nvPicPr>
          <p:cNvPr name="image1.png" id="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144"/>
            <a:ext cx="9137904" cy="5705856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0" y="13"/>
            <a:ext cx="9143987" cy="5714987"/>
            <a:chOff x="0" y="13"/>
            <a:chExt cx="9143987" cy="5714987"/>
          </a:xfrm>
        </p:grpSpPr>
        <p:sp>
          <p:nvSpPr>
            <p:cNvPr name="Freeform 9" id="9">
              <a:hlinkClick xmlns:a="http://schemas.openxmlformats.org/drawingml/2006/main" r:id="rId9" tooltip="http://www.edulink.netlify.app/"/>
            </p:cNvPr>
            <p:cNvSpPr>
              <a:spLocks noChangeArrowheads="1"/>
            </p:cNvSpPr>
            <p:nvPr/>
          </p:nvSpPr>
          <p:spPr bwMode="auto">
            <a:xfrm>
              <a:off x="0" y="13"/>
              <a:ext cx="9143987" cy="5714975"/>
            </a:xfrm>
            <a:custGeom>
              <a:avLst/>
              <a:gdLst/>
              <a:ahLst/>
              <a:cxnLst/>
              <a:rect l="0" t="0" r="r" b="b"/>
              <a:pathLst>
                <a:path w="719999" h="449999">
                  <a:moveTo>
                    <a:pt x="0" y="0"/>
                  </a:moveTo>
                  <a:lnTo>
                    <a:pt x="0" y="449999"/>
                  </a:lnTo>
                  <a:lnTo>
                    <a:pt x="719999" y="449999"/>
                  </a:lnTo>
                  <a:lnTo>
                    <a:pt x="7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/>
          </p:spPr>
        </p:sp>
      </p:grpSp>
      <p:grpSp>
        <p:nvGrpSpPr>
          <p:cNvPr name="Group 10" id="10"/>
          <p:cNvGrpSpPr/>
          <p:nvPr/>
        </p:nvGrpSpPr>
        <p:grpSpPr>
          <a:xfrm>
            <a:off x="1474305" y="1180109"/>
            <a:ext cx="2105927" cy="225958"/>
            <a:chOff x="1474305" y="1180109"/>
            <a:chExt cx="2105927" cy="225958"/>
          </a:xfrm>
        </p:grpSpPr>
        <p:sp>
          <p:nvSpPr>
            <p:cNvPr name="Freeform 11" id="11"/>
            <p:cNvSpPr>
              <a:spLocks noChangeArrowheads="1"/>
            </p:cNvSpPr>
            <p:nvPr/>
          </p:nvSpPr>
          <p:spPr bwMode="auto">
            <a:xfrm>
              <a:off x="1474292" y="1180097"/>
              <a:ext cx="2105914" cy="225946"/>
            </a:xfrm>
            <a:custGeom>
              <a:avLst/>
              <a:gdLst/>
              <a:ahLst/>
              <a:cxnLst/>
              <a:rect l="0" t="0" r="r" b="b"/>
              <a:pathLst>
                <a:path w="165821" h="17792">
                  <a:moveTo>
                    <a:pt x="0" y="8895"/>
                  </a:moveTo>
                  <a:lnTo>
                    <a:pt x="0" y="8897"/>
                  </a:lnTo>
                  <a:cubicBezTo>
                    <a:pt x="0" y="13806"/>
                    <a:pt x="4053" y="17792"/>
                    <a:pt x="9044" y="17792"/>
                  </a:cubicBezTo>
                  <a:lnTo>
                    <a:pt x="156777" y="17792"/>
                  </a:lnTo>
                  <a:cubicBezTo>
                    <a:pt x="161768" y="17792"/>
                    <a:pt x="165821" y="13806"/>
                    <a:pt x="165821" y="8897"/>
                  </a:cubicBezTo>
                  <a:lnTo>
                    <a:pt x="165821" y="8895"/>
                  </a:lnTo>
                  <a:cubicBezTo>
                    <a:pt x="165821" y="3986"/>
                    <a:pt x="161768" y="0"/>
                    <a:pt x="156777" y="0"/>
                  </a:cubicBezTo>
                  <a:lnTo>
                    <a:pt x="9044" y="0"/>
                  </a:lnTo>
                  <a:cubicBezTo>
                    <a:pt x="4053" y="0"/>
                    <a:pt x="0" y="3986"/>
                    <a:pt x="0" y="8895"/>
                  </a:cubicBezTo>
                  <a:close/>
                </a:path>
              </a:pathLst>
            </a:custGeom>
            <a:solidFill>
              <a:srgbClr val="34CC5C"/>
            </a:solidFill>
            <a:ln w="3175"/>
          </p:spPr>
        </p:sp>
      </p:grpSp>
      <p:grpSp>
        <p:nvGrpSpPr>
          <p:cNvPr name="Group 12" id="12"/>
          <p:cNvGrpSpPr/>
          <p:nvPr/>
        </p:nvGrpSpPr>
        <p:grpSpPr>
          <a:xfrm>
            <a:off x="625513" y="997852"/>
            <a:ext cx="190551" cy="154165"/>
            <a:chOff x="625513" y="997852"/>
            <a:chExt cx="190551" cy="154165"/>
          </a:xfrm>
        </p:grpSpPr>
        <p:sp>
          <p:nvSpPr>
            <p:cNvPr name="Freeform 13" id="13"/>
            <p:cNvSpPr>
              <a:spLocks noChangeArrowheads="1"/>
            </p:cNvSpPr>
            <p:nvPr/>
          </p:nvSpPr>
          <p:spPr bwMode="auto">
            <a:xfrm>
              <a:off x="625500" y="997839"/>
              <a:ext cx="190538" cy="154153"/>
            </a:xfrm>
            <a:custGeom>
              <a:avLst/>
              <a:gdLst/>
              <a:ahLst/>
              <a:cxnLst/>
              <a:rect l="0" t="0" r="r" b="b"/>
              <a:pathLst>
                <a:path w="15004" h="12139">
                  <a:moveTo>
                    <a:pt x="3903" y="11697"/>
                  </a:moveTo>
                  <a:lnTo>
                    <a:pt x="13970" y="4579"/>
                  </a:lnTo>
                  <a:cubicBezTo>
                    <a:pt x="15066" y="3805"/>
                    <a:pt x="15333" y="2278"/>
                    <a:pt x="14565" y="1172"/>
                  </a:cubicBezTo>
                  <a:lnTo>
                    <a:pt x="14476" y="1043"/>
                  </a:lnTo>
                  <a:cubicBezTo>
                    <a:pt x="13709" y="-63"/>
                    <a:pt x="12197" y="-333"/>
                    <a:pt x="11101" y="442"/>
                  </a:cubicBezTo>
                  <a:lnTo>
                    <a:pt x="1033" y="7559"/>
                  </a:lnTo>
                  <a:cubicBezTo>
                    <a:pt x="-63" y="8334"/>
                    <a:pt x="-329" y="9860"/>
                    <a:pt x="438" y="10967"/>
                  </a:cubicBezTo>
                  <a:lnTo>
                    <a:pt x="528" y="11096"/>
                  </a:lnTo>
                  <a:cubicBezTo>
                    <a:pt x="1295" y="12202"/>
                    <a:pt x="2807" y="12471"/>
                    <a:pt x="3903" y="11697"/>
                  </a:cubicBezTo>
                  <a:close/>
                </a:path>
              </a:pathLst>
            </a:custGeom>
            <a:solidFill>
              <a:srgbClr val="FF8200"/>
            </a:solidFill>
            <a:ln w="3175"/>
          </p:spPr>
        </p:sp>
      </p:grpSp>
      <p:sp>
        <p:nvSpPr>
          <p:cNvPr name="Freeform 14" id="14"/>
          <p:cNvSpPr>
            <a:spLocks noChangeArrowheads="1"/>
          </p:cNvSpPr>
          <p:nvPr/>
        </p:nvSpPr>
        <p:spPr bwMode="auto">
          <a:xfrm>
            <a:off x="575666" y="839788"/>
            <a:ext cx="215633" cy="91478"/>
          </a:xfrm>
          <a:custGeom>
            <a:avLst/>
            <a:gdLst/>
            <a:ahLst/>
            <a:cxnLst/>
            <a:rect l="0" t="0" r="r" b="b"/>
            <a:pathLst>
              <a:path w="16980" h="7203">
                <a:moveTo>
                  <a:pt x="2003" y="5012"/>
                </a:moveTo>
                <a:lnTo>
                  <a:pt x="14108" y="7166"/>
                </a:lnTo>
                <a:cubicBezTo>
                  <a:pt x="15426" y="7400"/>
                  <a:pt x="16683" y="6511"/>
                  <a:pt x="16916" y="5181"/>
                </a:cubicBezTo>
                <a:lnTo>
                  <a:pt x="16943" y="5026"/>
                </a:lnTo>
                <a:cubicBezTo>
                  <a:pt x="17175" y="3696"/>
                  <a:pt x="16294" y="2426"/>
                  <a:pt x="14976" y="2191"/>
                </a:cubicBezTo>
                <a:lnTo>
                  <a:pt x="2871" y="38"/>
                </a:lnTo>
                <a:cubicBezTo>
                  <a:pt x="1554" y="-197"/>
                  <a:pt x="296" y="693"/>
                  <a:pt x="64" y="2023"/>
                </a:cubicBezTo>
                <a:lnTo>
                  <a:pt x="37" y="2178"/>
                </a:lnTo>
                <a:cubicBezTo>
                  <a:pt x="-195" y="3508"/>
                  <a:pt x="686" y="4778"/>
                  <a:pt x="2003" y="5012"/>
                </a:cubicBezTo>
                <a:close/>
              </a:path>
            </a:pathLst>
          </a:custGeom>
          <a:solidFill>
            <a:srgbClr val="FF5612"/>
          </a:solidFill>
          <a:ln w="3175"/>
        </p:spPr>
      </p:sp>
      <p:grpSp>
        <p:nvGrpSpPr>
          <p:cNvPr name="Group 15" id="15"/>
          <p:cNvGrpSpPr/>
          <p:nvPr/>
        </p:nvGrpSpPr>
        <p:grpSpPr>
          <a:xfrm>
            <a:off x="702539" y="615074"/>
            <a:ext cx="152705" cy="192380"/>
            <a:chOff x="702539" y="615074"/>
            <a:chExt cx="152705" cy="192380"/>
          </a:xfrm>
        </p:grpSpPr>
        <p:sp>
          <p:nvSpPr>
            <p:cNvPr name="Freeform 16" id="16"/>
            <p:cNvSpPr>
              <a:spLocks noChangeArrowheads="1"/>
            </p:cNvSpPr>
            <p:nvPr/>
          </p:nvSpPr>
          <p:spPr bwMode="auto">
            <a:xfrm>
              <a:off x="702539" y="615061"/>
              <a:ext cx="152705" cy="192367"/>
            </a:xfrm>
            <a:custGeom>
              <a:avLst/>
              <a:gdLst/>
              <a:ahLst/>
              <a:cxnLst/>
              <a:rect l="0" t="0" r="r" b="b"/>
              <a:pathLst>
                <a:path w="12024" h="15148">
                  <a:moveTo>
                    <a:pt x="438" y="3941"/>
                  </a:moveTo>
                  <a:lnTo>
                    <a:pt x="7488" y="14105"/>
                  </a:lnTo>
                  <a:cubicBezTo>
                    <a:pt x="8255" y="15211"/>
                    <a:pt x="9767" y="15481"/>
                    <a:pt x="10863" y="14706"/>
                  </a:cubicBezTo>
                  <a:lnTo>
                    <a:pt x="10991" y="14616"/>
                  </a:lnTo>
                  <a:cubicBezTo>
                    <a:pt x="12086" y="13841"/>
                    <a:pt x="12353" y="12314"/>
                    <a:pt x="11586" y="11208"/>
                  </a:cubicBezTo>
                  <a:lnTo>
                    <a:pt x="4536" y="1044"/>
                  </a:lnTo>
                  <a:cubicBezTo>
                    <a:pt x="3769" y="-63"/>
                    <a:pt x="2257" y="-332"/>
                    <a:pt x="1161" y="443"/>
                  </a:cubicBezTo>
                  <a:lnTo>
                    <a:pt x="1034" y="533"/>
                  </a:lnTo>
                  <a:cubicBezTo>
                    <a:pt x="-62" y="1308"/>
                    <a:pt x="-329" y="2835"/>
                    <a:pt x="438" y="3941"/>
                  </a:cubicBezTo>
                  <a:close/>
                </a:path>
              </a:pathLst>
            </a:custGeom>
            <a:solidFill>
              <a:srgbClr val="34CC5C"/>
            </a:solidFill>
            <a:ln w="3175"/>
          </p:spPr>
        </p:sp>
      </p:grpSp>
      <p:grpSp>
        <p:nvGrpSpPr>
          <p:cNvPr name="Group 17" id="17"/>
          <p:cNvGrpSpPr/>
          <p:nvPr/>
        </p:nvGrpSpPr>
        <p:grpSpPr>
          <a:xfrm>
            <a:off x="1041959" y="703440"/>
            <a:ext cx="190551" cy="154165"/>
            <a:chOff x="1041959" y="703440"/>
            <a:chExt cx="190551" cy="154165"/>
          </a:xfrm>
        </p:grpSpPr>
        <p:sp>
          <p:nvSpPr>
            <p:cNvPr name="Freeform 18" id="18"/>
            <p:cNvSpPr>
              <a:spLocks noChangeArrowheads="1"/>
            </p:cNvSpPr>
            <p:nvPr/>
          </p:nvSpPr>
          <p:spPr bwMode="auto">
            <a:xfrm>
              <a:off x="1041946" y="703428"/>
              <a:ext cx="190538" cy="154153"/>
            </a:xfrm>
            <a:custGeom>
              <a:avLst/>
              <a:gdLst/>
              <a:ahLst/>
              <a:cxnLst/>
              <a:rect l="0" t="0" r="r" b="b"/>
              <a:pathLst>
                <a:path w="15004" h="12139">
                  <a:moveTo>
                    <a:pt x="13971" y="4580"/>
                  </a:moveTo>
                  <a:lnTo>
                    <a:pt x="3903" y="11697"/>
                  </a:lnTo>
                  <a:cubicBezTo>
                    <a:pt x="2808" y="12471"/>
                    <a:pt x="1295" y="12202"/>
                    <a:pt x="528" y="11096"/>
                  </a:cubicBezTo>
                  <a:lnTo>
                    <a:pt x="439" y="10967"/>
                  </a:lnTo>
                  <a:cubicBezTo>
                    <a:pt x="-329" y="9861"/>
                    <a:pt x="-62" y="8334"/>
                    <a:pt x="1034" y="7559"/>
                  </a:cubicBezTo>
                  <a:lnTo>
                    <a:pt x="11101" y="442"/>
                  </a:lnTo>
                  <a:cubicBezTo>
                    <a:pt x="12197" y="-332"/>
                    <a:pt x="13709" y="-63"/>
                    <a:pt x="14477" y="1043"/>
                  </a:cubicBezTo>
                  <a:lnTo>
                    <a:pt x="14566" y="1172"/>
                  </a:lnTo>
                  <a:cubicBezTo>
                    <a:pt x="15333" y="2278"/>
                    <a:pt x="15067" y="3805"/>
                    <a:pt x="13971" y="4580"/>
                  </a:cubicBezTo>
                  <a:close/>
                </a:path>
              </a:pathLst>
            </a:custGeom>
            <a:solidFill>
              <a:srgbClr val="7F0041"/>
            </a:solidFill>
            <a:ln w="3175"/>
          </p:spPr>
        </p:sp>
      </p:grpSp>
      <p:sp>
        <p:nvSpPr>
          <p:cNvPr name="Freeform 19" id="19"/>
          <p:cNvSpPr>
            <a:spLocks noChangeArrowheads="1"/>
          </p:cNvSpPr>
          <p:nvPr/>
        </p:nvSpPr>
        <p:spPr bwMode="auto">
          <a:xfrm>
            <a:off x="928357" y="571500"/>
            <a:ext cx="90615" cy="217703"/>
          </a:xfrm>
          <a:custGeom>
            <a:avLst/>
            <a:gdLst/>
            <a:ahLst/>
            <a:cxnLst/>
            <a:rect l="0" t="0" r="r" b="b"/>
            <a:pathLst>
              <a:path w="7135" h="17143">
                <a:moveTo>
                  <a:pt x="7098" y="2899"/>
                </a:moveTo>
                <a:lnTo>
                  <a:pt x="4965" y="15121"/>
                </a:lnTo>
                <a:cubicBezTo>
                  <a:pt x="4732" y="16451"/>
                  <a:pt x="3475" y="17340"/>
                  <a:pt x="2157" y="17106"/>
                </a:cubicBezTo>
                <a:lnTo>
                  <a:pt x="2003" y="17078"/>
                </a:lnTo>
                <a:cubicBezTo>
                  <a:pt x="686" y="16844"/>
                  <a:pt x="-195" y="15574"/>
                  <a:pt x="37" y="14244"/>
                </a:cubicBezTo>
                <a:lnTo>
                  <a:pt x="2170" y="2023"/>
                </a:lnTo>
                <a:cubicBezTo>
                  <a:pt x="2402" y="693"/>
                  <a:pt x="3660" y="-197"/>
                  <a:pt x="4978" y="37"/>
                </a:cubicBezTo>
                <a:lnTo>
                  <a:pt x="5131" y="65"/>
                </a:lnTo>
                <a:cubicBezTo>
                  <a:pt x="6449" y="299"/>
                  <a:pt x="7330" y="1569"/>
                  <a:pt x="7098" y="2899"/>
                </a:cubicBezTo>
                <a:close/>
              </a:path>
            </a:pathLst>
          </a:custGeom>
          <a:solidFill>
            <a:srgbClr val="7F007E"/>
          </a:solidFill>
          <a:ln w="3175"/>
        </p:spPr>
      </p:sp>
      <p:sp>
        <p:nvSpPr>
          <p:cNvPr name="Freeform 20" id="20"/>
          <p:cNvSpPr>
            <a:spLocks noChangeArrowheads="1"/>
          </p:cNvSpPr>
          <p:nvPr/>
        </p:nvSpPr>
        <p:spPr bwMode="auto">
          <a:xfrm>
            <a:off x="879094" y="861555"/>
            <a:ext cx="443357" cy="544500"/>
          </a:xfrm>
          <a:custGeom>
            <a:avLst/>
            <a:gdLst/>
            <a:ahLst/>
            <a:cxnLst/>
            <a:rect l="0" t="0" r="r" b="b"/>
            <a:pathLst>
              <a:path w="34911" h="42874">
                <a:moveTo>
                  <a:pt x="24335" y="41121"/>
                </a:moveTo>
                <a:lnTo>
                  <a:pt x="17525" y="31301"/>
                </a:lnTo>
                <a:cubicBezTo>
                  <a:pt x="14605" y="33720"/>
                  <a:pt x="11940" y="36505"/>
                  <a:pt x="9542" y="39709"/>
                </a:cubicBezTo>
                <a:cubicBezTo>
                  <a:pt x="8396" y="40526"/>
                  <a:pt x="7272" y="39968"/>
                  <a:pt x="7043" y="38483"/>
                </a:cubicBezTo>
                <a:lnTo>
                  <a:pt x="36" y="1685"/>
                </a:lnTo>
                <a:cubicBezTo>
                  <a:pt x="-192" y="203"/>
                  <a:pt x="675" y="-426"/>
                  <a:pt x="1985" y="305"/>
                </a:cubicBezTo>
                <a:lnTo>
                  <a:pt x="33843" y="19543"/>
                </a:lnTo>
                <a:cubicBezTo>
                  <a:pt x="35144" y="20275"/>
                  <a:pt x="35277" y="21517"/>
                  <a:pt x="34127" y="22329"/>
                </a:cubicBezTo>
                <a:cubicBezTo>
                  <a:pt x="30383" y="23549"/>
                  <a:pt x="26862" y="25112"/>
                  <a:pt x="23584" y="27057"/>
                </a:cubicBezTo>
                <a:lnTo>
                  <a:pt x="30383" y="36853"/>
                </a:lnTo>
                <a:cubicBezTo>
                  <a:pt x="31614" y="38623"/>
                  <a:pt x="31294" y="41003"/>
                  <a:pt x="29666" y="42154"/>
                </a:cubicBezTo>
                <a:lnTo>
                  <a:pt x="29517" y="42263"/>
                </a:lnTo>
                <a:cubicBezTo>
                  <a:pt x="27887" y="43404"/>
                  <a:pt x="25561" y="42903"/>
                  <a:pt x="24335" y="41121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1" id="21"/>
          <p:cNvSpPr>
            <a:spLocks noChangeArrowheads="1"/>
          </p:cNvSpPr>
          <p:nvPr/>
        </p:nvSpPr>
        <p:spPr bwMode="auto">
          <a:xfrm>
            <a:off x="1474292" y="719607"/>
            <a:ext cx="355778" cy="370319"/>
          </a:xfrm>
          <a:custGeom>
            <a:avLst/>
            <a:gdLst/>
            <a:ahLst/>
            <a:cxnLst/>
            <a:rect l="0" t="0" r="r" b="b"/>
            <a:pathLst>
              <a:path w="28015" h="29160">
                <a:moveTo>
                  <a:pt x="14094" y="29160"/>
                </a:moveTo>
                <a:cubicBezTo>
                  <a:pt x="16144" y="29160"/>
                  <a:pt x="18025" y="28849"/>
                  <a:pt x="19741" y="28222"/>
                </a:cubicBezTo>
                <a:cubicBezTo>
                  <a:pt x="21456" y="27592"/>
                  <a:pt x="23021" y="26619"/>
                  <a:pt x="24432" y="25312"/>
                </a:cubicBezTo>
                <a:cubicBezTo>
                  <a:pt x="24866" y="24890"/>
                  <a:pt x="25123" y="24444"/>
                  <a:pt x="25194" y="23962"/>
                </a:cubicBezTo>
                <a:cubicBezTo>
                  <a:pt x="25268" y="23480"/>
                  <a:pt x="25225" y="23027"/>
                  <a:pt x="25065" y="22592"/>
                </a:cubicBezTo>
                <a:cubicBezTo>
                  <a:pt x="24904" y="22158"/>
                  <a:pt x="24695" y="21801"/>
                  <a:pt x="24432" y="21517"/>
                </a:cubicBezTo>
                <a:cubicBezTo>
                  <a:pt x="24166" y="21200"/>
                  <a:pt x="23768" y="20981"/>
                  <a:pt x="23244" y="20861"/>
                </a:cubicBezTo>
                <a:cubicBezTo>
                  <a:pt x="22719" y="20743"/>
                  <a:pt x="22173" y="20743"/>
                  <a:pt x="21600" y="20867"/>
                </a:cubicBezTo>
                <a:cubicBezTo>
                  <a:pt x="21022" y="20994"/>
                  <a:pt x="20525" y="21267"/>
                  <a:pt x="20101" y="21689"/>
                </a:cubicBezTo>
                <a:cubicBezTo>
                  <a:pt x="19612" y="22067"/>
                  <a:pt x="19037" y="22367"/>
                  <a:pt x="18366" y="22603"/>
                </a:cubicBezTo>
                <a:cubicBezTo>
                  <a:pt x="17694" y="22838"/>
                  <a:pt x="16995" y="23004"/>
                  <a:pt x="16255" y="23094"/>
                </a:cubicBezTo>
                <a:cubicBezTo>
                  <a:pt x="15518" y="23189"/>
                  <a:pt x="14792" y="23207"/>
                  <a:pt x="14094" y="23151"/>
                </a:cubicBezTo>
                <a:cubicBezTo>
                  <a:pt x="13410" y="23085"/>
                  <a:pt x="12724" y="22940"/>
                  <a:pt x="12026" y="22702"/>
                </a:cubicBezTo>
                <a:cubicBezTo>
                  <a:pt x="11330" y="22463"/>
                  <a:pt x="10682" y="22162"/>
                  <a:pt x="10074" y="21787"/>
                </a:cubicBezTo>
                <a:cubicBezTo>
                  <a:pt x="9469" y="21416"/>
                  <a:pt x="8962" y="20994"/>
                  <a:pt x="8547" y="20521"/>
                </a:cubicBezTo>
                <a:cubicBezTo>
                  <a:pt x="8032" y="20015"/>
                  <a:pt x="7610" y="19413"/>
                  <a:pt x="7285" y="18726"/>
                </a:cubicBezTo>
                <a:cubicBezTo>
                  <a:pt x="6963" y="18042"/>
                  <a:pt x="6728" y="17360"/>
                  <a:pt x="6581" y="16673"/>
                </a:cubicBezTo>
                <a:lnTo>
                  <a:pt x="24957" y="16673"/>
                </a:lnTo>
                <a:cubicBezTo>
                  <a:pt x="25779" y="16667"/>
                  <a:pt x="26458" y="16451"/>
                  <a:pt x="26996" y="16029"/>
                </a:cubicBezTo>
                <a:cubicBezTo>
                  <a:pt x="27542" y="15616"/>
                  <a:pt x="27861" y="15050"/>
                  <a:pt x="27958" y="14343"/>
                </a:cubicBezTo>
                <a:cubicBezTo>
                  <a:pt x="27983" y="14276"/>
                  <a:pt x="28005" y="14191"/>
                  <a:pt x="28009" y="14083"/>
                </a:cubicBezTo>
                <a:cubicBezTo>
                  <a:pt x="28013" y="13968"/>
                  <a:pt x="28017" y="13881"/>
                  <a:pt x="28013" y="13819"/>
                </a:cubicBezTo>
                <a:cubicBezTo>
                  <a:pt x="28013" y="13819"/>
                  <a:pt x="28013" y="13819"/>
                  <a:pt x="28013" y="13819"/>
                </a:cubicBezTo>
                <a:cubicBezTo>
                  <a:pt x="28013" y="13819"/>
                  <a:pt x="28013" y="13819"/>
                  <a:pt x="28013" y="13819"/>
                </a:cubicBezTo>
                <a:cubicBezTo>
                  <a:pt x="28013" y="13759"/>
                  <a:pt x="28013" y="13702"/>
                  <a:pt x="28013" y="13653"/>
                </a:cubicBezTo>
                <a:cubicBezTo>
                  <a:pt x="28013" y="13594"/>
                  <a:pt x="28013" y="13560"/>
                  <a:pt x="28013" y="13526"/>
                </a:cubicBezTo>
                <a:cubicBezTo>
                  <a:pt x="27887" y="11549"/>
                  <a:pt x="27453" y="9738"/>
                  <a:pt x="26705" y="8092"/>
                </a:cubicBezTo>
                <a:cubicBezTo>
                  <a:pt x="25952" y="6451"/>
                  <a:pt x="24957" y="5020"/>
                  <a:pt x="23697" y="3811"/>
                </a:cubicBezTo>
                <a:cubicBezTo>
                  <a:pt x="22444" y="2603"/>
                  <a:pt x="21004" y="1668"/>
                  <a:pt x="19374" y="1008"/>
                </a:cubicBezTo>
                <a:cubicBezTo>
                  <a:pt x="17743" y="346"/>
                  <a:pt x="15985" y="8"/>
                  <a:pt x="14094" y="0"/>
                </a:cubicBezTo>
                <a:cubicBezTo>
                  <a:pt x="12105" y="14"/>
                  <a:pt x="10260" y="400"/>
                  <a:pt x="8558" y="1162"/>
                </a:cubicBezTo>
                <a:cubicBezTo>
                  <a:pt x="6859" y="1926"/>
                  <a:pt x="5375" y="2972"/>
                  <a:pt x="4098" y="4312"/>
                </a:cubicBezTo>
                <a:cubicBezTo>
                  <a:pt x="2825" y="5651"/>
                  <a:pt x="1825" y="7200"/>
                  <a:pt x="1112" y="8950"/>
                </a:cubicBezTo>
                <a:cubicBezTo>
                  <a:pt x="396" y="10705"/>
                  <a:pt x="21" y="12580"/>
                  <a:pt x="0" y="14576"/>
                </a:cubicBezTo>
                <a:cubicBezTo>
                  <a:pt x="21" y="16573"/>
                  <a:pt x="396" y="18448"/>
                  <a:pt x="1112" y="20190"/>
                </a:cubicBezTo>
                <a:cubicBezTo>
                  <a:pt x="1825" y="21943"/>
                  <a:pt x="2825" y="23480"/>
                  <a:pt x="4098" y="24819"/>
                </a:cubicBezTo>
                <a:cubicBezTo>
                  <a:pt x="5375" y="26156"/>
                  <a:pt x="6859" y="27211"/>
                  <a:pt x="8558" y="27974"/>
                </a:cubicBezTo>
                <a:cubicBezTo>
                  <a:pt x="10260" y="28736"/>
                  <a:pt x="12105" y="29135"/>
                  <a:pt x="14094" y="29160"/>
                </a:cubicBezTo>
                <a:close/>
                <a:moveTo>
                  <a:pt x="14094" y="5536"/>
                </a:moveTo>
                <a:cubicBezTo>
                  <a:pt x="15354" y="5651"/>
                  <a:pt x="16480" y="5917"/>
                  <a:pt x="17469" y="6349"/>
                </a:cubicBezTo>
                <a:cubicBezTo>
                  <a:pt x="18463" y="6778"/>
                  <a:pt x="19316" y="7297"/>
                  <a:pt x="20040" y="7904"/>
                </a:cubicBezTo>
                <a:cubicBezTo>
                  <a:pt x="20754" y="8519"/>
                  <a:pt x="21331" y="9160"/>
                  <a:pt x="21773" y="9828"/>
                </a:cubicBezTo>
                <a:cubicBezTo>
                  <a:pt x="22207" y="10491"/>
                  <a:pt x="22500" y="11125"/>
                  <a:pt x="22642" y="11717"/>
                </a:cubicBezTo>
                <a:lnTo>
                  <a:pt x="6295" y="11717"/>
                </a:lnTo>
                <a:cubicBezTo>
                  <a:pt x="6405" y="11106"/>
                  <a:pt x="6648" y="10467"/>
                  <a:pt x="7019" y="9777"/>
                </a:cubicBezTo>
                <a:cubicBezTo>
                  <a:pt x="7383" y="9092"/>
                  <a:pt x="7892" y="8441"/>
                  <a:pt x="8527" y="7817"/>
                </a:cubicBezTo>
                <a:cubicBezTo>
                  <a:pt x="9163" y="7200"/>
                  <a:pt x="9946" y="6684"/>
                  <a:pt x="10864" y="6271"/>
                </a:cubicBezTo>
                <a:cubicBezTo>
                  <a:pt x="11795" y="5849"/>
                  <a:pt x="12868" y="5605"/>
                  <a:pt x="14094" y="5536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2" id="22"/>
          <p:cNvSpPr>
            <a:spLocks noChangeArrowheads="1"/>
          </p:cNvSpPr>
          <p:nvPr/>
        </p:nvSpPr>
        <p:spPr bwMode="auto">
          <a:xfrm>
            <a:off x="1870608" y="571437"/>
            <a:ext cx="356426" cy="518490"/>
          </a:xfrm>
          <a:custGeom>
            <a:avLst/>
            <a:gdLst/>
            <a:ahLst/>
            <a:cxnLst/>
            <a:rect l="0" t="0" r="r" b="b"/>
            <a:pathLst>
              <a:path w="28066" h="40827">
                <a:moveTo>
                  <a:pt x="28066" y="26308"/>
                </a:moveTo>
                <a:cubicBezTo>
                  <a:pt x="28066" y="26308"/>
                  <a:pt x="28066" y="26308"/>
                  <a:pt x="28066" y="26308"/>
                </a:cubicBezTo>
                <a:cubicBezTo>
                  <a:pt x="28066" y="26274"/>
                  <a:pt x="28066" y="26260"/>
                  <a:pt x="28066" y="26257"/>
                </a:cubicBezTo>
                <a:cubicBezTo>
                  <a:pt x="28066" y="26248"/>
                  <a:pt x="28066" y="26244"/>
                  <a:pt x="28066" y="26244"/>
                </a:cubicBezTo>
                <a:lnTo>
                  <a:pt x="28066" y="3154"/>
                </a:lnTo>
                <a:cubicBezTo>
                  <a:pt x="28058" y="2577"/>
                  <a:pt x="27918" y="2060"/>
                  <a:pt x="27646" y="1587"/>
                </a:cubicBezTo>
                <a:cubicBezTo>
                  <a:pt x="27372" y="1110"/>
                  <a:pt x="26993" y="729"/>
                  <a:pt x="26526" y="451"/>
                </a:cubicBezTo>
                <a:cubicBezTo>
                  <a:pt x="26059" y="160"/>
                  <a:pt x="25535" y="18"/>
                  <a:pt x="24953" y="0"/>
                </a:cubicBezTo>
                <a:cubicBezTo>
                  <a:pt x="24349" y="18"/>
                  <a:pt x="23809" y="160"/>
                  <a:pt x="23336" y="451"/>
                </a:cubicBezTo>
                <a:cubicBezTo>
                  <a:pt x="22855" y="729"/>
                  <a:pt x="22481" y="1110"/>
                  <a:pt x="22203" y="1587"/>
                </a:cubicBezTo>
                <a:cubicBezTo>
                  <a:pt x="21925" y="2060"/>
                  <a:pt x="21781" y="2577"/>
                  <a:pt x="21779" y="3154"/>
                </a:cubicBezTo>
                <a:lnTo>
                  <a:pt x="21779" y="14112"/>
                </a:lnTo>
                <a:cubicBezTo>
                  <a:pt x="20700" y="13349"/>
                  <a:pt x="19490" y="12751"/>
                  <a:pt x="18167" y="12320"/>
                </a:cubicBezTo>
                <a:cubicBezTo>
                  <a:pt x="16838" y="11894"/>
                  <a:pt x="15464" y="11675"/>
                  <a:pt x="14035" y="11667"/>
                </a:cubicBezTo>
                <a:cubicBezTo>
                  <a:pt x="12075" y="11681"/>
                  <a:pt x="10245" y="12067"/>
                  <a:pt x="8550" y="12829"/>
                </a:cubicBezTo>
                <a:cubicBezTo>
                  <a:pt x="6855" y="13593"/>
                  <a:pt x="5368" y="14644"/>
                  <a:pt x="4094" y="15987"/>
                </a:cubicBezTo>
                <a:cubicBezTo>
                  <a:pt x="2813" y="17329"/>
                  <a:pt x="1817" y="18879"/>
                  <a:pt x="1098" y="20648"/>
                </a:cubicBezTo>
                <a:cubicBezTo>
                  <a:pt x="380" y="22404"/>
                  <a:pt x="16" y="24297"/>
                  <a:pt x="0" y="26308"/>
                </a:cubicBezTo>
                <a:cubicBezTo>
                  <a:pt x="16" y="28287"/>
                  <a:pt x="380" y="30158"/>
                  <a:pt x="1098" y="31899"/>
                </a:cubicBezTo>
                <a:cubicBezTo>
                  <a:pt x="1817" y="33645"/>
                  <a:pt x="2813" y="35187"/>
                  <a:pt x="4094" y="36522"/>
                </a:cubicBezTo>
                <a:cubicBezTo>
                  <a:pt x="5368" y="37859"/>
                  <a:pt x="6855" y="38908"/>
                  <a:pt x="8550" y="39666"/>
                </a:cubicBezTo>
                <a:cubicBezTo>
                  <a:pt x="10245" y="40427"/>
                  <a:pt x="12075" y="40810"/>
                  <a:pt x="14035" y="40827"/>
                </a:cubicBezTo>
                <a:cubicBezTo>
                  <a:pt x="15492" y="40816"/>
                  <a:pt x="16887" y="40589"/>
                  <a:pt x="18224" y="40145"/>
                </a:cubicBezTo>
                <a:cubicBezTo>
                  <a:pt x="19562" y="39698"/>
                  <a:pt x="20785" y="39095"/>
                  <a:pt x="21895" y="38324"/>
                </a:cubicBezTo>
                <a:cubicBezTo>
                  <a:pt x="22048" y="39039"/>
                  <a:pt x="22401" y="39629"/>
                  <a:pt x="22948" y="40100"/>
                </a:cubicBezTo>
                <a:cubicBezTo>
                  <a:pt x="23492" y="40567"/>
                  <a:pt x="24158" y="40810"/>
                  <a:pt x="24953" y="40827"/>
                </a:cubicBezTo>
                <a:cubicBezTo>
                  <a:pt x="25535" y="40818"/>
                  <a:pt x="26059" y="40674"/>
                  <a:pt x="26526" y="40390"/>
                </a:cubicBezTo>
                <a:cubicBezTo>
                  <a:pt x="26993" y="40105"/>
                  <a:pt x="27372" y="39719"/>
                  <a:pt x="27646" y="39250"/>
                </a:cubicBezTo>
                <a:cubicBezTo>
                  <a:pt x="27918" y="38777"/>
                  <a:pt x="28058" y="38253"/>
                  <a:pt x="28066" y="37677"/>
                </a:cubicBezTo>
                <a:lnTo>
                  <a:pt x="28066" y="26308"/>
                </a:lnTo>
                <a:close/>
                <a:moveTo>
                  <a:pt x="19466" y="20405"/>
                </a:moveTo>
                <a:cubicBezTo>
                  <a:pt x="20193" y="21146"/>
                  <a:pt x="20764" y="22021"/>
                  <a:pt x="21168" y="23027"/>
                </a:cubicBezTo>
                <a:cubicBezTo>
                  <a:pt x="21568" y="24038"/>
                  <a:pt x="21775" y="25126"/>
                  <a:pt x="21779" y="26308"/>
                </a:cubicBezTo>
                <a:cubicBezTo>
                  <a:pt x="21775" y="27425"/>
                  <a:pt x="21568" y="28482"/>
                  <a:pt x="21168" y="29480"/>
                </a:cubicBezTo>
                <a:cubicBezTo>
                  <a:pt x="20764" y="30473"/>
                  <a:pt x="20193" y="31344"/>
                  <a:pt x="19466" y="32084"/>
                </a:cubicBezTo>
                <a:cubicBezTo>
                  <a:pt x="18740" y="32849"/>
                  <a:pt x="17925" y="33436"/>
                  <a:pt x="17010" y="33848"/>
                </a:cubicBezTo>
                <a:cubicBezTo>
                  <a:pt x="16099" y="34265"/>
                  <a:pt x="15103" y="34476"/>
                  <a:pt x="14035" y="34479"/>
                </a:cubicBezTo>
                <a:cubicBezTo>
                  <a:pt x="12989" y="34476"/>
                  <a:pt x="12004" y="34265"/>
                  <a:pt x="11079" y="33848"/>
                </a:cubicBezTo>
                <a:cubicBezTo>
                  <a:pt x="10153" y="33436"/>
                  <a:pt x="9326" y="32849"/>
                  <a:pt x="8599" y="32084"/>
                </a:cubicBezTo>
                <a:cubicBezTo>
                  <a:pt x="7871" y="31344"/>
                  <a:pt x="7308" y="30473"/>
                  <a:pt x="6902" y="29480"/>
                </a:cubicBezTo>
                <a:cubicBezTo>
                  <a:pt x="6504" y="28482"/>
                  <a:pt x="6300" y="27425"/>
                  <a:pt x="6291" y="26308"/>
                </a:cubicBezTo>
                <a:cubicBezTo>
                  <a:pt x="6300" y="25126"/>
                  <a:pt x="6504" y="24038"/>
                  <a:pt x="6902" y="23027"/>
                </a:cubicBezTo>
                <a:cubicBezTo>
                  <a:pt x="7308" y="22021"/>
                  <a:pt x="7871" y="21146"/>
                  <a:pt x="8599" y="20405"/>
                </a:cubicBezTo>
                <a:cubicBezTo>
                  <a:pt x="9326" y="19644"/>
                  <a:pt x="10153" y="19057"/>
                  <a:pt x="11079" y="18646"/>
                </a:cubicBezTo>
                <a:cubicBezTo>
                  <a:pt x="12004" y="18231"/>
                  <a:pt x="12989" y="18022"/>
                  <a:pt x="14035" y="18016"/>
                </a:cubicBezTo>
                <a:cubicBezTo>
                  <a:pt x="15103" y="18022"/>
                  <a:pt x="16099" y="18231"/>
                  <a:pt x="17010" y="18646"/>
                </a:cubicBezTo>
                <a:cubicBezTo>
                  <a:pt x="17925" y="19057"/>
                  <a:pt x="18740" y="19644"/>
                  <a:pt x="19466" y="20405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3" id="23"/>
          <p:cNvSpPr>
            <a:spLocks noChangeArrowheads="1"/>
          </p:cNvSpPr>
          <p:nvPr/>
        </p:nvSpPr>
        <p:spPr bwMode="auto">
          <a:xfrm>
            <a:off x="2278913" y="719607"/>
            <a:ext cx="307302" cy="370319"/>
          </a:xfrm>
          <a:custGeom>
            <a:avLst/>
            <a:gdLst/>
            <a:ahLst/>
            <a:cxnLst/>
            <a:rect l="0" t="0" r="r" b="b"/>
            <a:pathLst>
              <a:path w="24198" h="29160">
                <a:moveTo>
                  <a:pt x="24198" y="17034"/>
                </a:moveTo>
                <a:lnTo>
                  <a:pt x="24198" y="3094"/>
                </a:lnTo>
                <a:cubicBezTo>
                  <a:pt x="24184" y="2539"/>
                  <a:pt x="24040" y="2027"/>
                  <a:pt x="23748" y="1564"/>
                </a:cubicBezTo>
                <a:cubicBezTo>
                  <a:pt x="23458" y="1099"/>
                  <a:pt x="23082" y="722"/>
                  <a:pt x="22609" y="442"/>
                </a:cubicBezTo>
                <a:cubicBezTo>
                  <a:pt x="22138" y="158"/>
                  <a:pt x="21629" y="8"/>
                  <a:pt x="21077" y="0"/>
                </a:cubicBezTo>
                <a:cubicBezTo>
                  <a:pt x="20497" y="8"/>
                  <a:pt x="19981" y="158"/>
                  <a:pt x="19535" y="442"/>
                </a:cubicBezTo>
                <a:cubicBezTo>
                  <a:pt x="19084" y="722"/>
                  <a:pt x="18735" y="1099"/>
                  <a:pt x="18473" y="1564"/>
                </a:cubicBezTo>
                <a:cubicBezTo>
                  <a:pt x="18213" y="2027"/>
                  <a:pt x="18080" y="2539"/>
                  <a:pt x="18080" y="3094"/>
                </a:cubicBezTo>
                <a:lnTo>
                  <a:pt x="18080" y="3094"/>
                </a:lnTo>
                <a:lnTo>
                  <a:pt x="18080" y="17034"/>
                </a:lnTo>
                <a:cubicBezTo>
                  <a:pt x="18051" y="18153"/>
                  <a:pt x="17765" y="19157"/>
                  <a:pt x="17225" y="20050"/>
                </a:cubicBezTo>
                <a:cubicBezTo>
                  <a:pt x="16689" y="20947"/>
                  <a:pt x="15967" y="21657"/>
                  <a:pt x="15062" y="22178"/>
                </a:cubicBezTo>
                <a:cubicBezTo>
                  <a:pt x="14153" y="22702"/>
                  <a:pt x="13142" y="22966"/>
                  <a:pt x="12012" y="22980"/>
                </a:cubicBezTo>
                <a:cubicBezTo>
                  <a:pt x="10904" y="22966"/>
                  <a:pt x="9909" y="22702"/>
                  <a:pt x="9019" y="22178"/>
                </a:cubicBezTo>
                <a:cubicBezTo>
                  <a:pt x="8134" y="21657"/>
                  <a:pt x="7430" y="20947"/>
                  <a:pt x="6912" y="20050"/>
                </a:cubicBezTo>
                <a:cubicBezTo>
                  <a:pt x="6391" y="19157"/>
                  <a:pt x="6129" y="18153"/>
                  <a:pt x="6119" y="17034"/>
                </a:cubicBezTo>
                <a:lnTo>
                  <a:pt x="6119" y="3094"/>
                </a:lnTo>
                <a:cubicBezTo>
                  <a:pt x="6111" y="2539"/>
                  <a:pt x="5975" y="2027"/>
                  <a:pt x="5711" y="1564"/>
                </a:cubicBezTo>
                <a:cubicBezTo>
                  <a:pt x="5439" y="1099"/>
                  <a:pt x="5080" y="722"/>
                  <a:pt x="4621" y="442"/>
                </a:cubicBezTo>
                <a:cubicBezTo>
                  <a:pt x="4162" y="158"/>
                  <a:pt x="3643" y="8"/>
                  <a:pt x="3059" y="0"/>
                </a:cubicBezTo>
                <a:cubicBezTo>
                  <a:pt x="2496" y="8"/>
                  <a:pt x="1979" y="158"/>
                  <a:pt x="1522" y="442"/>
                </a:cubicBezTo>
                <a:cubicBezTo>
                  <a:pt x="1060" y="722"/>
                  <a:pt x="692" y="1099"/>
                  <a:pt x="418" y="1564"/>
                </a:cubicBezTo>
                <a:cubicBezTo>
                  <a:pt x="148" y="2027"/>
                  <a:pt x="6" y="2539"/>
                  <a:pt x="0" y="3094"/>
                </a:cubicBezTo>
                <a:lnTo>
                  <a:pt x="0" y="17034"/>
                </a:lnTo>
                <a:cubicBezTo>
                  <a:pt x="11" y="18708"/>
                  <a:pt x="325" y="20273"/>
                  <a:pt x="948" y="21736"/>
                </a:cubicBezTo>
                <a:cubicBezTo>
                  <a:pt x="1567" y="23195"/>
                  <a:pt x="2434" y="24482"/>
                  <a:pt x="3536" y="25586"/>
                </a:cubicBezTo>
                <a:cubicBezTo>
                  <a:pt x="4636" y="26704"/>
                  <a:pt x="5908" y="27576"/>
                  <a:pt x="7359" y="28200"/>
                </a:cubicBezTo>
                <a:cubicBezTo>
                  <a:pt x="8801" y="28833"/>
                  <a:pt x="10356" y="29149"/>
                  <a:pt x="12012" y="29160"/>
                </a:cubicBezTo>
                <a:cubicBezTo>
                  <a:pt x="13688" y="29149"/>
                  <a:pt x="15251" y="28833"/>
                  <a:pt x="16720" y="28200"/>
                </a:cubicBezTo>
                <a:cubicBezTo>
                  <a:pt x="18182" y="27576"/>
                  <a:pt x="19478" y="26704"/>
                  <a:pt x="20600" y="25586"/>
                </a:cubicBezTo>
                <a:cubicBezTo>
                  <a:pt x="21718" y="24482"/>
                  <a:pt x="22589" y="23195"/>
                  <a:pt x="23224" y="21736"/>
                </a:cubicBezTo>
                <a:cubicBezTo>
                  <a:pt x="23867" y="20273"/>
                  <a:pt x="24184" y="18708"/>
                  <a:pt x="24198" y="17034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4" id="24"/>
          <p:cNvSpPr>
            <a:spLocks noChangeArrowheads="1"/>
          </p:cNvSpPr>
          <p:nvPr/>
        </p:nvSpPr>
        <p:spPr bwMode="auto">
          <a:xfrm>
            <a:off x="2638920" y="571437"/>
            <a:ext cx="81369" cy="518490"/>
          </a:xfrm>
          <a:custGeom>
            <a:avLst/>
            <a:gdLst/>
            <a:ahLst/>
            <a:cxnLst/>
            <a:rect l="0" t="0" r="r" b="b"/>
            <a:pathLst>
              <a:path w="6407" h="40827">
                <a:moveTo>
                  <a:pt x="0" y="3216"/>
                </a:moveTo>
                <a:lnTo>
                  <a:pt x="0" y="37620"/>
                </a:lnTo>
                <a:cubicBezTo>
                  <a:pt x="0" y="38208"/>
                  <a:pt x="148" y="38748"/>
                  <a:pt x="430" y="39228"/>
                </a:cubicBezTo>
                <a:cubicBezTo>
                  <a:pt x="718" y="39710"/>
                  <a:pt x="1102" y="40100"/>
                  <a:pt x="1579" y="40384"/>
                </a:cubicBezTo>
                <a:cubicBezTo>
                  <a:pt x="2054" y="40674"/>
                  <a:pt x="2584" y="40818"/>
                  <a:pt x="3170" y="40827"/>
                </a:cubicBezTo>
                <a:cubicBezTo>
                  <a:pt x="3777" y="40818"/>
                  <a:pt x="4321" y="40674"/>
                  <a:pt x="4806" y="40384"/>
                </a:cubicBezTo>
                <a:cubicBezTo>
                  <a:pt x="5293" y="40100"/>
                  <a:pt x="5679" y="39710"/>
                  <a:pt x="5965" y="39228"/>
                </a:cubicBezTo>
                <a:cubicBezTo>
                  <a:pt x="6250" y="38748"/>
                  <a:pt x="6403" y="38208"/>
                  <a:pt x="6407" y="37620"/>
                </a:cubicBezTo>
                <a:lnTo>
                  <a:pt x="6407" y="3216"/>
                </a:lnTo>
                <a:cubicBezTo>
                  <a:pt x="6403" y="2620"/>
                  <a:pt x="6250" y="2086"/>
                  <a:pt x="5965" y="1606"/>
                </a:cubicBezTo>
                <a:cubicBezTo>
                  <a:pt x="5679" y="1124"/>
                  <a:pt x="5293" y="735"/>
                  <a:pt x="4806" y="451"/>
                </a:cubicBezTo>
                <a:cubicBezTo>
                  <a:pt x="4321" y="160"/>
                  <a:pt x="3777" y="18"/>
                  <a:pt x="3170" y="0"/>
                </a:cubicBezTo>
                <a:cubicBezTo>
                  <a:pt x="2584" y="18"/>
                  <a:pt x="2054" y="160"/>
                  <a:pt x="1579" y="451"/>
                </a:cubicBezTo>
                <a:cubicBezTo>
                  <a:pt x="1102" y="735"/>
                  <a:pt x="718" y="1124"/>
                  <a:pt x="430" y="1606"/>
                </a:cubicBezTo>
                <a:cubicBezTo>
                  <a:pt x="148" y="2086"/>
                  <a:pt x="0" y="2620"/>
                  <a:pt x="0" y="3216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5" id="25"/>
          <p:cNvSpPr>
            <a:spLocks noChangeArrowheads="1"/>
          </p:cNvSpPr>
          <p:nvPr/>
        </p:nvSpPr>
        <p:spPr bwMode="auto">
          <a:xfrm>
            <a:off x="2772931" y="571437"/>
            <a:ext cx="79019" cy="518490"/>
          </a:xfrm>
          <a:custGeom>
            <a:avLst/>
            <a:gdLst/>
            <a:ahLst/>
            <a:cxnLst/>
            <a:rect l="0" t="0" r="r" b="b"/>
            <a:pathLst>
              <a:path w="6222" h="40827">
                <a:moveTo>
                  <a:pt x="3111" y="11718"/>
                </a:moveTo>
                <a:cubicBezTo>
                  <a:pt x="2228" y="11733"/>
                  <a:pt x="1488" y="12036"/>
                  <a:pt x="903" y="12624"/>
                </a:cubicBezTo>
                <a:cubicBezTo>
                  <a:pt x="317" y="13211"/>
                  <a:pt x="18" y="13974"/>
                  <a:pt x="0" y="14930"/>
                </a:cubicBezTo>
                <a:lnTo>
                  <a:pt x="0" y="37677"/>
                </a:lnTo>
                <a:cubicBezTo>
                  <a:pt x="18" y="38572"/>
                  <a:pt x="317" y="39319"/>
                  <a:pt x="903" y="39912"/>
                </a:cubicBezTo>
                <a:cubicBezTo>
                  <a:pt x="1488" y="40505"/>
                  <a:pt x="2228" y="40810"/>
                  <a:pt x="3111" y="40827"/>
                </a:cubicBezTo>
                <a:cubicBezTo>
                  <a:pt x="4026" y="40810"/>
                  <a:pt x="4773" y="40505"/>
                  <a:pt x="5337" y="39912"/>
                </a:cubicBezTo>
                <a:cubicBezTo>
                  <a:pt x="5913" y="39319"/>
                  <a:pt x="6208" y="38572"/>
                  <a:pt x="6222" y="37677"/>
                </a:cubicBezTo>
                <a:lnTo>
                  <a:pt x="6222" y="14930"/>
                </a:lnTo>
                <a:cubicBezTo>
                  <a:pt x="6208" y="13974"/>
                  <a:pt x="5913" y="13211"/>
                  <a:pt x="5337" y="12624"/>
                </a:cubicBezTo>
                <a:cubicBezTo>
                  <a:pt x="4773" y="12036"/>
                  <a:pt x="4026" y="11733"/>
                  <a:pt x="3111" y="11718"/>
                </a:cubicBezTo>
                <a:close/>
                <a:moveTo>
                  <a:pt x="6222" y="3154"/>
                </a:moveTo>
                <a:cubicBezTo>
                  <a:pt x="6208" y="2257"/>
                  <a:pt x="5913" y="1512"/>
                  <a:pt x="5337" y="920"/>
                </a:cubicBezTo>
                <a:cubicBezTo>
                  <a:pt x="4773" y="331"/>
                  <a:pt x="4026" y="29"/>
                  <a:pt x="3111" y="0"/>
                </a:cubicBezTo>
                <a:cubicBezTo>
                  <a:pt x="2228" y="29"/>
                  <a:pt x="1488" y="331"/>
                  <a:pt x="903" y="920"/>
                </a:cubicBezTo>
                <a:cubicBezTo>
                  <a:pt x="317" y="1512"/>
                  <a:pt x="18" y="2257"/>
                  <a:pt x="0" y="3154"/>
                </a:cubicBezTo>
                <a:lnTo>
                  <a:pt x="0" y="4376"/>
                </a:lnTo>
                <a:cubicBezTo>
                  <a:pt x="0" y="4962"/>
                  <a:pt x="144" y="5496"/>
                  <a:pt x="420" y="5984"/>
                </a:cubicBezTo>
                <a:cubicBezTo>
                  <a:pt x="697" y="6464"/>
                  <a:pt x="1066" y="6845"/>
                  <a:pt x="1534" y="7137"/>
                </a:cubicBezTo>
                <a:cubicBezTo>
                  <a:pt x="2003" y="7422"/>
                  <a:pt x="2528" y="7571"/>
                  <a:pt x="3111" y="7580"/>
                </a:cubicBezTo>
                <a:cubicBezTo>
                  <a:pt x="3712" y="7571"/>
                  <a:pt x="4245" y="7422"/>
                  <a:pt x="4714" y="7137"/>
                </a:cubicBezTo>
                <a:cubicBezTo>
                  <a:pt x="5180" y="6845"/>
                  <a:pt x="5550" y="6464"/>
                  <a:pt x="5818" y="5984"/>
                </a:cubicBezTo>
                <a:cubicBezTo>
                  <a:pt x="6088" y="5496"/>
                  <a:pt x="6218" y="4962"/>
                  <a:pt x="6222" y="4376"/>
                </a:cubicBezTo>
                <a:lnTo>
                  <a:pt x="6222" y="3154"/>
                </a:ln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6" id="26"/>
          <p:cNvSpPr>
            <a:spLocks noChangeArrowheads="1"/>
          </p:cNvSpPr>
          <p:nvPr/>
        </p:nvSpPr>
        <p:spPr bwMode="auto">
          <a:xfrm>
            <a:off x="2904642" y="719607"/>
            <a:ext cx="305930" cy="370319"/>
          </a:xfrm>
          <a:custGeom>
            <a:avLst/>
            <a:gdLst/>
            <a:ahLst/>
            <a:cxnLst/>
            <a:rect l="0" t="0" r="r" b="b"/>
            <a:pathLst>
              <a:path w="24089" h="29160">
                <a:moveTo>
                  <a:pt x="12009" y="0"/>
                </a:moveTo>
                <a:cubicBezTo>
                  <a:pt x="10878" y="2"/>
                  <a:pt x="9792" y="171"/>
                  <a:pt x="8757" y="487"/>
                </a:cubicBezTo>
                <a:cubicBezTo>
                  <a:pt x="7718" y="804"/>
                  <a:pt x="6758" y="1250"/>
                  <a:pt x="5888" y="1810"/>
                </a:cubicBezTo>
                <a:cubicBezTo>
                  <a:pt x="5614" y="1250"/>
                  <a:pt x="5232" y="804"/>
                  <a:pt x="4731" y="487"/>
                </a:cubicBezTo>
                <a:cubicBezTo>
                  <a:pt x="4230" y="171"/>
                  <a:pt x="3674" y="2"/>
                  <a:pt x="3057" y="0"/>
                </a:cubicBezTo>
                <a:cubicBezTo>
                  <a:pt x="2172" y="20"/>
                  <a:pt x="1446" y="324"/>
                  <a:pt x="878" y="913"/>
                </a:cubicBezTo>
                <a:cubicBezTo>
                  <a:pt x="315" y="1495"/>
                  <a:pt x="19" y="2214"/>
                  <a:pt x="0" y="3092"/>
                </a:cubicBezTo>
                <a:lnTo>
                  <a:pt x="0" y="12129"/>
                </a:lnTo>
                <a:cubicBezTo>
                  <a:pt x="0" y="12129"/>
                  <a:pt x="0" y="12129"/>
                  <a:pt x="0" y="12129"/>
                </a:cubicBezTo>
                <a:lnTo>
                  <a:pt x="0" y="26070"/>
                </a:lnTo>
                <a:cubicBezTo>
                  <a:pt x="19" y="26939"/>
                  <a:pt x="315" y="27666"/>
                  <a:pt x="878" y="28247"/>
                </a:cubicBezTo>
                <a:cubicBezTo>
                  <a:pt x="1446" y="28838"/>
                  <a:pt x="2172" y="29141"/>
                  <a:pt x="3057" y="29160"/>
                </a:cubicBezTo>
                <a:cubicBezTo>
                  <a:pt x="3824" y="29143"/>
                  <a:pt x="4486" y="28900"/>
                  <a:pt x="5043" y="28433"/>
                </a:cubicBezTo>
                <a:cubicBezTo>
                  <a:pt x="5600" y="27962"/>
                  <a:pt x="5958" y="27369"/>
                  <a:pt x="6115" y="26653"/>
                </a:cubicBezTo>
                <a:cubicBezTo>
                  <a:pt x="6174" y="26537"/>
                  <a:pt x="6205" y="26428"/>
                  <a:pt x="6213" y="26341"/>
                </a:cubicBezTo>
                <a:cubicBezTo>
                  <a:pt x="6229" y="26247"/>
                  <a:pt x="6237" y="26152"/>
                  <a:pt x="6229" y="26070"/>
                </a:cubicBezTo>
                <a:lnTo>
                  <a:pt x="6229" y="26070"/>
                </a:lnTo>
                <a:lnTo>
                  <a:pt x="6229" y="12129"/>
                </a:lnTo>
                <a:cubicBezTo>
                  <a:pt x="6241" y="11027"/>
                  <a:pt x="6503" y="10036"/>
                  <a:pt x="7010" y="9148"/>
                </a:cubicBezTo>
                <a:cubicBezTo>
                  <a:pt x="7518" y="8265"/>
                  <a:pt x="8211" y="7561"/>
                  <a:pt x="9074" y="7039"/>
                </a:cubicBezTo>
                <a:cubicBezTo>
                  <a:pt x="9941" y="6515"/>
                  <a:pt x="10925" y="6246"/>
                  <a:pt x="12009" y="6234"/>
                </a:cubicBezTo>
                <a:cubicBezTo>
                  <a:pt x="13126" y="6246"/>
                  <a:pt x="14131" y="6515"/>
                  <a:pt x="15034" y="7039"/>
                </a:cubicBezTo>
                <a:cubicBezTo>
                  <a:pt x="15937" y="7561"/>
                  <a:pt x="16663" y="8265"/>
                  <a:pt x="17196" y="9148"/>
                </a:cubicBezTo>
                <a:cubicBezTo>
                  <a:pt x="17738" y="10036"/>
                  <a:pt x="18009" y="11027"/>
                  <a:pt x="18023" y="12129"/>
                </a:cubicBezTo>
                <a:lnTo>
                  <a:pt x="18023" y="26070"/>
                </a:lnTo>
                <a:cubicBezTo>
                  <a:pt x="18029" y="26641"/>
                  <a:pt x="18176" y="27154"/>
                  <a:pt x="18458" y="27621"/>
                </a:cubicBezTo>
                <a:cubicBezTo>
                  <a:pt x="18736" y="28088"/>
                  <a:pt x="19109" y="28456"/>
                  <a:pt x="19571" y="28736"/>
                </a:cubicBezTo>
                <a:cubicBezTo>
                  <a:pt x="20031" y="29007"/>
                  <a:pt x="20533" y="29151"/>
                  <a:pt x="21082" y="29160"/>
                </a:cubicBezTo>
                <a:cubicBezTo>
                  <a:pt x="21942" y="29141"/>
                  <a:pt x="22650" y="28838"/>
                  <a:pt x="23207" y="28247"/>
                </a:cubicBezTo>
                <a:cubicBezTo>
                  <a:pt x="23774" y="27666"/>
                  <a:pt x="24065" y="26939"/>
                  <a:pt x="24089" y="26070"/>
                </a:cubicBezTo>
                <a:lnTo>
                  <a:pt x="24089" y="12129"/>
                </a:lnTo>
                <a:cubicBezTo>
                  <a:pt x="24079" y="10467"/>
                  <a:pt x="23762" y="8910"/>
                  <a:pt x="23141" y="7448"/>
                </a:cubicBezTo>
                <a:cubicBezTo>
                  <a:pt x="22521" y="5991"/>
                  <a:pt x="21664" y="4707"/>
                  <a:pt x="20564" y="3596"/>
                </a:cubicBezTo>
                <a:cubicBezTo>
                  <a:pt x="19464" y="2472"/>
                  <a:pt x="18184" y="1608"/>
                  <a:pt x="16725" y="970"/>
                </a:cubicBezTo>
                <a:cubicBezTo>
                  <a:pt x="15266" y="333"/>
                  <a:pt x="13697" y="14"/>
                  <a:pt x="12009" y="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7" id="27"/>
          <p:cNvSpPr>
            <a:spLocks noChangeArrowheads="1"/>
          </p:cNvSpPr>
          <p:nvPr/>
        </p:nvSpPr>
        <p:spPr bwMode="auto">
          <a:xfrm>
            <a:off x="3261335" y="571437"/>
            <a:ext cx="301181" cy="518490"/>
          </a:xfrm>
          <a:custGeom>
            <a:avLst/>
            <a:gdLst/>
            <a:ahLst/>
            <a:cxnLst/>
            <a:rect l="0" t="0" r="r" b="b"/>
            <a:pathLst>
              <a:path w="23715" h="40827">
                <a:moveTo>
                  <a:pt x="3177" y="40827"/>
                </a:moveTo>
                <a:cubicBezTo>
                  <a:pt x="3781" y="40818"/>
                  <a:pt x="4328" y="40674"/>
                  <a:pt x="4812" y="40384"/>
                </a:cubicBezTo>
                <a:cubicBezTo>
                  <a:pt x="5299" y="40100"/>
                  <a:pt x="5684" y="39710"/>
                  <a:pt x="5972" y="39228"/>
                </a:cubicBezTo>
                <a:cubicBezTo>
                  <a:pt x="6258" y="38748"/>
                  <a:pt x="6407" y="38208"/>
                  <a:pt x="6420" y="37620"/>
                </a:cubicBezTo>
                <a:lnTo>
                  <a:pt x="6420" y="32486"/>
                </a:lnTo>
                <a:lnTo>
                  <a:pt x="9592" y="29280"/>
                </a:lnTo>
                <a:lnTo>
                  <a:pt x="18081" y="39663"/>
                </a:lnTo>
                <a:cubicBezTo>
                  <a:pt x="18380" y="40039"/>
                  <a:pt x="18740" y="40336"/>
                  <a:pt x="19167" y="40532"/>
                </a:cubicBezTo>
                <a:cubicBezTo>
                  <a:pt x="19593" y="40729"/>
                  <a:pt x="20040" y="40827"/>
                  <a:pt x="20508" y="40827"/>
                </a:cubicBezTo>
                <a:cubicBezTo>
                  <a:pt x="20859" y="40827"/>
                  <a:pt x="21211" y="40769"/>
                  <a:pt x="21564" y="40647"/>
                </a:cubicBezTo>
                <a:cubicBezTo>
                  <a:pt x="21912" y="40526"/>
                  <a:pt x="22239" y="40336"/>
                  <a:pt x="22534" y="40065"/>
                </a:cubicBezTo>
                <a:cubicBezTo>
                  <a:pt x="22992" y="39694"/>
                  <a:pt x="23323" y="39237"/>
                  <a:pt x="23508" y="38712"/>
                </a:cubicBezTo>
                <a:cubicBezTo>
                  <a:pt x="23705" y="38182"/>
                  <a:pt x="23752" y="37640"/>
                  <a:pt x="23670" y="37073"/>
                </a:cubicBezTo>
                <a:cubicBezTo>
                  <a:pt x="23581" y="36518"/>
                  <a:pt x="23358" y="35998"/>
                  <a:pt x="22992" y="35522"/>
                </a:cubicBezTo>
                <a:lnTo>
                  <a:pt x="14096" y="24733"/>
                </a:lnTo>
                <a:lnTo>
                  <a:pt x="22763" y="15983"/>
                </a:lnTo>
                <a:cubicBezTo>
                  <a:pt x="23187" y="15565"/>
                  <a:pt x="23467" y="15088"/>
                  <a:pt x="23607" y="14544"/>
                </a:cubicBezTo>
                <a:cubicBezTo>
                  <a:pt x="23751" y="14008"/>
                  <a:pt x="23751" y="13461"/>
                  <a:pt x="23607" y="12909"/>
                </a:cubicBezTo>
                <a:cubicBezTo>
                  <a:pt x="23467" y="12365"/>
                  <a:pt x="23187" y="11871"/>
                  <a:pt x="22763" y="11435"/>
                </a:cubicBezTo>
                <a:cubicBezTo>
                  <a:pt x="22349" y="11025"/>
                  <a:pt x="21866" y="10752"/>
                  <a:pt x="21322" y="10618"/>
                </a:cubicBezTo>
                <a:cubicBezTo>
                  <a:pt x="20777" y="10485"/>
                  <a:pt x="20240" y="10485"/>
                  <a:pt x="19695" y="10618"/>
                </a:cubicBezTo>
                <a:cubicBezTo>
                  <a:pt x="19147" y="10752"/>
                  <a:pt x="18672" y="11025"/>
                  <a:pt x="18258" y="11435"/>
                </a:cubicBezTo>
                <a:lnTo>
                  <a:pt x="6420" y="23387"/>
                </a:lnTo>
                <a:lnTo>
                  <a:pt x="6420" y="3216"/>
                </a:lnTo>
                <a:cubicBezTo>
                  <a:pt x="6407" y="2620"/>
                  <a:pt x="6258" y="2086"/>
                  <a:pt x="5972" y="1606"/>
                </a:cubicBezTo>
                <a:cubicBezTo>
                  <a:pt x="5684" y="1124"/>
                  <a:pt x="5299" y="735"/>
                  <a:pt x="4812" y="451"/>
                </a:cubicBezTo>
                <a:cubicBezTo>
                  <a:pt x="4328" y="160"/>
                  <a:pt x="3781" y="18"/>
                  <a:pt x="3177" y="0"/>
                </a:cubicBezTo>
                <a:cubicBezTo>
                  <a:pt x="2575" y="18"/>
                  <a:pt x="2031" y="160"/>
                  <a:pt x="1556" y="451"/>
                </a:cubicBezTo>
                <a:cubicBezTo>
                  <a:pt x="1080" y="735"/>
                  <a:pt x="698" y="1124"/>
                  <a:pt x="430" y="1606"/>
                </a:cubicBezTo>
                <a:cubicBezTo>
                  <a:pt x="146" y="2086"/>
                  <a:pt x="4" y="2620"/>
                  <a:pt x="0" y="3216"/>
                </a:cubicBezTo>
                <a:lnTo>
                  <a:pt x="0" y="37620"/>
                </a:lnTo>
                <a:cubicBezTo>
                  <a:pt x="4" y="38208"/>
                  <a:pt x="146" y="38748"/>
                  <a:pt x="430" y="39228"/>
                </a:cubicBezTo>
                <a:cubicBezTo>
                  <a:pt x="698" y="39710"/>
                  <a:pt x="1080" y="40100"/>
                  <a:pt x="1556" y="40384"/>
                </a:cubicBezTo>
                <a:cubicBezTo>
                  <a:pt x="2031" y="40674"/>
                  <a:pt x="2575" y="40818"/>
                  <a:pt x="3177" y="40827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grpSp>
        <p:nvGrpSpPr>
          <p:cNvPr name="Group 28" id="28"/>
          <p:cNvGrpSpPr/>
          <p:nvPr/>
        </p:nvGrpSpPr>
        <p:grpSpPr>
          <a:xfrm>
            <a:off x="5561686" y="3157550"/>
            <a:ext cx="1166901" cy="935139"/>
            <a:chOff x="5561686" y="3157550"/>
            <a:chExt cx="1166901" cy="935139"/>
          </a:xfrm>
        </p:grpSpPr>
        <p:sp>
          <p:nvSpPr>
            <p:cNvPr name="Freeform 29" id="29"/>
            <p:cNvSpPr>
              <a:spLocks noChangeArrowheads="1"/>
            </p:cNvSpPr>
            <p:nvPr/>
          </p:nvSpPr>
          <p:spPr bwMode="auto">
            <a:xfrm>
              <a:off x="5561686" y="3157550"/>
              <a:ext cx="1166901" cy="935139"/>
            </a:xfrm>
            <a:custGeom>
              <a:avLst/>
              <a:gdLst/>
              <a:ahLst/>
              <a:cxnLst/>
              <a:rect l="0" t="0" r="r" b="b"/>
              <a:pathLst>
                <a:path w="91882" h="73633">
                  <a:moveTo>
                    <a:pt x="23900" y="70950"/>
                  </a:moveTo>
                  <a:lnTo>
                    <a:pt x="85554" y="27780"/>
                  </a:lnTo>
                  <a:cubicBezTo>
                    <a:pt x="92265" y="23081"/>
                    <a:pt x="93898" y="13820"/>
                    <a:pt x="89199" y="7110"/>
                  </a:cubicBezTo>
                  <a:lnTo>
                    <a:pt x="88651" y="6328"/>
                  </a:lnTo>
                  <a:cubicBezTo>
                    <a:pt x="83953" y="-383"/>
                    <a:pt x="74692" y="-2016"/>
                    <a:pt x="67981" y="2683"/>
                  </a:cubicBezTo>
                  <a:lnTo>
                    <a:pt x="6327" y="45853"/>
                  </a:lnTo>
                  <a:cubicBezTo>
                    <a:pt x="-383" y="50552"/>
                    <a:pt x="-2016" y="59813"/>
                    <a:pt x="2683" y="66523"/>
                  </a:cubicBezTo>
                  <a:lnTo>
                    <a:pt x="3230" y="67305"/>
                  </a:lnTo>
                  <a:cubicBezTo>
                    <a:pt x="7929" y="74016"/>
                    <a:pt x="17189" y="75649"/>
                    <a:pt x="23900" y="70950"/>
                  </a:cubicBezTo>
                  <a:close/>
                </a:path>
              </a:pathLst>
            </a:custGeom>
            <a:solidFill>
              <a:srgbClr val="FF8200"/>
            </a:solidFill>
            <a:ln w="3175"/>
          </p:spPr>
        </p:sp>
      </p:grpSp>
      <p:pic>
        <p:nvPicPr>
          <p:cNvPr name="image2.png" id="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52" y="569976"/>
            <a:ext cx="3889248" cy="5065776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6033402" y="835787"/>
            <a:ext cx="935139" cy="1166914"/>
            <a:chOff x="6033402" y="835787"/>
            <a:chExt cx="935139" cy="1166914"/>
          </a:xfrm>
        </p:grpSpPr>
        <p:sp>
          <p:nvSpPr>
            <p:cNvPr name="Freeform 32" id="32"/>
            <p:cNvSpPr>
              <a:spLocks noChangeArrowheads="1"/>
            </p:cNvSpPr>
            <p:nvPr/>
          </p:nvSpPr>
          <p:spPr bwMode="auto">
            <a:xfrm>
              <a:off x="6033402" y="835774"/>
              <a:ext cx="935139" cy="1166914"/>
            </a:xfrm>
            <a:custGeom>
              <a:avLst/>
              <a:gdLst/>
              <a:ahLst/>
              <a:cxnLst/>
              <a:rect l="0" t="0" r="r" b="b"/>
              <a:pathLst>
                <a:path w="73633" h="91883">
                  <a:moveTo>
                    <a:pt x="2683" y="23901"/>
                  </a:moveTo>
                  <a:lnTo>
                    <a:pt x="45853" y="85555"/>
                  </a:lnTo>
                  <a:cubicBezTo>
                    <a:pt x="50552" y="92266"/>
                    <a:pt x="59813" y="93898"/>
                    <a:pt x="66523" y="89200"/>
                  </a:cubicBezTo>
                  <a:lnTo>
                    <a:pt x="67306" y="88652"/>
                  </a:lnTo>
                  <a:cubicBezTo>
                    <a:pt x="74016" y="83953"/>
                    <a:pt x="75649" y="74693"/>
                    <a:pt x="70950" y="67982"/>
                  </a:cubicBezTo>
                  <a:lnTo>
                    <a:pt x="27780" y="6328"/>
                  </a:lnTo>
                  <a:cubicBezTo>
                    <a:pt x="23081" y="-383"/>
                    <a:pt x="13821" y="-2016"/>
                    <a:pt x="7110" y="2683"/>
                  </a:cubicBezTo>
                  <a:lnTo>
                    <a:pt x="6328" y="3231"/>
                  </a:lnTo>
                  <a:cubicBezTo>
                    <a:pt x="-383" y="7930"/>
                    <a:pt x="-2016" y="17190"/>
                    <a:pt x="2683" y="23901"/>
                  </a:cubicBezTo>
                  <a:close/>
                </a:path>
              </a:pathLst>
            </a:custGeom>
            <a:solidFill>
              <a:srgbClr val="34CC5C"/>
            </a:solidFill>
            <a:ln w="3175"/>
          </p:spPr>
        </p:sp>
      </p:grpSp>
      <p:pic>
        <p:nvPicPr>
          <p:cNvPr name="image3.png" id="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52" y="569976"/>
            <a:ext cx="3889248" cy="5065776"/>
          </a:xfrm>
          <a:prstGeom prst="rect">
            <a:avLst/>
          </a:prstGeom>
        </p:spPr>
      </p:pic>
      <p:sp>
        <p:nvSpPr>
          <p:cNvPr name="Text Box 34" id="34"/>
          <p:cNvSpPr txBox="1">
            <a:spLocks noChangeArrowheads="1"/>
          </p:cNvSpPr>
          <p:nvPr/>
        </p:nvSpPr>
        <p:spPr bwMode="auto">
          <a:xfrm rot="0">
            <a:off x="1579093" y="1210564"/>
            <a:ext cx="2155736" cy="15977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258"/>
              </a:lnSpc>
              <a:spcAft>
                <a:spcPts val="0"/>
              </a:spcAft>
            </a:pPr>
            <a:r>
              <a:rPr sz="1205" b="1" kern="2">
                <a:solidFill>
                  <a:srgbClr val="FFFFFF">
                    <a:alpha val="100000"/>
                  </a:srgbClr>
                </a:solidFill>
                <a:latin typeface="PDF-QuicksandBold-Regular"/>
              </a:rPr>
              <a:t>e-learning solutions</a:t>
            </a:r>
            <a:endParaRPr sz="1205" b="1" kern="2">
              <a:solidFill>
                <a:srgbClr val="FFFFFF">
                  <a:alpha val="100000"/>
                </a:srgbClr>
              </a:solidFill>
              <a:latin typeface="PDF-QuicksandBold-Regular"/>
            </a:endParaRPr>
          </a:p>
        </p:txBody>
      </p:sp>
      <p:sp>
        <p:nvSpPr>
          <p:cNvPr name="Text Box 35" id="35"/>
          <p:cNvSpPr txBox="1">
            <a:spLocks noChangeArrowheads="1"/>
          </p:cNvSpPr>
          <p:nvPr/>
        </p:nvSpPr>
        <p:spPr bwMode="auto">
          <a:xfrm rot="0">
            <a:off x="568744" y="3163938"/>
            <a:ext cx="3945547" cy="1045248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730"/>
              </a:lnSpc>
            </a:pP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w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e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'r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e on a mis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 xml:space="preserve">sion </a:t>
            </a:r>
            <a:r>
              <a:rPr sz="2100" spc="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t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 xml:space="preserve">o 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r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e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v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olutioniz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 xml:space="preserve">e the </a:t>
            </a:r>
            <a:r>
              <a:rPr sz="2100" spc="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wa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y educa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 xml:space="preserve">tion 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and tr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aining is deliv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er</a:t>
            </a:r>
            <a:r>
              <a:rPr sz="21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ed.</a:t>
            </a:r>
            <a:endParaRPr sz="2100" b="1" kern="2">
              <a:solidFill>
                <a:srgbClr val="333333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36" id="36"/>
          <p:cNvSpPr txBox="1">
            <a:spLocks noChangeArrowheads="1"/>
          </p:cNvSpPr>
          <p:nvPr/>
        </p:nvSpPr>
        <p:spPr bwMode="auto">
          <a:xfrm rot="0">
            <a:off x="571856" y="4741075"/>
            <a:ext cx="2547544" cy="435000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1307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enr</a:t>
            </a:r>
            <a:r>
              <a:rPr sz="1307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ol.</a:t>
            </a:r>
            <a:r>
              <a:rPr sz="1307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edulink</a:t>
            </a:r>
            <a:r>
              <a:rPr sz="1307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@</a:t>
            </a:r>
            <a:r>
              <a:rPr sz="1307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gmail.</a:t>
            </a:r>
            <a:r>
              <a:rPr sz="1307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c</a:t>
            </a:r>
            <a:r>
              <a:rPr sz="1307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 xml:space="preserve">om </a:t>
            </a:r>
            <a:r>
              <a:rPr sz="1307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www</a:t>
            </a:r>
            <a:r>
              <a:rPr sz="1307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.</a:t>
            </a:r>
            <a:r>
              <a:rPr sz="1307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edulinklearning.netlify.app</a:t>
            </a:r>
            <a:endParaRPr sz="1307" b="1" kern="2">
              <a:solidFill>
                <a:srgbClr val="4C4C4C">
                  <a:alpha val="100000"/>
                </a:srgbClr>
              </a:solidFill>
              <a:latin typeface="PDF-IBMPlexSans-SemiBold"/>
            </a:endParaRPr>
          </a:p>
        </p:txBody>
      </p:sp>
    </p:spTree>
  </p:cSld>
  <p:clrMapOvr>
    <a:masterClrMapping/>
  </p:clrMapOvr>
  <p:transition spd="fast">
    <p:pull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338" id="338"/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name="Freeform 339" id="339"/>
            <p:cNvSpPr>
              <a:spLocks noChangeArrowheads="1"/>
            </p:cNvSpPr>
            <p:nvPr/>
          </p:nvSpPr>
          <p:spPr bwMode="auto">
            <a:xfrm>
              <a:off x="0" y="0"/>
              <a:ext cx="9144000" cy="5715000"/>
            </a:xfrm>
            <a:custGeom>
              <a:avLst/>
              <a:gdLst/>
              <a:ahLst/>
              <a:cxnLst/>
              <a:rect l="0" t="0" r="r" b="b"/>
              <a:pathLst>
                <a:path w="720000" h="450000">
                  <a:moveTo>
                    <a:pt x="0" y="450000"/>
                  </a:moveTo>
                  <a:lnTo>
                    <a:pt x="720000" y="450000"/>
                  </a:lnTo>
                  <a:lnTo>
                    <a:pt x="720000" y="0"/>
                  </a:lnTo>
                  <a:lnTo>
                    <a:pt x="0" y="0"/>
                  </a:lnTo>
                  <a:lnTo>
                    <a:pt x="0" y="450000"/>
                  </a:lnTo>
                  <a:close/>
                </a:path>
              </a:pathLst>
            </a:custGeom>
            <a:solidFill>
              <a:srgbClr val="BFBCB3"/>
            </a:solidFill>
            <a:ln w="3175"/>
          </p:spPr>
        </p:sp>
      </p:grpSp>
      <p:pic>
        <p:nvPicPr>
          <p:cNvPr name="image32.png" id="340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144"/>
            <a:ext cx="9137904" cy="5705856"/>
          </a:xfrm>
          <a:prstGeom prst="rect">
            <a:avLst/>
          </a:prstGeom>
        </p:spPr>
      </p:pic>
      <p:grpSp>
        <p:nvGrpSpPr>
          <p:cNvPr name="Group 341" id="341"/>
          <p:cNvGrpSpPr/>
          <p:nvPr/>
        </p:nvGrpSpPr>
        <p:grpSpPr>
          <a:xfrm>
            <a:off x="0" y="13"/>
            <a:ext cx="9143987" cy="5714987"/>
            <a:chOff x="0" y="13"/>
            <a:chExt cx="9143987" cy="5714987"/>
          </a:xfrm>
        </p:grpSpPr>
        <p:sp>
          <p:nvSpPr>
            <p:cNvPr name="Freeform 342" id="342"/>
            <p:cNvSpPr>
              <a:spLocks noChangeArrowheads="1"/>
            </p:cNvSpPr>
            <p:nvPr/>
          </p:nvSpPr>
          <p:spPr bwMode="auto">
            <a:xfrm>
              <a:off x="0" y="13"/>
              <a:ext cx="9143987" cy="5714975"/>
            </a:xfrm>
            <a:custGeom>
              <a:avLst/>
              <a:gdLst/>
              <a:ahLst/>
              <a:cxnLst/>
              <a:rect l="0" t="0" r="r" b="b"/>
              <a:pathLst>
                <a:path w="719999" h="449999">
                  <a:moveTo>
                    <a:pt x="0" y="0"/>
                  </a:moveTo>
                  <a:lnTo>
                    <a:pt x="0" y="449999"/>
                  </a:lnTo>
                  <a:lnTo>
                    <a:pt x="719999" y="449999"/>
                  </a:lnTo>
                  <a:lnTo>
                    <a:pt x="7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/>
          </p:spPr>
        </p:sp>
      </p:grpSp>
      <p:sp>
        <p:nvSpPr>
          <p:cNvPr name="Freeform 343" id="343"/>
          <p:cNvSpPr>
            <a:spLocks noChangeArrowheads="1"/>
          </p:cNvSpPr>
          <p:nvPr/>
        </p:nvSpPr>
        <p:spPr bwMode="auto">
          <a:xfrm>
            <a:off x="1031481" y="5028857"/>
            <a:ext cx="1068184" cy="114605"/>
          </a:xfrm>
          <a:custGeom>
            <a:avLst/>
            <a:gdLst/>
            <a:ahLst/>
            <a:cxnLst/>
            <a:rect l="0" t="0" r="r" b="b"/>
            <a:pathLst>
              <a:path w="84109" h="9025">
                <a:moveTo>
                  <a:pt x="0" y="4512"/>
                </a:moveTo>
                <a:lnTo>
                  <a:pt x="0" y="4513"/>
                </a:lnTo>
                <a:cubicBezTo>
                  <a:pt x="0" y="7004"/>
                  <a:pt x="2056" y="9025"/>
                  <a:pt x="4587" y="9025"/>
                </a:cubicBezTo>
                <a:lnTo>
                  <a:pt x="79522" y="9025"/>
                </a:lnTo>
                <a:cubicBezTo>
                  <a:pt x="82054" y="9025"/>
                  <a:pt x="84109" y="7004"/>
                  <a:pt x="84109" y="4513"/>
                </a:cubicBezTo>
                <a:lnTo>
                  <a:pt x="84109" y="4512"/>
                </a:lnTo>
                <a:cubicBezTo>
                  <a:pt x="84109" y="2022"/>
                  <a:pt x="82054" y="0"/>
                  <a:pt x="79522" y="0"/>
                </a:cubicBezTo>
                <a:lnTo>
                  <a:pt x="4587" y="0"/>
                </a:lnTo>
                <a:cubicBezTo>
                  <a:pt x="2056" y="0"/>
                  <a:pt x="0" y="2022"/>
                  <a:pt x="0" y="4512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344" id="344"/>
          <p:cNvSpPr>
            <a:spLocks noChangeArrowheads="1"/>
          </p:cNvSpPr>
          <p:nvPr/>
        </p:nvSpPr>
        <p:spPr bwMode="auto">
          <a:xfrm>
            <a:off x="600951" y="4936427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1979" y="5933"/>
                </a:moveTo>
                <a:lnTo>
                  <a:pt x="7086" y="2323"/>
                </a:lnTo>
                <a:cubicBezTo>
                  <a:pt x="7642" y="1930"/>
                  <a:pt x="7777" y="1156"/>
                  <a:pt x="7388" y="595"/>
                </a:cubicBezTo>
                <a:lnTo>
                  <a:pt x="7343" y="529"/>
                </a:lnTo>
                <a:cubicBezTo>
                  <a:pt x="6953" y="-32"/>
                  <a:pt x="6186" y="-168"/>
                  <a:pt x="5631" y="224"/>
                </a:cubicBezTo>
                <a:lnTo>
                  <a:pt x="524" y="3834"/>
                </a:lnTo>
                <a:cubicBezTo>
                  <a:pt x="-32" y="4227"/>
                  <a:pt x="-167" y="5002"/>
                  <a:pt x="222" y="5563"/>
                </a:cubicBezTo>
                <a:lnTo>
                  <a:pt x="267" y="5628"/>
                </a:lnTo>
                <a:cubicBezTo>
                  <a:pt x="657" y="6189"/>
                  <a:pt x="1424" y="6326"/>
                  <a:pt x="1979" y="5933"/>
                </a:cubicBezTo>
                <a:close/>
              </a:path>
            </a:pathLst>
          </a:custGeom>
          <a:solidFill>
            <a:srgbClr val="FF8200"/>
          </a:solidFill>
          <a:ln w="3175"/>
        </p:spPr>
      </p:sp>
      <p:sp>
        <p:nvSpPr>
          <p:cNvPr name="Freeform 345" id="345"/>
          <p:cNvSpPr>
            <a:spLocks noChangeArrowheads="1"/>
          </p:cNvSpPr>
          <p:nvPr/>
        </p:nvSpPr>
        <p:spPr bwMode="auto">
          <a:xfrm>
            <a:off x="575653" y="4856239"/>
            <a:ext cx="109372" cy="46406"/>
          </a:xfrm>
          <a:custGeom>
            <a:avLst/>
            <a:gdLst/>
            <a:ahLst/>
            <a:cxnLst/>
            <a:rect l="0" t="0" r="r" b="b"/>
            <a:pathLst>
              <a:path w="8613" h="3654">
                <a:moveTo>
                  <a:pt x="1017" y="2543"/>
                </a:moveTo>
                <a:lnTo>
                  <a:pt x="7156" y="3635"/>
                </a:lnTo>
                <a:cubicBezTo>
                  <a:pt x="7825" y="3754"/>
                  <a:pt x="8463" y="3303"/>
                  <a:pt x="8581" y="2628"/>
                </a:cubicBezTo>
                <a:lnTo>
                  <a:pt x="8594" y="2550"/>
                </a:lnTo>
                <a:cubicBezTo>
                  <a:pt x="8712" y="1875"/>
                  <a:pt x="8265" y="1231"/>
                  <a:pt x="7597" y="1112"/>
                </a:cubicBezTo>
                <a:lnTo>
                  <a:pt x="1457" y="19"/>
                </a:lnTo>
                <a:cubicBezTo>
                  <a:pt x="789" y="-100"/>
                  <a:pt x="151" y="352"/>
                  <a:pt x="33" y="1026"/>
                </a:cubicBezTo>
                <a:lnTo>
                  <a:pt x="19" y="1105"/>
                </a:lnTo>
                <a:cubicBezTo>
                  <a:pt x="-99" y="1780"/>
                  <a:pt x="348" y="2424"/>
                  <a:pt x="1017" y="2543"/>
                </a:cubicBezTo>
                <a:close/>
              </a:path>
            </a:pathLst>
          </a:custGeom>
          <a:solidFill>
            <a:srgbClr val="FF5612"/>
          </a:solidFill>
          <a:ln w="3175"/>
        </p:spPr>
      </p:sp>
      <p:sp>
        <p:nvSpPr>
          <p:cNvPr name="Freeform 346" id="346"/>
          <p:cNvSpPr>
            <a:spLocks noChangeArrowheads="1"/>
          </p:cNvSpPr>
          <p:nvPr/>
        </p:nvSpPr>
        <p:spPr bwMode="auto">
          <a:xfrm>
            <a:off x="640017" y="4742269"/>
            <a:ext cx="77445" cy="97574"/>
          </a:xfrm>
          <a:custGeom>
            <a:avLst/>
            <a:gdLst/>
            <a:ahLst/>
            <a:cxnLst/>
            <a:rect l="0" t="0" r="r" b="b"/>
            <a:pathLst>
              <a:path w="6099" h="7683">
                <a:moveTo>
                  <a:pt x="223" y="1998"/>
                </a:moveTo>
                <a:lnTo>
                  <a:pt x="3798" y="7154"/>
                </a:lnTo>
                <a:cubicBezTo>
                  <a:pt x="4187" y="7715"/>
                  <a:pt x="4954" y="7852"/>
                  <a:pt x="5510" y="7459"/>
                </a:cubicBezTo>
                <a:lnTo>
                  <a:pt x="5575" y="7413"/>
                </a:lnTo>
                <a:cubicBezTo>
                  <a:pt x="6131" y="7020"/>
                  <a:pt x="6266" y="6246"/>
                  <a:pt x="5877" y="5684"/>
                </a:cubicBezTo>
                <a:lnTo>
                  <a:pt x="2301" y="529"/>
                </a:lnTo>
                <a:cubicBezTo>
                  <a:pt x="1912" y="-32"/>
                  <a:pt x="1145" y="-169"/>
                  <a:pt x="589" y="224"/>
                </a:cubicBezTo>
                <a:lnTo>
                  <a:pt x="524" y="270"/>
                </a:lnTo>
                <a:cubicBezTo>
                  <a:pt x="-31" y="663"/>
                  <a:pt x="-167" y="1437"/>
                  <a:pt x="223" y="1998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347" id="347"/>
          <p:cNvSpPr>
            <a:spLocks noChangeArrowheads="1"/>
          </p:cNvSpPr>
          <p:nvPr/>
        </p:nvSpPr>
        <p:spPr bwMode="auto">
          <a:xfrm>
            <a:off x="812178" y="4787100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7086" y="2323"/>
                </a:moveTo>
                <a:lnTo>
                  <a:pt x="1979" y="5933"/>
                </a:lnTo>
                <a:cubicBezTo>
                  <a:pt x="1424" y="6326"/>
                  <a:pt x="657" y="6189"/>
                  <a:pt x="267" y="5628"/>
                </a:cubicBezTo>
                <a:lnTo>
                  <a:pt x="222" y="5562"/>
                </a:lnTo>
                <a:cubicBezTo>
                  <a:pt x="-167" y="5001"/>
                  <a:pt x="-32" y="4227"/>
                  <a:pt x="524" y="3834"/>
                </a:cubicBezTo>
                <a:lnTo>
                  <a:pt x="5630" y="224"/>
                </a:lnTo>
                <a:cubicBezTo>
                  <a:pt x="6186" y="-169"/>
                  <a:pt x="6953" y="-32"/>
                  <a:pt x="7342" y="529"/>
                </a:cubicBezTo>
                <a:lnTo>
                  <a:pt x="7388" y="594"/>
                </a:lnTo>
                <a:cubicBezTo>
                  <a:pt x="7777" y="1155"/>
                  <a:pt x="7642" y="1930"/>
                  <a:pt x="7086" y="2323"/>
                </a:cubicBezTo>
                <a:close/>
              </a:path>
            </a:pathLst>
          </a:custGeom>
          <a:solidFill>
            <a:srgbClr val="7F0041"/>
          </a:solidFill>
          <a:ln w="3175"/>
        </p:spPr>
      </p:sp>
      <p:sp>
        <p:nvSpPr>
          <p:cNvPr name="Freeform 348" id="348"/>
          <p:cNvSpPr>
            <a:spLocks noChangeArrowheads="1"/>
          </p:cNvSpPr>
          <p:nvPr/>
        </p:nvSpPr>
        <p:spPr bwMode="auto">
          <a:xfrm>
            <a:off x="754571" y="4720158"/>
            <a:ext cx="45949" cy="110439"/>
          </a:xfrm>
          <a:custGeom>
            <a:avLst/>
            <a:gdLst/>
            <a:ahLst/>
            <a:cxnLst/>
            <a:rect l="0" t="0" r="r" b="b"/>
            <a:pathLst>
              <a:path w="3619" h="8696">
                <a:moveTo>
                  <a:pt x="3600" y="1471"/>
                </a:moveTo>
                <a:lnTo>
                  <a:pt x="2518" y="7670"/>
                </a:lnTo>
                <a:cubicBezTo>
                  <a:pt x="2400" y="8344"/>
                  <a:pt x="1762" y="8795"/>
                  <a:pt x="1094" y="8677"/>
                </a:cubicBezTo>
                <a:lnTo>
                  <a:pt x="1016" y="8663"/>
                </a:lnTo>
                <a:cubicBezTo>
                  <a:pt x="348" y="8544"/>
                  <a:pt x="-99" y="7900"/>
                  <a:pt x="19" y="7225"/>
                </a:cubicBezTo>
                <a:lnTo>
                  <a:pt x="1101" y="1026"/>
                </a:lnTo>
                <a:cubicBezTo>
                  <a:pt x="1218" y="351"/>
                  <a:pt x="1856" y="-100"/>
                  <a:pt x="2525" y="19"/>
                </a:cubicBezTo>
                <a:lnTo>
                  <a:pt x="2603" y="33"/>
                </a:lnTo>
                <a:cubicBezTo>
                  <a:pt x="3271" y="152"/>
                  <a:pt x="3718" y="796"/>
                  <a:pt x="3600" y="1471"/>
                </a:cubicBezTo>
                <a:close/>
              </a:path>
            </a:pathLst>
          </a:custGeom>
          <a:solidFill>
            <a:srgbClr val="7F007E"/>
          </a:solidFill>
          <a:ln w="3175"/>
        </p:spPr>
      </p:sp>
      <p:sp>
        <p:nvSpPr>
          <p:cNvPr name="Freeform 349" id="349"/>
          <p:cNvSpPr>
            <a:spLocks noChangeArrowheads="1"/>
          </p:cNvSpPr>
          <p:nvPr/>
        </p:nvSpPr>
        <p:spPr bwMode="auto">
          <a:xfrm>
            <a:off x="729552" y="4867300"/>
            <a:ext cx="224892" cy="276174"/>
          </a:xfrm>
          <a:custGeom>
            <a:avLst/>
            <a:gdLst/>
            <a:ahLst/>
            <a:cxnLst/>
            <a:rect l="0" t="0" r="r" b="b"/>
            <a:pathLst>
              <a:path w="17708" h="21747">
                <a:moveTo>
                  <a:pt x="12344" y="20858"/>
                </a:moveTo>
                <a:lnTo>
                  <a:pt x="8890" y="15877"/>
                </a:lnTo>
                <a:cubicBezTo>
                  <a:pt x="7409" y="17104"/>
                  <a:pt x="6057" y="18517"/>
                  <a:pt x="4841" y="20142"/>
                </a:cubicBezTo>
                <a:cubicBezTo>
                  <a:pt x="4259" y="20556"/>
                  <a:pt x="3689" y="20273"/>
                  <a:pt x="3573" y="19520"/>
                </a:cubicBezTo>
                <a:lnTo>
                  <a:pt x="19" y="855"/>
                </a:lnTo>
                <a:cubicBezTo>
                  <a:pt x="-97" y="103"/>
                  <a:pt x="343" y="-216"/>
                  <a:pt x="1008" y="155"/>
                </a:cubicBezTo>
                <a:lnTo>
                  <a:pt x="17167" y="9913"/>
                </a:lnTo>
                <a:cubicBezTo>
                  <a:pt x="17827" y="10284"/>
                  <a:pt x="17894" y="10914"/>
                  <a:pt x="17311" y="11326"/>
                </a:cubicBezTo>
                <a:cubicBezTo>
                  <a:pt x="15412" y="11945"/>
                  <a:pt x="13626" y="12738"/>
                  <a:pt x="11963" y="13724"/>
                </a:cubicBezTo>
                <a:lnTo>
                  <a:pt x="15412" y="18693"/>
                </a:lnTo>
                <a:cubicBezTo>
                  <a:pt x="16036" y="19591"/>
                  <a:pt x="15874" y="20798"/>
                  <a:pt x="15048" y="21382"/>
                </a:cubicBezTo>
                <a:lnTo>
                  <a:pt x="14973" y="21437"/>
                </a:lnTo>
                <a:cubicBezTo>
                  <a:pt x="14146" y="22016"/>
                  <a:pt x="12966" y="21762"/>
                  <a:pt x="12344" y="2085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50" id="350"/>
          <p:cNvSpPr>
            <a:spLocks noChangeArrowheads="1"/>
          </p:cNvSpPr>
          <p:nvPr/>
        </p:nvSpPr>
        <p:spPr bwMode="auto">
          <a:xfrm>
            <a:off x="1031481" y="4795304"/>
            <a:ext cx="180467" cy="187846"/>
          </a:xfrm>
          <a:custGeom>
            <a:avLst/>
            <a:gdLst/>
            <a:ahLst/>
            <a:cxnLst/>
            <a:rect l="0" t="0" r="r" b="b"/>
            <a:pathLst>
              <a:path w="14210" h="14791">
                <a:moveTo>
                  <a:pt x="7149" y="14791"/>
                </a:moveTo>
                <a:cubicBezTo>
                  <a:pt x="8189" y="14791"/>
                  <a:pt x="9143" y="14633"/>
                  <a:pt x="10013" y="14315"/>
                </a:cubicBezTo>
                <a:cubicBezTo>
                  <a:pt x="10883" y="13995"/>
                  <a:pt x="11677" y="13502"/>
                  <a:pt x="12393" y="12839"/>
                </a:cubicBezTo>
                <a:cubicBezTo>
                  <a:pt x="12613" y="12625"/>
                  <a:pt x="12743" y="12399"/>
                  <a:pt x="12779" y="12154"/>
                </a:cubicBezTo>
                <a:cubicBezTo>
                  <a:pt x="12817" y="11910"/>
                  <a:pt x="12795" y="11680"/>
                  <a:pt x="12714" y="11459"/>
                </a:cubicBezTo>
                <a:cubicBezTo>
                  <a:pt x="12632" y="11239"/>
                  <a:pt x="12526" y="11058"/>
                  <a:pt x="12393" y="10914"/>
                </a:cubicBezTo>
                <a:cubicBezTo>
                  <a:pt x="12258" y="10753"/>
                  <a:pt x="12056" y="10642"/>
                  <a:pt x="11790" y="10581"/>
                </a:cubicBezTo>
                <a:cubicBezTo>
                  <a:pt x="11524" y="10521"/>
                  <a:pt x="11247" y="10521"/>
                  <a:pt x="10956" y="10584"/>
                </a:cubicBezTo>
                <a:cubicBezTo>
                  <a:pt x="10663" y="10649"/>
                  <a:pt x="10411" y="10787"/>
                  <a:pt x="10196" y="11001"/>
                </a:cubicBezTo>
                <a:cubicBezTo>
                  <a:pt x="9948" y="11193"/>
                  <a:pt x="9656" y="11345"/>
                  <a:pt x="9316" y="11465"/>
                </a:cubicBezTo>
                <a:cubicBezTo>
                  <a:pt x="8975" y="11584"/>
                  <a:pt x="8620" y="11668"/>
                  <a:pt x="8245" y="11714"/>
                </a:cubicBezTo>
                <a:cubicBezTo>
                  <a:pt x="7871" y="11762"/>
                  <a:pt x="7503" y="11771"/>
                  <a:pt x="7149" y="11743"/>
                </a:cubicBezTo>
                <a:cubicBezTo>
                  <a:pt x="6802" y="11709"/>
                  <a:pt x="6454" y="11636"/>
                  <a:pt x="6100" y="11515"/>
                </a:cubicBezTo>
                <a:cubicBezTo>
                  <a:pt x="5747" y="11394"/>
                  <a:pt x="5418" y="11241"/>
                  <a:pt x="5110" y="11051"/>
                </a:cubicBezTo>
                <a:cubicBezTo>
                  <a:pt x="4803" y="10863"/>
                  <a:pt x="4546" y="10649"/>
                  <a:pt x="4335" y="10409"/>
                </a:cubicBezTo>
                <a:cubicBezTo>
                  <a:pt x="4074" y="10152"/>
                  <a:pt x="3860" y="9847"/>
                  <a:pt x="3695" y="9498"/>
                </a:cubicBezTo>
                <a:cubicBezTo>
                  <a:pt x="3532" y="9151"/>
                  <a:pt x="3413" y="8805"/>
                  <a:pt x="3338" y="8457"/>
                </a:cubicBezTo>
                <a:lnTo>
                  <a:pt x="12659" y="8457"/>
                </a:lnTo>
                <a:cubicBezTo>
                  <a:pt x="13076" y="8454"/>
                  <a:pt x="13420" y="8344"/>
                  <a:pt x="13693" y="8130"/>
                </a:cubicBezTo>
                <a:cubicBezTo>
                  <a:pt x="13970" y="7921"/>
                  <a:pt x="14132" y="7634"/>
                  <a:pt x="14181" y="7275"/>
                </a:cubicBezTo>
                <a:cubicBezTo>
                  <a:pt x="14194" y="7241"/>
                  <a:pt x="14205" y="7198"/>
                  <a:pt x="14207" y="7143"/>
                </a:cubicBezTo>
                <a:cubicBezTo>
                  <a:pt x="14209" y="7085"/>
                  <a:pt x="14211" y="7041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6979"/>
                  <a:pt x="14209" y="6950"/>
                  <a:pt x="14209" y="6925"/>
                </a:cubicBezTo>
                <a:cubicBezTo>
                  <a:pt x="14209" y="6895"/>
                  <a:pt x="14209" y="6878"/>
                  <a:pt x="14209" y="6861"/>
                </a:cubicBezTo>
                <a:cubicBezTo>
                  <a:pt x="14145" y="5858"/>
                  <a:pt x="13925" y="4939"/>
                  <a:pt x="13546" y="4104"/>
                </a:cubicBezTo>
                <a:cubicBezTo>
                  <a:pt x="13164" y="3272"/>
                  <a:pt x="12659" y="2546"/>
                  <a:pt x="12020" y="1933"/>
                </a:cubicBezTo>
                <a:cubicBezTo>
                  <a:pt x="11384" y="1320"/>
                  <a:pt x="10654" y="846"/>
                  <a:pt x="9827" y="511"/>
                </a:cubicBezTo>
                <a:cubicBezTo>
                  <a:pt x="9000" y="175"/>
                  <a:pt x="8108" y="4"/>
                  <a:pt x="7149" y="0"/>
                </a:cubicBezTo>
                <a:cubicBezTo>
                  <a:pt x="6140" y="7"/>
                  <a:pt x="5204" y="203"/>
                  <a:pt x="4341" y="589"/>
                </a:cubicBezTo>
                <a:cubicBezTo>
                  <a:pt x="3479" y="977"/>
                  <a:pt x="2726" y="1507"/>
                  <a:pt x="2079" y="2187"/>
                </a:cubicBezTo>
                <a:cubicBezTo>
                  <a:pt x="1433" y="2866"/>
                  <a:pt x="926" y="3652"/>
                  <a:pt x="564" y="4540"/>
                </a:cubicBezTo>
                <a:cubicBezTo>
                  <a:pt x="201" y="5430"/>
                  <a:pt x="11" y="6381"/>
                  <a:pt x="0" y="7393"/>
                </a:cubicBezTo>
                <a:cubicBezTo>
                  <a:pt x="11" y="8406"/>
                  <a:pt x="201" y="9357"/>
                  <a:pt x="564" y="10241"/>
                </a:cubicBezTo>
                <a:cubicBezTo>
                  <a:pt x="926" y="11130"/>
                  <a:pt x="1433" y="11910"/>
                  <a:pt x="2079" y="12589"/>
                </a:cubicBezTo>
                <a:cubicBezTo>
                  <a:pt x="2726" y="13267"/>
                  <a:pt x="3479" y="13802"/>
                  <a:pt x="4341" y="14189"/>
                </a:cubicBezTo>
                <a:cubicBezTo>
                  <a:pt x="5204" y="14576"/>
                  <a:pt x="6140" y="14778"/>
                  <a:pt x="7149" y="14791"/>
                </a:cubicBezTo>
                <a:close/>
                <a:moveTo>
                  <a:pt x="7149" y="2808"/>
                </a:moveTo>
                <a:cubicBezTo>
                  <a:pt x="7788" y="2866"/>
                  <a:pt x="8359" y="3001"/>
                  <a:pt x="8861" y="3220"/>
                </a:cubicBezTo>
                <a:cubicBezTo>
                  <a:pt x="9365" y="3438"/>
                  <a:pt x="9798" y="3701"/>
                  <a:pt x="10165" y="4009"/>
                </a:cubicBezTo>
                <a:cubicBezTo>
                  <a:pt x="10527" y="4321"/>
                  <a:pt x="10820" y="4646"/>
                  <a:pt x="11044" y="4985"/>
                </a:cubicBezTo>
                <a:cubicBezTo>
                  <a:pt x="11264" y="5321"/>
                  <a:pt x="11413" y="5643"/>
                  <a:pt x="11485" y="5943"/>
                </a:cubicBezTo>
                <a:lnTo>
                  <a:pt x="3193" y="5943"/>
                </a:lnTo>
                <a:cubicBezTo>
                  <a:pt x="3249" y="5633"/>
                  <a:pt x="3372" y="5309"/>
                  <a:pt x="3560" y="4959"/>
                </a:cubicBezTo>
                <a:cubicBezTo>
                  <a:pt x="3745" y="4612"/>
                  <a:pt x="4003" y="4281"/>
                  <a:pt x="4325" y="3965"/>
                </a:cubicBezTo>
                <a:cubicBezTo>
                  <a:pt x="4648" y="3652"/>
                  <a:pt x="5045" y="3390"/>
                  <a:pt x="5511" y="3181"/>
                </a:cubicBezTo>
                <a:cubicBezTo>
                  <a:pt x="5983" y="2967"/>
                  <a:pt x="6527" y="2843"/>
                  <a:pt x="7149" y="280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51" id="351"/>
          <p:cNvSpPr>
            <a:spLocks noChangeArrowheads="1"/>
          </p:cNvSpPr>
          <p:nvPr/>
        </p:nvSpPr>
        <p:spPr bwMode="auto">
          <a:xfrm>
            <a:off x="1232484" y="4720146"/>
            <a:ext cx="180797" cy="262992"/>
          </a:xfrm>
          <a:custGeom>
            <a:avLst/>
            <a:gdLst/>
            <a:ahLst/>
            <a:cxnLst/>
            <a:rect l="0" t="0" r="r" b="b"/>
            <a:pathLst>
              <a:path w="14236" h="20709">
                <a:moveTo>
                  <a:pt x="14236" y="13344"/>
                </a:moveTo>
                <a:cubicBezTo>
                  <a:pt x="14236" y="13344"/>
                  <a:pt x="14236" y="13344"/>
                  <a:pt x="14236" y="13344"/>
                </a:cubicBezTo>
                <a:cubicBezTo>
                  <a:pt x="14236" y="13327"/>
                  <a:pt x="14236" y="13320"/>
                  <a:pt x="14236" y="13318"/>
                </a:cubicBezTo>
                <a:cubicBezTo>
                  <a:pt x="14236" y="13314"/>
                  <a:pt x="14236" y="13312"/>
                  <a:pt x="14236" y="13312"/>
                </a:cubicBezTo>
                <a:lnTo>
                  <a:pt x="14236" y="1600"/>
                </a:lnTo>
                <a:cubicBezTo>
                  <a:pt x="14232" y="1307"/>
                  <a:pt x="14161" y="1045"/>
                  <a:pt x="14023" y="805"/>
                </a:cubicBezTo>
                <a:cubicBezTo>
                  <a:pt x="13884" y="563"/>
                  <a:pt x="13692" y="370"/>
                  <a:pt x="13455" y="229"/>
                </a:cubicBezTo>
                <a:cubicBezTo>
                  <a:pt x="13218" y="81"/>
                  <a:pt x="12952" y="9"/>
                  <a:pt x="12657" y="0"/>
                </a:cubicBezTo>
                <a:cubicBezTo>
                  <a:pt x="12351" y="9"/>
                  <a:pt x="12077" y="81"/>
                  <a:pt x="11837" y="229"/>
                </a:cubicBezTo>
                <a:cubicBezTo>
                  <a:pt x="11593" y="370"/>
                  <a:pt x="11403" y="563"/>
                  <a:pt x="11262" y="805"/>
                </a:cubicBezTo>
                <a:cubicBezTo>
                  <a:pt x="11121" y="1045"/>
                  <a:pt x="11048" y="1307"/>
                  <a:pt x="11047" y="1600"/>
                </a:cubicBezTo>
                <a:lnTo>
                  <a:pt x="11047" y="7158"/>
                </a:lnTo>
                <a:cubicBezTo>
                  <a:pt x="10500" y="6771"/>
                  <a:pt x="9886" y="6468"/>
                  <a:pt x="9215" y="6249"/>
                </a:cubicBezTo>
                <a:cubicBezTo>
                  <a:pt x="8541" y="6033"/>
                  <a:pt x="7844" y="5922"/>
                  <a:pt x="7119" y="5918"/>
                </a:cubicBezTo>
                <a:cubicBezTo>
                  <a:pt x="6125" y="5925"/>
                  <a:pt x="5197" y="6121"/>
                  <a:pt x="4337" y="6507"/>
                </a:cubicBezTo>
                <a:cubicBezTo>
                  <a:pt x="3477" y="6895"/>
                  <a:pt x="2723" y="7428"/>
                  <a:pt x="2077" y="8109"/>
                </a:cubicBezTo>
                <a:cubicBezTo>
                  <a:pt x="1427" y="8790"/>
                  <a:pt x="922" y="9576"/>
                  <a:pt x="557" y="10473"/>
                </a:cubicBezTo>
                <a:cubicBezTo>
                  <a:pt x="193" y="11364"/>
                  <a:pt x="8" y="12324"/>
                  <a:pt x="0" y="13344"/>
                </a:cubicBezTo>
                <a:cubicBezTo>
                  <a:pt x="8" y="14348"/>
                  <a:pt x="193" y="15297"/>
                  <a:pt x="557" y="16180"/>
                </a:cubicBezTo>
                <a:cubicBezTo>
                  <a:pt x="922" y="17066"/>
                  <a:pt x="1427" y="17848"/>
                  <a:pt x="2077" y="18525"/>
                </a:cubicBezTo>
                <a:cubicBezTo>
                  <a:pt x="2723" y="19203"/>
                  <a:pt x="3477" y="19735"/>
                  <a:pt x="4337" y="20120"/>
                </a:cubicBezTo>
                <a:cubicBezTo>
                  <a:pt x="5197" y="20506"/>
                  <a:pt x="6125" y="20700"/>
                  <a:pt x="7119" y="20709"/>
                </a:cubicBezTo>
                <a:cubicBezTo>
                  <a:pt x="7858" y="20703"/>
                  <a:pt x="8566" y="20588"/>
                  <a:pt x="9244" y="20363"/>
                </a:cubicBezTo>
                <a:cubicBezTo>
                  <a:pt x="9923" y="20136"/>
                  <a:pt x="10543" y="19830"/>
                  <a:pt x="11106" y="19439"/>
                </a:cubicBezTo>
                <a:cubicBezTo>
                  <a:pt x="11184" y="19802"/>
                  <a:pt x="11363" y="20101"/>
                  <a:pt x="11640" y="20340"/>
                </a:cubicBezTo>
                <a:cubicBezTo>
                  <a:pt x="11916" y="20577"/>
                  <a:pt x="12254" y="20700"/>
                  <a:pt x="12657" y="20709"/>
                </a:cubicBezTo>
                <a:cubicBezTo>
                  <a:pt x="12952" y="20704"/>
                  <a:pt x="13218" y="20631"/>
                  <a:pt x="13455" y="20487"/>
                </a:cubicBezTo>
                <a:cubicBezTo>
                  <a:pt x="13692" y="20342"/>
                  <a:pt x="13884" y="20147"/>
                  <a:pt x="14023" y="19909"/>
                </a:cubicBezTo>
                <a:cubicBezTo>
                  <a:pt x="14161" y="19669"/>
                  <a:pt x="14232" y="19403"/>
                  <a:pt x="14236" y="19111"/>
                </a:cubicBezTo>
                <a:lnTo>
                  <a:pt x="14236" y="13344"/>
                </a:lnTo>
                <a:close/>
                <a:moveTo>
                  <a:pt x="9874" y="10350"/>
                </a:moveTo>
                <a:cubicBezTo>
                  <a:pt x="10243" y="10726"/>
                  <a:pt x="10532" y="11170"/>
                  <a:pt x="10737" y="11680"/>
                </a:cubicBezTo>
                <a:cubicBezTo>
                  <a:pt x="10940" y="12193"/>
                  <a:pt x="11045" y="12745"/>
                  <a:pt x="11047" y="13344"/>
                </a:cubicBezTo>
                <a:cubicBezTo>
                  <a:pt x="11045" y="13911"/>
                  <a:pt x="10940" y="14447"/>
                  <a:pt x="10737" y="14953"/>
                </a:cubicBezTo>
                <a:cubicBezTo>
                  <a:pt x="10532" y="15457"/>
                  <a:pt x="10243" y="15899"/>
                  <a:pt x="9874" y="16274"/>
                </a:cubicBezTo>
                <a:cubicBezTo>
                  <a:pt x="9506" y="16662"/>
                  <a:pt x="9092" y="16960"/>
                  <a:pt x="8628" y="17169"/>
                </a:cubicBezTo>
                <a:cubicBezTo>
                  <a:pt x="8166" y="17380"/>
                  <a:pt x="7661" y="17487"/>
                  <a:pt x="7119" y="17489"/>
                </a:cubicBezTo>
                <a:cubicBezTo>
                  <a:pt x="6589" y="17487"/>
                  <a:pt x="6089" y="17380"/>
                  <a:pt x="5620" y="17169"/>
                </a:cubicBezTo>
                <a:cubicBezTo>
                  <a:pt x="5150" y="16960"/>
                  <a:pt x="4731" y="16662"/>
                  <a:pt x="4362" y="16274"/>
                </a:cubicBezTo>
                <a:cubicBezTo>
                  <a:pt x="3993" y="15899"/>
                  <a:pt x="3707" y="15457"/>
                  <a:pt x="3501" y="14953"/>
                </a:cubicBezTo>
                <a:cubicBezTo>
                  <a:pt x="3299" y="14447"/>
                  <a:pt x="3196" y="13911"/>
                  <a:pt x="3191" y="13344"/>
                </a:cubicBezTo>
                <a:cubicBezTo>
                  <a:pt x="3196" y="12745"/>
                  <a:pt x="3299" y="12193"/>
                  <a:pt x="3501" y="11680"/>
                </a:cubicBezTo>
                <a:cubicBezTo>
                  <a:pt x="3707" y="11170"/>
                  <a:pt x="3993" y="10726"/>
                  <a:pt x="4362" y="10350"/>
                </a:cubicBezTo>
                <a:cubicBezTo>
                  <a:pt x="4731" y="9964"/>
                  <a:pt x="5150" y="9666"/>
                  <a:pt x="5620" y="9458"/>
                </a:cubicBezTo>
                <a:cubicBezTo>
                  <a:pt x="6089" y="9247"/>
                  <a:pt x="6589" y="9141"/>
                  <a:pt x="7119" y="9138"/>
                </a:cubicBezTo>
                <a:cubicBezTo>
                  <a:pt x="7661" y="9141"/>
                  <a:pt x="8166" y="9247"/>
                  <a:pt x="8628" y="9458"/>
                </a:cubicBezTo>
                <a:cubicBezTo>
                  <a:pt x="9092" y="9666"/>
                  <a:pt x="9506" y="9964"/>
                  <a:pt x="9874" y="1035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52" id="352"/>
          <p:cNvSpPr>
            <a:spLocks noChangeArrowheads="1"/>
          </p:cNvSpPr>
          <p:nvPr/>
        </p:nvSpPr>
        <p:spPr bwMode="auto">
          <a:xfrm>
            <a:off x="1439609" y="4795304"/>
            <a:ext cx="155880" cy="187846"/>
          </a:xfrm>
          <a:custGeom>
            <a:avLst/>
            <a:gdLst/>
            <a:ahLst/>
            <a:cxnLst/>
            <a:rect l="0" t="0" r="r" b="b"/>
            <a:pathLst>
              <a:path w="12274" h="14791">
                <a:moveTo>
                  <a:pt x="12274" y="8640"/>
                </a:moveTo>
                <a:lnTo>
                  <a:pt x="12274" y="1569"/>
                </a:lnTo>
                <a:cubicBezTo>
                  <a:pt x="12267" y="1288"/>
                  <a:pt x="12194" y="1028"/>
                  <a:pt x="12046" y="793"/>
                </a:cubicBezTo>
                <a:cubicBezTo>
                  <a:pt x="11899" y="557"/>
                  <a:pt x="11708" y="366"/>
                  <a:pt x="11468" y="224"/>
                </a:cubicBezTo>
                <a:cubicBezTo>
                  <a:pt x="11229" y="80"/>
                  <a:pt x="10971" y="4"/>
                  <a:pt x="10691" y="0"/>
                </a:cubicBezTo>
                <a:cubicBezTo>
                  <a:pt x="10397" y="4"/>
                  <a:pt x="10135" y="80"/>
                  <a:pt x="9909" y="224"/>
                </a:cubicBezTo>
                <a:cubicBezTo>
                  <a:pt x="9680" y="366"/>
                  <a:pt x="9503" y="557"/>
                  <a:pt x="9370" y="793"/>
                </a:cubicBezTo>
                <a:cubicBezTo>
                  <a:pt x="9238" y="1028"/>
                  <a:pt x="9171" y="1288"/>
                  <a:pt x="9171" y="1569"/>
                </a:cubicBezTo>
                <a:lnTo>
                  <a:pt x="9171" y="1569"/>
                </a:lnTo>
                <a:lnTo>
                  <a:pt x="9171" y="8640"/>
                </a:lnTo>
                <a:cubicBezTo>
                  <a:pt x="9156" y="9208"/>
                  <a:pt x="9011" y="9717"/>
                  <a:pt x="8737" y="10170"/>
                </a:cubicBezTo>
                <a:cubicBezTo>
                  <a:pt x="8465" y="10625"/>
                  <a:pt x="8099" y="10985"/>
                  <a:pt x="7640" y="11249"/>
                </a:cubicBezTo>
                <a:cubicBezTo>
                  <a:pt x="7179" y="11515"/>
                  <a:pt x="6666" y="11649"/>
                  <a:pt x="6093" y="11656"/>
                </a:cubicBezTo>
                <a:cubicBezTo>
                  <a:pt x="5531" y="11649"/>
                  <a:pt x="5026" y="11515"/>
                  <a:pt x="4575" y="11249"/>
                </a:cubicBezTo>
                <a:cubicBezTo>
                  <a:pt x="4126" y="10985"/>
                  <a:pt x="3769" y="10625"/>
                  <a:pt x="3506" y="10170"/>
                </a:cubicBezTo>
                <a:cubicBezTo>
                  <a:pt x="3242" y="9717"/>
                  <a:pt x="3109" y="9208"/>
                  <a:pt x="3104" y="8640"/>
                </a:cubicBezTo>
                <a:lnTo>
                  <a:pt x="3104" y="1569"/>
                </a:lnTo>
                <a:cubicBezTo>
                  <a:pt x="3100" y="1288"/>
                  <a:pt x="3031" y="1028"/>
                  <a:pt x="2897" y="793"/>
                </a:cubicBezTo>
                <a:cubicBezTo>
                  <a:pt x="2759" y="557"/>
                  <a:pt x="2577" y="366"/>
                  <a:pt x="2344" y="224"/>
                </a:cubicBezTo>
                <a:cubicBezTo>
                  <a:pt x="2111" y="80"/>
                  <a:pt x="1848" y="4"/>
                  <a:pt x="1552" y="0"/>
                </a:cubicBezTo>
                <a:cubicBezTo>
                  <a:pt x="1266" y="4"/>
                  <a:pt x="1004" y="80"/>
                  <a:pt x="772" y="224"/>
                </a:cubicBezTo>
                <a:cubicBezTo>
                  <a:pt x="538" y="366"/>
                  <a:pt x="351" y="557"/>
                  <a:pt x="212" y="793"/>
                </a:cubicBezTo>
                <a:cubicBezTo>
                  <a:pt x="75" y="1028"/>
                  <a:pt x="3" y="1288"/>
                  <a:pt x="0" y="1569"/>
                </a:cubicBezTo>
                <a:lnTo>
                  <a:pt x="0" y="8640"/>
                </a:lnTo>
                <a:cubicBezTo>
                  <a:pt x="6" y="9489"/>
                  <a:pt x="165" y="10283"/>
                  <a:pt x="481" y="11025"/>
                </a:cubicBezTo>
                <a:cubicBezTo>
                  <a:pt x="795" y="11765"/>
                  <a:pt x="1235" y="12418"/>
                  <a:pt x="1794" y="12978"/>
                </a:cubicBezTo>
                <a:cubicBezTo>
                  <a:pt x="2352" y="13545"/>
                  <a:pt x="2997" y="13987"/>
                  <a:pt x="3733" y="14304"/>
                </a:cubicBezTo>
                <a:cubicBezTo>
                  <a:pt x="4464" y="14625"/>
                  <a:pt x="5253" y="14785"/>
                  <a:pt x="6093" y="14791"/>
                </a:cubicBezTo>
                <a:cubicBezTo>
                  <a:pt x="6943" y="14785"/>
                  <a:pt x="7736" y="14625"/>
                  <a:pt x="8481" y="14304"/>
                </a:cubicBezTo>
                <a:cubicBezTo>
                  <a:pt x="9223" y="13987"/>
                  <a:pt x="9880" y="13545"/>
                  <a:pt x="10449" y="12978"/>
                </a:cubicBezTo>
                <a:cubicBezTo>
                  <a:pt x="11016" y="12418"/>
                  <a:pt x="11458" y="11765"/>
                  <a:pt x="11780" y="11025"/>
                </a:cubicBezTo>
                <a:cubicBezTo>
                  <a:pt x="12106" y="10283"/>
                  <a:pt x="12267" y="9489"/>
                  <a:pt x="12274" y="864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53" id="353"/>
          <p:cNvSpPr>
            <a:spLocks noChangeArrowheads="1"/>
          </p:cNvSpPr>
          <p:nvPr/>
        </p:nvSpPr>
        <p:spPr bwMode="auto">
          <a:xfrm>
            <a:off x="1622209" y="4720146"/>
            <a:ext cx="41275" cy="262992"/>
          </a:xfrm>
          <a:custGeom>
            <a:avLst/>
            <a:gdLst/>
            <a:ahLst/>
            <a:cxnLst/>
            <a:rect l="0" t="0" r="r" b="b"/>
            <a:pathLst>
              <a:path w="3250" h="20709">
                <a:moveTo>
                  <a:pt x="0" y="1631"/>
                </a:moveTo>
                <a:lnTo>
                  <a:pt x="0" y="19082"/>
                </a:lnTo>
                <a:cubicBezTo>
                  <a:pt x="0" y="19380"/>
                  <a:pt x="75" y="19654"/>
                  <a:pt x="218" y="19898"/>
                </a:cubicBezTo>
                <a:cubicBezTo>
                  <a:pt x="364" y="20142"/>
                  <a:pt x="559" y="20340"/>
                  <a:pt x="801" y="20484"/>
                </a:cubicBezTo>
                <a:cubicBezTo>
                  <a:pt x="1042" y="20631"/>
                  <a:pt x="1311" y="20704"/>
                  <a:pt x="1608" y="20709"/>
                </a:cubicBezTo>
                <a:cubicBezTo>
                  <a:pt x="1916" y="20704"/>
                  <a:pt x="2192" y="20631"/>
                  <a:pt x="2438" y="20484"/>
                </a:cubicBezTo>
                <a:cubicBezTo>
                  <a:pt x="2685" y="20340"/>
                  <a:pt x="2881" y="20142"/>
                  <a:pt x="3026" y="19898"/>
                </a:cubicBezTo>
                <a:cubicBezTo>
                  <a:pt x="3170" y="19654"/>
                  <a:pt x="3248" y="19380"/>
                  <a:pt x="3250" y="19082"/>
                </a:cubicBezTo>
                <a:lnTo>
                  <a:pt x="3250" y="1631"/>
                </a:lnTo>
                <a:cubicBezTo>
                  <a:pt x="3248" y="1329"/>
                  <a:pt x="3170" y="1058"/>
                  <a:pt x="3026" y="815"/>
                </a:cubicBezTo>
                <a:cubicBezTo>
                  <a:pt x="2881" y="570"/>
                  <a:pt x="2685" y="373"/>
                  <a:pt x="2438" y="229"/>
                </a:cubicBezTo>
                <a:cubicBezTo>
                  <a:pt x="2192" y="81"/>
                  <a:pt x="1916" y="9"/>
                  <a:pt x="1608" y="0"/>
                </a:cubicBezTo>
                <a:cubicBezTo>
                  <a:pt x="1311" y="9"/>
                  <a:pt x="1042" y="81"/>
                  <a:pt x="801" y="229"/>
                </a:cubicBezTo>
                <a:cubicBezTo>
                  <a:pt x="559" y="373"/>
                  <a:pt x="364" y="570"/>
                  <a:pt x="218" y="815"/>
                </a:cubicBezTo>
                <a:cubicBezTo>
                  <a:pt x="75" y="1058"/>
                  <a:pt x="0" y="1329"/>
                  <a:pt x="0" y="1631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54" id="354"/>
          <p:cNvSpPr>
            <a:spLocks noChangeArrowheads="1"/>
          </p:cNvSpPr>
          <p:nvPr/>
        </p:nvSpPr>
        <p:spPr bwMode="auto">
          <a:xfrm>
            <a:off x="1690180" y="4720146"/>
            <a:ext cx="40069" cy="262992"/>
          </a:xfrm>
          <a:custGeom>
            <a:avLst/>
            <a:gdLst/>
            <a:ahLst/>
            <a:cxnLst/>
            <a:rect l="0" t="0" r="r" b="b"/>
            <a:pathLst>
              <a:path w="3156" h="20709">
                <a:moveTo>
                  <a:pt x="1578" y="5944"/>
                </a:moveTo>
                <a:cubicBezTo>
                  <a:pt x="1130" y="5951"/>
                  <a:pt x="755" y="6105"/>
                  <a:pt x="458" y="6403"/>
                </a:cubicBezTo>
                <a:cubicBezTo>
                  <a:pt x="161" y="6701"/>
                  <a:pt x="9" y="7088"/>
                  <a:pt x="0" y="7573"/>
                </a:cubicBezTo>
                <a:lnTo>
                  <a:pt x="0" y="19111"/>
                </a:lnTo>
                <a:cubicBezTo>
                  <a:pt x="9" y="19565"/>
                  <a:pt x="161" y="19944"/>
                  <a:pt x="458" y="20245"/>
                </a:cubicBezTo>
                <a:cubicBezTo>
                  <a:pt x="755" y="20545"/>
                  <a:pt x="1130" y="20700"/>
                  <a:pt x="1578" y="20709"/>
                </a:cubicBezTo>
                <a:cubicBezTo>
                  <a:pt x="2042" y="20700"/>
                  <a:pt x="2421" y="20545"/>
                  <a:pt x="2707" y="20245"/>
                </a:cubicBezTo>
                <a:cubicBezTo>
                  <a:pt x="2999" y="19944"/>
                  <a:pt x="3149" y="19565"/>
                  <a:pt x="3156" y="19111"/>
                </a:cubicBezTo>
                <a:lnTo>
                  <a:pt x="3156" y="7573"/>
                </a:lnTo>
                <a:cubicBezTo>
                  <a:pt x="3149" y="7088"/>
                  <a:pt x="2999" y="6701"/>
                  <a:pt x="2707" y="6403"/>
                </a:cubicBezTo>
                <a:cubicBezTo>
                  <a:pt x="2421" y="6105"/>
                  <a:pt x="2042" y="5951"/>
                  <a:pt x="1578" y="5944"/>
                </a:cubicBezTo>
                <a:close/>
                <a:moveTo>
                  <a:pt x="3156" y="1600"/>
                </a:moveTo>
                <a:cubicBezTo>
                  <a:pt x="3149" y="1145"/>
                  <a:pt x="2999" y="767"/>
                  <a:pt x="2707" y="467"/>
                </a:cubicBezTo>
                <a:cubicBezTo>
                  <a:pt x="2421" y="168"/>
                  <a:pt x="2042" y="15"/>
                  <a:pt x="1578" y="0"/>
                </a:cubicBezTo>
                <a:cubicBezTo>
                  <a:pt x="1130" y="15"/>
                  <a:pt x="755" y="168"/>
                  <a:pt x="458" y="467"/>
                </a:cubicBezTo>
                <a:cubicBezTo>
                  <a:pt x="161" y="767"/>
                  <a:pt x="9" y="1145"/>
                  <a:pt x="0" y="1600"/>
                </a:cubicBezTo>
                <a:lnTo>
                  <a:pt x="0" y="2220"/>
                </a:lnTo>
                <a:cubicBezTo>
                  <a:pt x="0" y="2517"/>
                  <a:pt x="73" y="2788"/>
                  <a:pt x="213" y="3035"/>
                </a:cubicBezTo>
                <a:cubicBezTo>
                  <a:pt x="353" y="3279"/>
                  <a:pt x="541" y="3472"/>
                  <a:pt x="778" y="3620"/>
                </a:cubicBezTo>
                <a:cubicBezTo>
                  <a:pt x="1016" y="3765"/>
                  <a:pt x="1282" y="3840"/>
                  <a:pt x="1578" y="3845"/>
                </a:cubicBezTo>
                <a:cubicBezTo>
                  <a:pt x="1883" y="3840"/>
                  <a:pt x="2153" y="3765"/>
                  <a:pt x="2391" y="3620"/>
                </a:cubicBezTo>
                <a:cubicBezTo>
                  <a:pt x="2627" y="3472"/>
                  <a:pt x="2815" y="3279"/>
                  <a:pt x="2951" y="3035"/>
                </a:cubicBezTo>
                <a:cubicBezTo>
                  <a:pt x="3088" y="2788"/>
                  <a:pt x="3154" y="2517"/>
                  <a:pt x="3156" y="2220"/>
                </a:cubicBezTo>
                <a:lnTo>
                  <a:pt x="3156" y="1600"/>
                </a:ln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55" id="355"/>
          <p:cNvSpPr>
            <a:spLocks noChangeArrowheads="1"/>
          </p:cNvSpPr>
          <p:nvPr/>
        </p:nvSpPr>
        <p:spPr bwMode="auto">
          <a:xfrm>
            <a:off x="1756982" y="4795304"/>
            <a:ext cx="155169" cy="187846"/>
          </a:xfrm>
          <a:custGeom>
            <a:avLst/>
            <a:gdLst/>
            <a:ahLst/>
            <a:cxnLst/>
            <a:rect l="0" t="0" r="r" b="b"/>
            <a:pathLst>
              <a:path w="12219" h="14791">
                <a:moveTo>
                  <a:pt x="6092" y="0"/>
                </a:moveTo>
                <a:cubicBezTo>
                  <a:pt x="5518" y="1"/>
                  <a:pt x="4967" y="87"/>
                  <a:pt x="4442" y="247"/>
                </a:cubicBezTo>
                <a:cubicBezTo>
                  <a:pt x="3915" y="408"/>
                  <a:pt x="3428" y="634"/>
                  <a:pt x="2987" y="918"/>
                </a:cubicBezTo>
                <a:cubicBezTo>
                  <a:pt x="2848" y="634"/>
                  <a:pt x="2654" y="408"/>
                  <a:pt x="2400" y="247"/>
                </a:cubicBezTo>
                <a:cubicBezTo>
                  <a:pt x="2146" y="87"/>
                  <a:pt x="1864" y="1"/>
                  <a:pt x="1551" y="0"/>
                </a:cubicBezTo>
                <a:cubicBezTo>
                  <a:pt x="1102" y="10"/>
                  <a:pt x="734" y="164"/>
                  <a:pt x="446" y="463"/>
                </a:cubicBezTo>
                <a:cubicBezTo>
                  <a:pt x="160" y="758"/>
                  <a:pt x="10" y="1123"/>
                  <a:pt x="0" y="1568"/>
                </a:cubicBezTo>
                <a:lnTo>
                  <a:pt x="0" y="6152"/>
                </a:lnTo>
                <a:cubicBezTo>
                  <a:pt x="0" y="6152"/>
                  <a:pt x="0" y="6152"/>
                  <a:pt x="0" y="6152"/>
                </a:cubicBezTo>
                <a:lnTo>
                  <a:pt x="0" y="13223"/>
                </a:lnTo>
                <a:cubicBezTo>
                  <a:pt x="10" y="13664"/>
                  <a:pt x="160" y="14033"/>
                  <a:pt x="446" y="14328"/>
                </a:cubicBezTo>
                <a:cubicBezTo>
                  <a:pt x="734" y="14627"/>
                  <a:pt x="1102" y="14781"/>
                  <a:pt x="1551" y="14791"/>
                </a:cubicBezTo>
                <a:cubicBezTo>
                  <a:pt x="1940" y="14782"/>
                  <a:pt x="2276" y="14659"/>
                  <a:pt x="2558" y="14422"/>
                </a:cubicBezTo>
                <a:cubicBezTo>
                  <a:pt x="2841" y="14183"/>
                  <a:pt x="3022" y="13882"/>
                  <a:pt x="3102" y="13519"/>
                </a:cubicBezTo>
                <a:cubicBezTo>
                  <a:pt x="3132" y="13460"/>
                  <a:pt x="3148" y="13405"/>
                  <a:pt x="3152" y="13361"/>
                </a:cubicBezTo>
                <a:cubicBezTo>
                  <a:pt x="3160" y="13313"/>
                  <a:pt x="3164" y="13265"/>
                  <a:pt x="3160" y="13223"/>
                </a:cubicBezTo>
                <a:lnTo>
                  <a:pt x="3160" y="13223"/>
                </a:lnTo>
                <a:lnTo>
                  <a:pt x="3160" y="6152"/>
                </a:lnTo>
                <a:cubicBezTo>
                  <a:pt x="3166" y="5593"/>
                  <a:pt x="3299" y="5090"/>
                  <a:pt x="3556" y="4640"/>
                </a:cubicBezTo>
                <a:cubicBezTo>
                  <a:pt x="3814" y="4192"/>
                  <a:pt x="4165" y="3835"/>
                  <a:pt x="4603" y="3570"/>
                </a:cubicBezTo>
                <a:cubicBezTo>
                  <a:pt x="5043" y="3304"/>
                  <a:pt x="5542" y="3168"/>
                  <a:pt x="6092" y="3162"/>
                </a:cubicBezTo>
                <a:cubicBezTo>
                  <a:pt x="6658" y="3168"/>
                  <a:pt x="7168" y="3304"/>
                  <a:pt x="7626" y="3570"/>
                </a:cubicBezTo>
                <a:cubicBezTo>
                  <a:pt x="8084" y="3835"/>
                  <a:pt x="8452" y="4192"/>
                  <a:pt x="8723" y="4640"/>
                </a:cubicBezTo>
                <a:cubicBezTo>
                  <a:pt x="8998" y="5090"/>
                  <a:pt x="9135" y="5593"/>
                  <a:pt x="9142" y="6152"/>
                </a:cubicBezTo>
                <a:lnTo>
                  <a:pt x="9142" y="13223"/>
                </a:lnTo>
                <a:cubicBezTo>
                  <a:pt x="9145" y="13513"/>
                  <a:pt x="9220" y="13773"/>
                  <a:pt x="9363" y="14010"/>
                </a:cubicBezTo>
                <a:cubicBezTo>
                  <a:pt x="9504" y="14247"/>
                  <a:pt x="9693" y="14434"/>
                  <a:pt x="9927" y="14576"/>
                </a:cubicBezTo>
                <a:cubicBezTo>
                  <a:pt x="10161" y="14713"/>
                  <a:pt x="10415" y="14786"/>
                  <a:pt x="10694" y="14791"/>
                </a:cubicBezTo>
                <a:cubicBezTo>
                  <a:pt x="11130" y="14781"/>
                  <a:pt x="11489" y="14627"/>
                  <a:pt x="11772" y="14328"/>
                </a:cubicBezTo>
                <a:cubicBezTo>
                  <a:pt x="12059" y="14033"/>
                  <a:pt x="12207" y="13664"/>
                  <a:pt x="12219" y="13223"/>
                </a:cubicBezTo>
                <a:lnTo>
                  <a:pt x="12219" y="6152"/>
                </a:lnTo>
                <a:cubicBezTo>
                  <a:pt x="12214" y="5309"/>
                  <a:pt x="12053" y="4519"/>
                  <a:pt x="11738" y="3778"/>
                </a:cubicBezTo>
                <a:cubicBezTo>
                  <a:pt x="11424" y="3039"/>
                  <a:pt x="10989" y="2387"/>
                  <a:pt x="10431" y="1824"/>
                </a:cubicBezTo>
                <a:cubicBezTo>
                  <a:pt x="9873" y="1254"/>
                  <a:pt x="9224" y="815"/>
                  <a:pt x="8484" y="492"/>
                </a:cubicBezTo>
                <a:cubicBezTo>
                  <a:pt x="7744" y="169"/>
                  <a:pt x="6948" y="7"/>
                  <a:pt x="6092" y="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56" id="356"/>
          <p:cNvSpPr>
            <a:spLocks noChangeArrowheads="1"/>
          </p:cNvSpPr>
          <p:nvPr/>
        </p:nvSpPr>
        <p:spPr bwMode="auto">
          <a:xfrm>
            <a:off x="1937906" y="4720146"/>
            <a:ext cx="152768" cy="262992"/>
          </a:xfrm>
          <a:custGeom>
            <a:avLst/>
            <a:gdLst/>
            <a:ahLst/>
            <a:cxnLst/>
            <a:rect l="0" t="0" r="r" b="b"/>
            <a:pathLst>
              <a:path w="12029" h="20709">
                <a:moveTo>
                  <a:pt x="1611" y="20709"/>
                </a:moveTo>
                <a:cubicBezTo>
                  <a:pt x="1918" y="20704"/>
                  <a:pt x="2195" y="20631"/>
                  <a:pt x="2441" y="20484"/>
                </a:cubicBezTo>
                <a:cubicBezTo>
                  <a:pt x="2688" y="20340"/>
                  <a:pt x="2883" y="20142"/>
                  <a:pt x="3029" y="19898"/>
                </a:cubicBezTo>
                <a:cubicBezTo>
                  <a:pt x="3174" y="19654"/>
                  <a:pt x="3250" y="19380"/>
                  <a:pt x="3256" y="19082"/>
                </a:cubicBezTo>
                <a:lnTo>
                  <a:pt x="3256" y="16478"/>
                </a:lnTo>
                <a:lnTo>
                  <a:pt x="4865" y="14852"/>
                </a:lnTo>
                <a:lnTo>
                  <a:pt x="9171" y="20118"/>
                </a:lnTo>
                <a:cubicBezTo>
                  <a:pt x="9323" y="20309"/>
                  <a:pt x="9505" y="20460"/>
                  <a:pt x="9722" y="20559"/>
                </a:cubicBezTo>
                <a:cubicBezTo>
                  <a:pt x="9938" y="20659"/>
                  <a:pt x="10165" y="20709"/>
                  <a:pt x="10402" y="20709"/>
                </a:cubicBezTo>
                <a:cubicBezTo>
                  <a:pt x="10580" y="20709"/>
                  <a:pt x="10759" y="20679"/>
                  <a:pt x="10938" y="20617"/>
                </a:cubicBezTo>
                <a:cubicBezTo>
                  <a:pt x="11114" y="20556"/>
                  <a:pt x="11280" y="20460"/>
                  <a:pt x="11430" y="20322"/>
                </a:cubicBezTo>
                <a:cubicBezTo>
                  <a:pt x="11662" y="20134"/>
                  <a:pt x="11830" y="19902"/>
                  <a:pt x="11924" y="19636"/>
                </a:cubicBezTo>
                <a:cubicBezTo>
                  <a:pt x="12024" y="19367"/>
                  <a:pt x="12048" y="19092"/>
                  <a:pt x="12006" y="18805"/>
                </a:cubicBezTo>
                <a:cubicBezTo>
                  <a:pt x="11961" y="18523"/>
                  <a:pt x="11848" y="18259"/>
                  <a:pt x="11662" y="18018"/>
                </a:cubicBezTo>
                <a:lnTo>
                  <a:pt x="7150" y="12545"/>
                </a:lnTo>
                <a:lnTo>
                  <a:pt x="11546" y="8107"/>
                </a:lnTo>
                <a:cubicBezTo>
                  <a:pt x="11761" y="7895"/>
                  <a:pt x="11903" y="7653"/>
                  <a:pt x="11974" y="7377"/>
                </a:cubicBezTo>
                <a:cubicBezTo>
                  <a:pt x="12047" y="7105"/>
                  <a:pt x="12047" y="6828"/>
                  <a:pt x="11974" y="6548"/>
                </a:cubicBezTo>
                <a:cubicBezTo>
                  <a:pt x="11903" y="6272"/>
                  <a:pt x="11761" y="6021"/>
                  <a:pt x="11546" y="5800"/>
                </a:cubicBezTo>
                <a:cubicBezTo>
                  <a:pt x="11336" y="5592"/>
                  <a:pt x="11091" y="5454"/>
                  <a:pt x="10815" y="5386"/>
                </a:cubicBezTo>
                <a:cubicBezTo>
                  <a:pt x="10539" y="5318"/>
                  <a:pt x="10266" y="5318"/>
                  <a:pt x="9990" y="5386"/>
                </a:cubicBezTo>
                <a:cubicBezTo>
                  <a:pt x="9712" y="5454"/>
                  <a:pt x="9471" y="5592"/>
                  <a:pt x="9261" y="5800"/>
                </a:cubicBezTo>
                <a:lnTo>
                  <a:pt x="3256" y="11863"/>
                </a:lnTo>
                <a:lnTo>
                  <a:pt x="3256" y="1631"/>
                </a:lnTo>
                <a:cubicBezTo>
                  <a:pt x="3250" y="1329"/>
                  <a:pt x="3174" y="1058"/>
                  <a:pt x="3029" y="815"/>
                </a:cubicBezTo>
                <a:cubicBezTo>
                  <a:pt x="2883" y="570"/>
                  <a:pt x="2688" y="373"/>
                  <a:pt x="2441" y="229"/>
                </a:cubicBezTo>
                <a:cubicBezTo>
                  <a:pt x="2195" y="81"/>
                  <a:pt x="1918" y="9"/>
                  <a:pt x="1611" y="0"/>
                </a:cubicBezTo>
                <a:cubicBezTo>
                  <a:pt x="1306" y="9"/>
                  <a:pt x="1030" y="81"/>
                  <a:pt x="789" y="229"/>
                </a:cubicBezTo>
                <a:cubicBezTo>
                  <a:pt x="548" y="373"/>
                  <a:pt x="354" y="570"/>
                  <a:pt x="218" y="815"/>
                </a:cubicBezTo>
                <a:cubicBezTo>
                  <a:pt x="74" y="1058"/>
                  <a:pt x="2" y="1329"/>
                  <a:pt x="0" y="1631"/>
                </a:cubicBezTo>
                <a:lnTo>
                  <a:pt x="0" y="19082"/>
                </a:lnTo>
                <a:cubicBezTo>
                  <a:pt x="2" y="19380"/>
                  <a:pt x="74" y="19654"/>
                  <a:pt x="218" y="19898"/>
                </a:cubicBezTo>
                <a:cubicBezTo>
                  <a:pt x="354" y="20142"/>
                  <a:pt x="548" y="20340"/>
                  <a:pt x="789" y="20484"/>
                </a:cubicBezTo>
                <a:cubicBezTo>
                  <a:pt x="1030" y="20631"/>
                  <a:pt x="1306" y="20704"/>
                  <a:pt x="1611" y="20709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Text Box 357" id="357"/>
          <p:cNvSpPr txBox="1">
            <a:spLocks noChangeArrowheads="1"/>
          </p:cNvSpPr>
          <p:nvPr/>
        </p:nvSpPr>
        <p:spPr bwMode="auto">
          <a:xfrm rot="0">
            <a:off x="1084631" y="5044338"/>
            <a:ext cx="1093495" cy="8103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638"/>
              </a:lnSpc>
              <a:spcAft>
                <a:spcPts val="0"/>
              </a:spcAft>
            </a:pPr>
            <a:r>
              <a:rPr sz="611" b="1" kern="2">
                <a:solidFill>
                  <a:srgbClr val="FFFFFF">
                    <a:alpha val="100000"/>
                  </a:srgbClr>
                </a:solidFill>
                <a:latin typeface="PDF-QuicksandBold-Regular"/>
              </a:rPr>
              <a:t>e-learning solutions</a:t>
            </a:r>
            <a:endParaRPr sz="611" b="1" kern="2">
              <a:solidFill>
                <a:srgbClr val="FFFFFF">
                  <a:alpha val="100000"/>
                </a:srgbClr>
              </a:solidFill>
              <a:latin typeface="PDF-QuicksandBold-Regular"/>
            </a:endParaRPr>
          </a:p>
        </p:txBody>
      </p:sp>
      <p:grpSp>
        <p:nvGrpSpPr>
          <p:cNvPr name="Group 358" id="358"/>
          <p:cNvGrpSpPr/>
          <p:nvPr/>
        </p:nvGrpSpPr>
        <p:grpSpPr>
          <a:xfrm>
            <a:off x="5632704" y="569976"/>
            <a:ext cx="3511296" cy="4578096"/>
            <a:chOff x="5632704" y="569976"/>
            <a:chExt cx="3511296" cy="4578096"/>
          </a:xfrm>
        </p:grpSpPr>
        <p:grpSp>
          <p:nvGrpSpPr>
            <p:cNvPr name="Group 359" id="359"/>
            <p:cNvGrpSpPr/>
            <p:nvPr/>
          </p:nvGrpSpPr>
          <p:grpSpPr>
            <a:xfrm>
              <a:off x="5908612" y="2907119"/>
              <a:ext cx="1053897" cy="844563"/>
              <a:chOff x="5908612" y="2907119"/>
              <a:chExt cx="1053897" cy="844563"/>
            </a:xfrm>
          </p:grpSpPr>
          <p:sp>
            <p:nvSpPr>
              <p:cNvPr name="Freeform 360" id="360"/>
              <p:cNvSpPr>
                <a:spLocks noChangeArrowheads="1"/>
              </p:cNvSpPr>
              <p:nvPr/>
            </p:nvSpPr>
            <p:spPr bwMode="auto">
              <a:xfrm>
                <a:off x="5908599" y="2907106"/>
                <a:ext cx="1053897" cy="844550"/>
              </a:xfrm>
              <a:custGeom>
                <a:avLst/>
                <a:gdLst/>
                <a:ahLst/>
                <a:cxnLst/>
                <a:rect l="0" t="0" r="r" b="b"/>
                <a:pathLst>
                  <a:path w="82984" h="66501">
                    <a:moveTo>
                      <a:pt x="21586" y="64078"/>
                    </a:moveTo>
                    <a:lnTo>
                      <a:pt x="77269" y="25089"/>
                    </a:lnTo>
                    <a:cubicBezTo>
                      <a:pt x="83330" y="20845"/>
                      <a:pt x="84804" y="12481"/>
                      <a:pt x="80561" y="6421"/>
                    </a:cubicBezTo>
                    <a:lnTo>
                      <a:pt x="80066" y="5714"/>
                    </a:lnTo>
                    <a:cubicBezTo>
                      <a:pt x="75822" y="-346"/>
                      <a:pt x="67459" y="-1821"/>
                      <a:pt x="61398" y="2423"/>
                    </a:cubicBezTo>
                    <a:lnTo>
                      <a:pt x="5715" y="41412"/>
                    </a:lnTo>
                    <a:cubicBezTo>
                      <a:pt x="-346" y="45656"/>
                      <a:pt x="-1821" y="54020"/>
                      <a:pt x="2423" y="60080"/>
                    </a:cubicBezTo>
                    <a:lnTo>
                      <a:pt x="2918" y="60787"/>
                    </a:lnTo>
                    <a:cubicBezTo>
                      <a:pt x="7161" y="66847"/>
                      <a:pt x="15525" y="68322"/>
                      <a:pt x="21586" y="64078"/>
                    </a:cubicBezTo>
                    <a:close/>
                  </a:path>
                </a:pathLst>
              </a:custGeom>
              <a:solidFill>
                <a:srgbClr val="FF8200"/>
              </a:solidFill>
              <a:ln w="3175"/>
            </p:spPr>
          </p:sp>
        </p:grpSp>
        <p:pic>
          <p:nvPicPr>
            <p:cNvPr name="image33.png" id="361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  <p:grpSp>
          <p:nvGrpSpPr>
            <p:cNvPr name="Group 362" id="362"/>
            <p:cNvGrpSpPr/>
            <p:nvPr/>
          </p:nvGrpSpPr>
          <p:grpSpPr>
            <a:xfrm>
              <a:off x="6334658" y="810209"/>
              <a:ext cx="844563" cy="1053897"/>
              <a:chOff x="6334658" y="810209"/>
              <a:chExt cx="844563" cy="1053897"/>
            </a:xfrm>
          </p:grpSpPr>
          <p:sp>
            <p:nvSpPr>
              <p:cNvPr name="Freeform 363" id="363"/>
              <p:cNvSpPr>
                <a:spLocks noChangeArrowheads="1"/>
              </p:cNvSpPr>
              <p:nvPr/>
            </p:nvSpPr>
            <p:spPr bwMode="auto">
              <a:xfrm>
                <a:off x="6334646" y="810209"/>
                <a:ext cx="844550" cy="1053897"/>
              </a:xfrm>
              <a:custGeom>
                <a:avLst/>
                <a:gdLst/>
                <a:ahLst/>
                <a:cxnLst/>
                <a:rect l="0" t="0" r="r" b="b"/>
                <a:pathLst>
                  <a:path w="66501" h="82984">
                    <a:moveTo>
                      <a:pt x="2423" y="21586"/>
                    </a:moveTo>
                    <a:lnTo>
                      <a:pt x="41412" y="77269"/>
                    </a:lnTo>
                    <a:cubicBezTo>
                      <a:pt x="45656" y="83329"/>
                      <a:pt x="54019" y="84804"/>
                      <a:pt x="60080" y="80561"/>
                    </a:cubicBezTo>
                    <a:lnTo>
                      <a:pt x="60786" y="80066"/>
                    </a:lnTo>
                    <a:cubicBezTo>
                      <a:pt x="66847" y="75822"/>
                      <a:pt x="68322" y="67458"/>
                      <a:pt x="64078" y="61398"/>
                    </a:cubicBezTo>
                    <a:lnTo>
                      <a:pt x="25089" y="5715"/>
                    </a:lnTo>
                    <a:cubicBezTo>
                      <a:pt x="20845" y="-346"/>
                      <a:pt x="12481" y="-1821"/>
                      <a:pt x="6421" y="2423"/>
                    </a:cubicBezTo>
                    <a:lnTo>
                      <a:pt x="5714" y="2917"/>
                    </a:lnTo>
                    <a:cubicBezTo>
                      <a:pt x="-346" y="7161"/>
                      <a:pt x="-1821" y="15525"/>
                      <a:pt x="2423" y="21586"/>
                    </a:cubicBezTo>
                    <a:close/>
                  </a:path>
                </a:pathLst>
              </a:custGeom>
              <a:solidFill>
                <a:srgbClr val="34CC5C"/>
              </a:solidFill>
              <a:ln w="3175"/>
            </p:spPr>
          </p:sp>
        </p:grpSp>
        <p:pic>
          <p:nvPicPr>
            <p:cNvPr name="image34.png" id="364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</p:grpSp>
      <p:sp>
        <p:nvSpPr>
          <p:cNvPr name="Freeform 365" id="365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sp>
        <p:nvSpPr>
          <p:cNvPr name="Freeform 366" id="366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grpSp>
        <p:nvGrpSpPr>
          <p:cNvPr name="Group 367" id="367"/>
          <p:cNvGrpSpPr/>
          <p:nvPr/>
        </p:nvGrpSpPr>
        <p:grpSpPr>
          <a:xfrm>
            <a:off x="51" y="571475"/>
            <a:ext cx="571487" cy="470395"/>
            <a:chOff x="51" y="571475"/>
            <a:chExt cx="571487" cy="470395"/>
          </a:xfrm>
        </p:grpSpPr>
        <p:sp>
          <p:nvSpPr>
            <p:cNvPr name="Freeform 368" id="368"/>
            <p:cNvSpPr>
              <a:spLocks noChangeArrowheads="1"/>
            </p:cNvSpPr>
            <p:nvPr/>
          </p:nvSpPr>
          <p:spPr bwMode="auto">
            <a:xfrm>
              <a:off x="51" y="571475"/>
              <a:ext cx="571487" cy="470395"/>
            </a:xfrm>
            <a:custGeom>
              <a:avLst/>
              <a:gdLst/>
              <a:ahLst/>
              <a:cxnLst/>
              <a:rect l="0" t="0" r="r" b="b"/>
              <a:pathLst>
                <a:path w="44999" h="37039">
                  <a:moveTo>
                    <a:pt x="0" y="0"/>
                  </a:moveTo>
                  <a:lnTo>
                    <a:pt x="0" y="37039"/>
                  </a:lnTo>
                  <a:lnTo>
                    <a:pt x="44999" y="37039"/>
                  </a:lnTo>
                  <a:lnTo>
                    <a:pt x="44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BE"/>
            </a:solidFill>
            <a:ln w="3175"/>
          </p:spPr>
        </p:sp>
      </p:grpSp>
      <p:sp>
        <p:nvSpPr>
          <p:cNvPr name="Text Box 369" id="369"/>
          <p:cNvSpPr txBox="1">
            <a:spLocks noChangeArrowheads="1"/>
          </p:cNvSpPr>
          <p:nvPr/>
        </p:nvSpPr>
        <p:spPr bwMode="auto">
          <a:xfrm rot="0">
            <a:off x="572859" y="2384196"/>
            <a:ext cx="4605553" cy="1647838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160"/>
              </a:lnSpc>
            </a:pPr>
            <a:r>
              <a:rPr b="1" kern="2"/>
              <a:t>Partnerships play a crucial r</a:t>
            </a:r>
            <a:r>
              <a:rPr b="1" kern="2"/>
              <a:t xml:space="preserve">ole in amplifying our </a:t>
            </a:r>
            <a:r>
              <a:rPr b="1" kern="2"/>
              <a:t xml:space="preserve">impact. </a:t>
            </a:r>
            <a:r>
              <a:rPr kern="2"/>
              <a:t>Explor</a:t>
            </a:r>
            <a:r>
              <a:rPr kern="2"/>
              <a:t>e existing collabor</a:t>
            </a:r>
            <a:r>
              <a:rPr kern="2"/>
              <a:t>ations and disco</a:t>
            </a:r>
            <a:r>
              <a:rPr kern="2"/>
              <a:t>v</a:t>
            </a:r>
            <a:r>
              <a:rPr kern="2"/>
              <a:t xml:space="preserve">er </a:t>
            </a:r>
            <a:r>
              <a:rPr kern="2"/>
              <a:t>how future par</a:t>
            </a:r>
            <a:r>
              <a:rPr sz="80" kern="2"/>
              <a:t> </a:t>
            </a:r>
            <a:r>
              <a:rPr kern="2"/>
              <a:t xml:space="preserve">tnerships can contribute </a:t>
            </a:r>
            <a:r>
              <a:rPr spc="0" kern="2"/>
              <a:t>t</a:t>
            </a:r>
            <a:r>
              <a:rPr kern="2"/>
              <a:t xml:space="preserve">o our </a:t>
            </a:r>
            <a:r>
              <a:rPr kern="2"/>
              <a:t>mission. Learn how joining for</a:t>
            </a:r>
            <a:r>
              <a:rPr kern="2"/>
              <a:t>ces with E</a:t>
            </a:r>
            <a:r>
              <a:rPr kern="2"/>
              <a:t>dulink E-</a:t>
            </a:r>
            <a:r>
              <a:rPr kern="2"/>
              <a:t>Learning can cr</a:t>
            </a:r>
            <a:r>
              <a:rPr kern="2"/>
              <a:t>eate syner</a:t>
            </a:r>
            <a:r>
              <a:rPr kern="2"/>
              <a:t>gies that elev</a:t>
            </a:r>
            <a:r>
              <a:rPr kern="2"/>
              <a:t xml:space="preserve">ate the quality </a:t>
            </a:r>
            <a:r>
              <a:rPr kern="2"/>
              <a:t>of education for all.</a:t>
            </a:r>
            <a:endParaRPr kern="2"/>
          </a:p>
        </p:txBody>
      </p:sp>
      <p:sp>
        <p:nvSpPr>
          <p:cNvPr name="Text Box 370" id="370"/>
          <p:cNvSpPr txBox="1">
            <a:spLocks noChangeArrowheads="1"/>
          </p:cNvSpPr>
          <p:nvPr/>
        </p:nvSpPr>
        <p:spPr bwMode="auto">
          <a:xfrm rot="0">
            <a:off x="558305" y="1871536"/>
            <a:ext cx="2613482" cy="37967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833"/>
              </a:lnSpc>
              <a:spcAft>
                <a:spcPts val="0"/>
              </a:spcAft>
            </a:pP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partnerships</a:t>
            </a:r>
            <a:endParaRPr sz="2700" b="1" kern="2">
              <a:solidFill>
                <a:srgbClr val="11A8FF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371" id="371"/>
          <p:cNvSpPr txBox="1">
            <a:spLocks noChangeArrowheads="1"/>
          </p:cNvSpPr>
          <p:nvPr/>
        </p:nvSpPr>
        <p:spPr bwMode="auto">
          <a:xfrm rot="0">
            <a:off x="790054" y="485254"/>
            <a:ext cx="2778392" cy="59874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340"/>
              </a:lnSpc>
            </a:pP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s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tr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 xml:space="preserve">engthening our impact 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thr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ough collabor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a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tion</a:t>
            </a:r>
            <a:endParaRPr sz="1800" b="1" kern="2">
              <a:solidFill>
                <a:srgbClr val="4C4C4C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372" id="372"/>
          <p:cNvSpPr txBox="1">
            <a:spLocks noChangeArrowheads="1"/>
          </p:cNvSpPr>
          <p:nvPr/>
        </p:nvSpPr>
        <p:spPr bwMode="auto">
          <a:xfrm rot="0">
            <a:off x="233197" y="716483"/>
            <a:ext cx="390055" cy="179921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416"/>
              </a:lnSpc>
              <a:spcAft>
                <a:spcPts val="0"/>
              </a:spcAft>
            </a:pPr>
            <a:r>
              <a:rPr sz="135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9</a:t>
            </a:r>
            <a:endParaRPr sz="135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Freeform 373" id="373"/>
          <p:cNvSpPr>
            <a:spLocks noChangeArrowheads="1"/>
          </p:cNvSpPr>
          <p:nvPr/>
        </p:nvSpPr>
        <p:spPr bwMode="auto">
          <a:xfrm>
            <a:off x="5499938" y="571462"/>
            <a:ext cx="3132087" cy="4572025"/>
          </a:xfrm>
          <a:custGeom>
            <a:avLst/>
            <a:gdLst/>
            <a:ahLst/>
            <a:cxnLst/>
            <a:rect l="0" t="0" r="r" b="b"/>
            <a:pathLst>
              <a:path w="246621" h="360002">
                <a:moveTo>
                  <a:pt x="241411" y="359982"/>
                </a:moveTo>
                <a:lnTo>
                  <a:pt x="242545" y="359750"/>
                </a:lnTo>
                <a:lnTo>
                  <a:pt x="243587" y="359309"/>
                </a:lnTo>
                <a:lnTo>
                  <a:pt x="244513" y="358682"/>
                </a:lnTo>
                <a:lnTo>
                  <a:pt x="245301" y="357894"/>
                </a:lnTo>
                <a:lnTo>
                  <a:pt x="245928" y="356968"/>
                </a:lnTo>
                <a:lnTo>
                  <a:pt x="246369" y="355926"/>
                </a:lnTo>
                <a:lnTo>
                  <a:pt x="246601" y="354792"/>
                </a:lnTo>
                <a:lnTo>
                  <a:pt x="246621" y="354196"/>
                </a:lnTo>
                <a:lnTo>
                  <a:pt x="246620" y="5806"/>
                </a:lnTo>
                <a:lnTo>
                  <a:pt x="246600" y="5210"/>
                </a:lnTo>
                <a:lnTo>
                  <a:pt x="246368" y="4076"/>
                </a:lnTo>
                <a:lnTo>
                  <a:pt x="245927" y="3034"/>
                </a:lnTo>
                <a:lnTo>
                  <a:pt x="245300" y="2108"/>
                </a:lnTo>
                <a:lnTo>
                  <a:pt x="244512" y="1320"/>
                </a:lnTo>
                <a:lnTo>
                  <a:pt x="243586" y="693"/>
                </a:lnTo>
                <a:lnTo>
                  <a:pt x="242544" y="252"/>
                </a:lnTo>
                <a:lnTo>
                  <a:pt x="241410" y="20"/>
                </a:lnTo>
                <a:lnTo>
                  <a:pt x="240814" y="0"/>
                </a:lnTo>
                <a:lnTo>
                  <a:pt x="5806" y="0"/>
                </a:lnTo>
                <a:lnTo>
                  <a:pt x="5210" y="20"/>
                </a:lnTo>
                <a:lnTo>
                  <a:pt x="4076" y="252"/>
                </a:lnTo>
                <a:lnTo>
                  <a:pt x="3034" y="693"/>
                </a:lnTo>
                <a:lnTo>
                  <a:pt x="2108" y="1320"/>
                </a:lnTo>
                <a:lnTo>
                  <a:pt x="1320" y="2108"/>
                </a:lnTo>
                <a:lnTo>
                  <a:pt x="693" y="3034"/>
                </a:lnTo>
                <a:lnTo>
                  <a:pt x="252" y="4076"/>
                </a:lnTo>
                <a:lnTo>
                  <a:pt x="20" y="5210"/>
                </a:lnTo>
                <a:lnTo>
                  <a:pt x="0" y="5806"/>
                </a:lnTo>
                <a:lnTo>
                  <a:pt x="1" y="354196"/>
                </a:lnTo>
                <a:lnTo>
                  <a:pt x="21" y="354792"/>
                </a:lnTo>
                <a:lnTo>
                  <a:pt x="253" y="355926"/>
                </a:lnTo>
                <a:lnTo>
                  <a:pt x="694" y="356968"/>
                </a:lnTo>
                <a:lnTo>
                  <a:pt x="1321" y="357894"/>
                </a:lnTo>
                <a:lnTo>
                  <a:pt x="2109" y="358682"/>
                </a:lnTo>
                <a:lnTo>
                  <a:pt x="3035" y="359309"/>
                </a:lnTo>
                <a:lnTo>
                  <a:pt x="4077" y="359750"/>
                </a:lnTo>
                <a:lnTo>
                  <a:pt x="5211" y="359982"/>
                </a:lnTo>
                <a:lnTo>
                  <a:pt x="5807" y="360002"/>
                </a:lnTo>
                <a:lnTo>
                  <a:pt x="240815" y="360002"/>
                </a:lnTo>
                <a:lnTo>
                  <a:pt x="241411" y="359982"/>
                </a:lnTo>
                <a:close/>
              </a:path>
            </a:pathLst>
          </a:custGeom>
          <a:blipFill rotWithShape="1">
            <a:blip r:embed="rId43">
              <a:alphaModFix amt="100000"/>
            </a:blip>
            <a:stretch>
              <a:fillRect/>
            </a:stretch>
          </a:blipFill>
          <a:ln w="3175"/>
        </p:spPr>
      </p:sp>
      <p:grpSp>
        <p:nvGrpSpPr>
          <p:cNvPr name="Group 374" id="374"/>
          <p:cNvGrpSpPr/>
          <p:nvPr/>
        </p:nvGrpSpPr>
        <p:grpSpPr>
          <a:xfrm>
            <a:off x="530352" y="2740152"/>
            <a:ext cx="4535424" cy="499872"/>
            <a:chOff x="530352" y="2740152"/>
            <a:chExt cx="4535424" cy="499872"/>
          </a:xfrm>
        </p:grpSpPr>
        <p:grpSp>
          <p:nvGrpSpPr>
            <p:cNvPr name="Group 375" id="375"/>
            <p:cNvGrpSpPr/>
            <p:nvPr/>
          </p:nvGrpSpPr>
          <p:grpSpPr>
            <a:xfrm>
              <a:off x="530352" y="2740152"/>
              <a:ext cx="4535424" cy="499872"/>
              <a:chOff x="530352" y="2740152"/>
              <a:chExt cx="4535424" cy="499872"/>
            </a:xfrm>
          </p:grpSpPr>
          <p:pic>
            <p:nvPicPr>
              <p:cNvPr name="image36.png" id="376"/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352" y="2740152"/>
                <a:ext cx="4535424" cy="49987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fast">
    <p:pull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377" id="377"/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name="Freeform 378" id="378"/>
            <p:cNvSpPr>
              <a:spLocks noChangeArrowheads="1"/>
            </p:cNvSpPr>
            <p:nvPr/>
          </p:nvSpPr>
          <p:spPr bwMode="auto">
            <a:xfrm>
              <a:off x="0" y="0"/>
              <a:ext cx="9144000" cy="5715000"/>
            </a:xfrm>
            <a:custGeom>
              <a:avLst/>
              <a:gdLst/>
              <a:ahLst/>
              <a:cxnLst/>
              <a:rect l="0" t="0" r="r" b="b"/>
              <a:pathLst>
                <a:path w="720000" h="450000">
                  <a:moveTo>
                    <a:pt x="0" y="450000"/>
                  </a:moveTo>
                  <a:lnTo>
                    <a:pt x="720000" y="450000"/>
                  </a:lnTo>
                  <a:lnTo>
                    <a:pt x="720000" y="0"/>
                  </a:lnTo>
                  <a:lnTo>
                    <a:pt x="0" y="0"/>
                  </a:lnTo>
                  <a:lnTo>
                    <a:pt x="0" y="450000"/>
                  </a:lnTo>
                  <a:close/>
                </a:path>
              </a:pathLst>
            </a:custGeom>
            <a:solidFill>
              <a:srgbClr val="BFBCB3"/>
            </a:solidFill>
            <a:ln w="3175"/>
          </p:spPr>
        </p:sp>
      </p:grpSp>
      <p:pic>
        <p:nvPicPr>
          <p:cNvPr name="image37.png" id="379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144"/>
            <a:ext cx="9137904" cy="5705856"/>
          </a:xfrm>
          <a:prstGeom prst="rect">
            <a:avLst/>
          </a:prstGeom>
        </p:spPr>
      </p:pic>
      <p:grpSp>
        <p:nvGrpSpPr>
          <p:cNvPr name="Group 380" id="380"/>
          <p:cNvGrpSpPr/>
          <p:nvPr/>
        </p:nvGrpSpPr>
        <p:grpSpPr>
          <a:xfrm>
            <a:off x="0" y="13"/>
            <a:ext cx="9143987" cy="5714987"/>
            <a:chOff x="0" y="13"/>
            <a:chExt cx="9143987" cy="5714987"/>
          </a:xfrm>
        </p:grpSpPr>
        <p:sp>
          <p:nvSpPr>
            <p:cNvPr name="Freeform 381" id="381"/>
            <p:cNvSpPr>
              <a:spLocks noChangeArrowheads="1"/>
            </p:cNvSpPr>
            <p:nvPr/>
          </p:nvSpPr>
          <p:spPr bwMode="auto">
            <a:xfrm>
              <a:off x="0" y="13"/>
              <a:ext cx="9143987" cy="5714975"/>
            </a:xfrm>
            <a:custGeom>
              <a:avLst/>
              <a:gdLst/>
              <a:ahLst/>
              <a:cxnLst/>
              <a:rect l="0" t="0" r="r" b="b"/>
              <a:pathLst>
                <a:path w="719999" h="449999">
                  <a:moveTo>
                    <a:pt x="0" y="0"/>
                  </a:moveTo>
                  <a:lnTo>
                    <a:pt x="0" y="449999"/>
                  </a:lnTo>
                  <a:lnTo>
                    <a:pt x="719999" y="449999"/>
                  </a:lnTo>
                  <a:lnTo>
                    <a:pt x="7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/>
          </p:spPr>
        </p:sp>
      </p:grpSp>
      <p:sp>
        <p:nvSpPr>
          <p:cNvPr name="Freeform 382" id="382"/>
          <p:cNvSpPr>
            <a:spLocks noChangeArrowheads="1"/>
          </p:cNvSpPr>
          <p:nvPr/>
        </p:nvSpPr>
        <p:spPr bwMode="auto">
          <a:xfrm>
            <a:off x="1031481" y="5028857"/>
            <a:ext cx="1068184" cy="114605"/>
          </a:xfrm>
          <a:custGeom>
            <a:avLst/>
            <a:gdLst/>
            <a:ahLst/>
            <a:cxnLst/>
            <a:rect l="0" t="0" r="r" b="b"/>
            <a:pathLst>
              <a:path w="84109" h="9025">
                <a:moveTo>
                  <a:pt x="0" y="4512"/>
                </a:moveTo>
                <a:lnTo>
                  <a:pt x="0" y="4513"/>
                </a:lnTo>
                <a:cubicBezTo>
                  <a:pt x="0" y="7004"/>
                  <a:pt x="2056" y="9025"/>
                  <a:pt x="4587" y="9025"/>
                </a:cubicBezTo>
                <a:lnTo>
                  <a:pt x="79522" y="9025"/>
                </a:lnTo>
                <a:cubicBezTo>
                  <a:pt x="82054" y="9025"/>
                  <a:pt x="84109" y="7004"/>
                  <a:pt x="84109" y="4513"/>
                </a:cubicBezTo>
                <a:lnTo>
                  <a:pt x="84109" y="4512"/>
                </a:lnTo>
                <a:cubicBezTo>
                  <a:pt x="84109" y="2022"/>
                  <a:pt x="82054" y="0"/>
                  <a:pt x="79522" y="0"/>
                </a:cubicBezTo>
                <a:lnTo>
                  <a:pt x="4587" y="0"/>
                </a:lnTo>
                <a:cubicBezTo>
                  <a:pt x="2056" y="0"/>
                  <a:pt x="0" y="2022"/>
                  <a:pt x="0" y="4512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383" id="383"/>
          <p:cNvSpPr>
            <a:spLocks noChangeArrowheads="1"/>
          </p:cNvSpPr>
          <p:nvPr/>
        </p:nvSpPr>
        <p:spPr bwMode="auto">
          <a:xfrm>
            <a:off x="600951" y="4936427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1979" y="5933"/>
                </a:moveTo>
                <a:lnTo>
                  <a:pt x="7086" y="2323"/>
                </a:lnTo>
                <a:cubicBezTo>
                  <a:pt x="7642" y="1930"/>
                  <a:pt x="7777" y="1156"/>
                  <a:pt x="7388" y="595"/>
                </a:cubicBezTo>
                <a:lnTo>
                  <a:pt x="7343" y="529"/>
                </a:lnTo>
                <a:cubicBezTo>
                  <a:pt x="6953" y="-32"/>
                  <a:pt x="6186" y="-168"/>
                  <a:pt x="5631" y="224"/>
                </a:cubicBezTo>
                <a:lnTo>
                  <a:pt x="524" y="3834"/>
                </a:lnTo>
                <a:cubicBezTo>
                  <a:pt x="-32" y="4227"/>
                  <a:pt x="-167" y="5002"/>
                  <a:pt x="222" y="5563"/>
                </a:cubicBezTo>
                <a:lnTo>
                  <a:pt x="267" y="5628"/>
                </a:lnTo>
                <a:cubicBezTo>
                  <a:pt x="657" y="6189"/>
                  <a:pt x="1424" y="6326"/>
                  <a:pt x="1979" y="5933"/>
                </a:cubicBezTo>
                <a:close/>
              </a:path>
            </a:pathLst>
          </a:custGeom>
          <a:solidFill>
            <a:srgbClr val="FF8200"/>
          </a:solidFill>
          <a:ln w="3175"/>
        </p:spPr>
      </p:sp>
      <p:sp>
        <p:nvSpPr>
          <p:cNvPr name="Freeform 384" id="384"/>
          <p:cNvSpPr>
            <a:spLocks noChangeArrowheads="1"/>
          </p:cNvSpPr>
          <p:nvPr/>
        </p:nvSpPr>
        <p:spPr bwMode="auto">
          <a:xfrm>
            <a:off x="575653" y="4856239"/>
            <a:ext cx="109372" cy="46406"/>
          </a:xfrm>
          <a:custGeom>
            <a:avLst/>
            <a:gdLst/>
            <a:ahLst/>
            <a:cxnLst/>
            <a:rect l="0" t="0" r="r" b="b"/>
            <a:pathLst>
              <a:path w="8613" h="3654">
                <a:moveTo>
                  <a:pt x="1017" y="2543"/>
                </a:moveTo>
                <a:lnTo>
                  <a:pt x="7156" y="3635"/>
                </a:lnTo>
                <a:cubicBezTo>
                  <a:pt x="7825" y="3754"/>
                  <a:pt x="8463" y="3303"/>
                  <a:pt x="8581" y="2628"/>
                </a:cubicBezTo>
                <a:lnTo>
                  <a:pt x="8594" y="2550"/>
                </a:lnTo>
                <a:cubicBezTo>
                  <a:pt x="8712" y="1875"/>
                  <a:pt x="8265" y="1231"/>
                  <a:pt x="7597" y="1112"/>
                </a:cubicBezTo>
                <a:lnTo>
                  <a:pt x="1457" y="19"/>
                </a:lnTo>
                <a:cubicBezTo>
                  <a:pt x="789" y="-100"/>
                  <a:pt x="151" y="352"/>
                  <a:pt x="33" y="1026"/>
                </a:cubicBezTo>
                <a:lnTo>
                  <a:pt x="19" y="1105"/>
                </a:lnTo>
                <a:cubicBezTo>
                  <a:pt x="-99" y="1780"/>
                  <a:pt x="348" y="2424"/>
                  <a:pt x="1017" y="2543"/>
                </a:cubicBezTo>
                <a:close/>
              </a:path>
            </a:pathLst>
          </a:custGeom>
          <a:solidFill>
            <a:srgbClr val="FF5612"/>
          </a:solidFill>
          <a:ln w="3175"/>
        </p:spPr>
      </p:sp>
      <p:sp>
        <p:nvSpPr>
          <p:cNvPr name="Freeform 385" id="385"/>
          <p:cNvSpPr>
            <a:spLocks noChangeArrowheads="1"/>
          </p:cNvSpPr>
          <p:nvPr/>
        </p:nvSpPr>
        <p:spPr bwMode="auto">
          <a:xfrm>
            <a:off x="640017" y="4742269"/>
            <a:ext cx="77445" cy="97574"/>
          </a:xfrm>
          <a:custGeom>
            <a:avLst/>
            <a:gdLst/>
            <a:ahLst/>
            <a:cxnLst/>
            <a:rect l="0" t="0" r="r" b="b"/>
            <a:pathLst>
              <a:path w="6099" h="7683">
                <a:moveTo>
                  <a:pt x="223" y="1998"/>
                </a:moveTo>
                <a:lnTo>
                  <a:pt x="3798" y="7154"/>
                </a:lnTo>
                <a:cubicBezTo>
                  <a:pt x="4187" y="7715"/>
                  <a:pt x="4954" y="7852"/>
                  <a:pt x="5510" y="7459"/>
                </a:cubicBezTo>
                <a:lnTo>
                  <a:pt x="5575" y="7413"/>
                </a:lnTo>
                <a:cubicBezTo>
                  <a:pt x="6131" y="7020"/>
                  <a:pt x="6266" y="6246"/>
                  <a:pt x="5877" y="5684"/>
                </a:cubicBezTo>
                <a:lnTo>
                  <a:pt x="2301" y="529"/>
                </a:lnTo>
                <a:cubicBezTo>
                  <a:pt x="1912" y="-32"/>
                  <a:pt x="1145" y="-169"/>
                  <a:pt x="589" y="224"/>
                </a:cubicBezTo>
                <a:lnTo>
                  <a:pt x="524" y="270"/>
                </a:lnTo>
                <a:cubicBezTo>
                  <a:pt x="-31" y="663"/>
                  <a:pt x="-167" y="1437"/>
                  <a:pt x="223" y="1998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386" id="386"/>
          <p:cNvSpPr>
            <a:spLocks noChangeArrowheads="1"/>
          </p:cNvSpPr>
          <p:nvPr/>
        </p:nvSpPr>
        <p:spPr bwMode="auto">
          <a:xfrm>
            <a:off x="812178" y="4787100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7086" y="2323"/>
                </a:moveTo>
                <a:lnTo>
                  <a:pt x="1979" y="5933"/>
                </a:lnTo>
                <a:cubicBezTo>
                  <a:pt x="1424" y="6326"/>
                  <a:pt x="657" y="6189"/>
                  <a:pt x="267" y="5628"/>
                </a:cubicBezTo>
                <a:lnTo>
                  <a:pt x="222" y="5562"/>
                </a:lnTo>
                <a:cubicBezTo>
                  <a:pt x="-167" y="5001"/>
                  <a:pt x="-32" y="4227"/>
                  <a:pt x="524" y="3834"/>
                </a:cubicBezTo>
                <a:lnTo>
                  <a:pt x="5630" y="224"/>
                </a:lnTo>
                <a:cubicBezTo>
                  <a:pt x="6186" y="-169"/>
                  <a:pt x="6953" y="-32"/>
                  <a:pt x="7342" y="529"/>
                </a:cubicBezTo>
                <a:lnTo>
                  <a:pt x="7388" y="594"/>
                </a:lnTo>
                <a:cubicBezTo>
                  <a:pt x="7777" y="1155"/>
                  <a:pt x="7642" y="1930"/>
                  <a:pt x="7086" y="2323"/>
                </a:cubicBezTo>
                <a:close/>
              </a:path>
            </a:pathLst>
          </a:custGeom>
          <a:solidFill>
            <a:srgbClr val="7F0041"/>
          </a:solidFill>
          <a:ln w="3175"/>
        </p:spPr>
      </p:sp>
      <p:sp>
        <p:nvSpPr>
          <p:cNvPr name="Freeform 387" id="387"/>
          <p:cNvSpPr>
            <a:spLocks noChangeArrowheads="1"/>
          </p:cNvSpPr>
          <p:nvPr/>
        </p:nvSpPr>
        <p:spPr bwMode="auto">
          <a:xfrm>
            <a:off x="754571" y="4720158"/>
            <a:ext cx="45949" cy="110439"/>
          </a:xfrm>
          <a:custGeom>
            <a:avLst/>
            <a:gdLst/>
            <a:ahLst/>
            <a:cxnLst/>
            <a:rect l="0" t="0" r="r" b="b"/>
            <a:pathLst>
              <a:path w="3619" h="8696">
                <a:moveTo>
                  <a:pt x="3600" y="1471"/>
                </a:moveTo>
                <a:lnTo>
                  <a:pt x="2518" y="7670"/>
                </a:lnTo>
                <a:cubicBezTo>
                  <a:pt x="2400" y="8344"/>
                  <a:pt x="1762" y="8795"/>
                  <a:pt x="1094" y="8677"/>
                </a:cubicBezTo>
                <a:lnTo>
                  <a:pt x="1016" y="8663"/>
                </a:lnTo>
                <a:cubicBezTo>
                  <a:pt x="348" y="8544"/>
                  <a:pt x="-99" y="7900"/>
                  <a:pt x="19" y="7225"/>
                </a:cubicBezTo>
                <a:lnTo>
                  <a:pt x="1101" y="1026"/>
                </a:lnTo>
                <a:cubicBezTo>
                  <a:pt x="1218" y="351"/>
                  <a:pt x="1856" y="-100"/>
                  <a:pt x="2525" y="19"/>
                </a:cubicBezTo>
                <a:lnTo>
                  <a:pt x="2603" y="33"/>
                </a:lnTo>
                <a:cubicBezTo>
                  <a:pt x="3271" y="152"/>
                  <a:pt x="3718" y="796"/>
                  <a:pt x="3600" y="1471"/>
                </a:cubicBezTo>
                <a:close/>
              </a:path>
            </a:pathLst>
          </a:custGeom>
          <a:solidFill>
            <a:srgbClr val="7F007E"/>
          </a:solidFill>
          <a:ln w="3175"/>
        </p:spPr>
      </p:sp>
      <p:sp>
        <p:nvSpPr>
          <p:cNvPr name="Freeform 388" id="388"/>
          <p:cNvSpPr>
            <a:spLocks noChangeArrowheads="1"/>
          </p:cNvSpPr>
          <p:nvPr/>
        </p:nvSpPr>
        <p:spPr bwMode="auto">
          <a:xfrm>
            <a:off x="729552" y="4867300"/>
            <a:ext cx="224892" cy="276174"/>
          </a:xfrm>
          <a:custGeom>
            <a:avLst/>
            <a:gdLst/>
            <a:ahLst/>
            <a:cxnLst/>
            <a:rect l="0" t="0" r="r" b="b"/>
            <a:pathLst>
              <a:path w="17708" h="21747">
                <a:moveTo>
                  <a:pt x="12344" y="20858"/>
                </a:moveTo>
                <a:lnTo>
                  <a:pt x="8890" y="15877"/>
                </a:lnTo>
                <a:cubicBezTo>
                  <a:pt x="7409" y="17104"/>
                  <a:pt x="6057" y="18517"/>
                  <a:pt x="4841" y="20142"/>
                </a:cubicBezTo>
                <a:cubicBezTo>
                  <a:pt x="4259" y="20556"/>
                  <a:pt x="3689" y="20273"/>
                  <a:pt x="3573" y="19520"/>
                </a:cubicBezTo>
                <a:lnTo>
                  <a:pt x="19" y="855"/>
                </a:lnTo>
                <a:cubicBezTo>
                  <a:pt x="-97" y="103"/>
                  <a:pt x="343" y="-216"/>
                  <a:pt x="1008" y="155"/>
                </a:cubicBezTo>
                <a:lnTo>
                  <a:pt x="17167" y="9913"/>
                </a:lnTo>
                <a:cubicBezTo>
                  <a:pt x="17827" y="10284"/>
                  <a:pt x="17894" y="10914"/>
                  <a:pt x="17311" y="11326"/>
                </a:cubicBezTo>
                <a:cubicBezTo>
                  <a:pt x="15412" y="11945"/>
                  <a:pt x="13626" y="12738"/>
                  <a:pt x="11963" y="13724"/>
                </a:cubicBezTo>
                <a:lnTo>
                  <a:pt x="15412" y="18693"/>
                </a:lnTo>
                <a:cubicBezTo>
                  <a:pt x="16036" y="19591"/>
                  <a:pt x="15874" y="20798"/>
                  <a:pt x="15048" y="21382"/>
                </a:cubicBezTo>
                <a:lnTo>
                  <a:pt x="14973" y="21437"/>
                </a:lnTo>
                <a:cubicBezTo>
                  <a:pt x="14146" y="22016"/>
                  <a:pt x="12966" y="21762"/>
                  <a:pt x="12344" y="2085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89" id="389"/>
          <p:cNvSpPr>
            <a:spLocks noChangeArrowheads="1"/>
          </p:cNvSpPr>
          <p:nvPr/>
        </p:nvSpPr>
        <p:spPr bwMode="auto">
          <a:xfrm>
            <a:off x="1031481" y="4795304"/>
            <a:ext cx="180467" cy="187846"/>
          </a:xfrm>
          <a:custGeom>
            <a:avLst/>
            <a:gdLst/>
            <a:ahLst/>
            <a:cxnLst/>
            <a:rect l="0" t="0" r="r" b="b"/>
            <a:pathLst>
              <a:path w="14210" h="14791">
                <a:moveTo>
                  <a:pt x="7149" y="14791"/>
                </a:moveTo>
                <a:cubicBezTo>
                  <a:pt x="8189" y="14791"/>
                  <a:pt x="9143" y="14633"/>
                  <a:pt x="10013" y="14315"/>
                </a:cubicBezTo>
                <a:cubicBezTo>
                  <a:pt x="10883" y="13995"/>
                  <a:pt x="11677" y="13502"/>
                  <a:pt x="12393" y="12839"/>
                </a:cubicBezTo>
                <a:cubicBezTo>
                  <a:pt x="12613" y="12625"/>
                  <a:pt x="12743" y="12399"/>
                  <a:pt x="12779" y="12154"/>
                </a:cubicBezTo>
                <a:cubicBezTo>
                  <a:pt x="12817" y="11910"/>
                  <a:pt x="12795" y="11680"/>
                  <a:pt x="12714" y="11459"/>
                </a:cubicBezTo>
                <a:cubicBezTo>
                  <a:pt x="12632" y="11239"/>
                  <a:pt x="12526" y="11058"/>
                  <a:pt x="12393" y="10914"/>
                </a:cubicBezTo>
                <a:cubicBezTo>
                  <a:pt x="12258" y="10753"/>
                  <a:pt x="12056" y="10642"/>
                  <a:pt x="11790" y="10581"/>
                </a:cubicBezTo>
                <a:cubicBezTo>
                  <a:pt x="11524" y="10521"/>
                  <a:pt x="11247" y="10521"/>
                  <a:pt x="10956" y="10584"/>
                </a:cubicBezTo>
                <a:cubicBezTo>
                  <a:pt x="10663" y="10649"/>
                  <a:pt x="10411" y="10787"/>
                  <a:pt x="10196" y="11001"/>
                </a:cubicBezTo>
                <a:cubicBezTo>
                  <a:pt x="9948" y="11193"/>
                  <a:pt x="9656" y="11345"/>
                  <a:pt x="9316" y="11465"/>
                </a:cubicBezTo>
                <a:cubicBezTo>
                  <a:pt x="8975" y="11584"/>
                  <a:pt x="8620" y="11668"/>
                  <a:pt x="8245" y="11714"/>
                </a:cubicBezTo>
                <a:cubicBezTo>
                  <a:pt x="7871" y="11762"/>
                  <a:pt x="7503" y="11771"/>
                  <a:pt x="7149" y="11743"/>
                </a:cubicBezTo>
                <a:cubicBezTo>
                  <a:pt x="6802" y="11709"/>
                  <a:pt x="6454" y="11636"/>
                  <a:pt x="6100" y="11515"/>
                </a:cubicBezTo>
                <a:cubicBezTo>
                  <a:pt x="5747" y="11394"/>
                  <a:pt x="5418" y="11241"/>
                  <a:pt x="5110" y="11051"/>
                </a:cubicBezTo>
                <a:cubicBezTo>
                  <a:pt x="4803" y="10863"/>
                  <a:pt x="4546" y="10649"/>
                  <a:pt x="4335" y="10409"/>
                </a:cubicBezTo>
                <a:cubicBezTo>
                  <a:pt x="4074" y="10152"/>
                  <a:pt x="3860" y="9847"/>
                  <a:pt x="3695" y="9498"/>
                </a:cubicBezTo>
                <a:cubicBezTo>
                  <a:pt x="3532" y="9151"/>
                  <a:pt x="3413" y="8805"/>
                  <a:pt x="3338" y="8457"/>
                </a:cubicBezTo>
                <a:lnTo>
                  <a:pt x="12659" y="8457"/>
                </a:lnTo>
                <a:cubicBezTo>
                  <a:pt x="13076" y="8454"/>
                  <a:pt x="13420" y="8344"/>
                  <a:pt x="13693" y="8130"/>
                </a:cubicBezTo>
                <a:cubicBezTo>
                  <a:pt x="13970" y="7921"/>
                  <a:pt x="14132" y="7634"/>
                  <a:pt x="14181" y="7275"/>
                </a:cubicBezTo>
                <a:cubicBezTo>
                  <a:pt x="14194" y="7241"/>
                  <a:pt x="14205" y="7198"/>
                  <a:pt x="14207" y="7143"/>
                </a:cubicBezTo>
                <a:cubicBezTo>
                  <a:pt x="14209" y="7085"/>
                  <a:pt x="14211" y="7041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6979"/>
                  <a:pt x="14209" y="6950"/>
                  <a:pt x="14209" y="6925"/>
                </a:cubicBezTo>
                <a:cubicBezTo>
                  <a:pt x="14209" y="6895"/>
                  <a:pt x="14209" y="6878"/>
                  <a:pt x="14209" y="6861"/>
                </a:cubicBezTo>
                <a:cubicBezTo>
                  <a:pt x="14145" y="5858"/>
                  <a:pt x="13925" y="4939"/>
                  <a:pt x="13546" y="4104"/>
                </a:cubicBezTo>
                <a:cubicBezTo>
                  <a:pt x="13164" y="3272"/>
                  <a:pt x="12659" y="2546"/>
                  <a:pt x="12020" y="1933"/>
                </a:cubicBezTo>
                <a:cubicBezTo>
                  <a:pt x="11384" y="1320"/>
                  <a:pt x="10654" y="846"/>
                  <a:pt x="9827" y="511"/>
                </a:cubicBezTo>
                <a:cubicBezTo>
                  <a:pt x="9000" y="175"/>
                  <a:pt x="8108" y="4"/>
                  <a:pt x="7149" y="0"/>
                </a:cubicBezTo>
                <a:cubicBezTo>
                  <a:pt x="6140" y="7"/>
                  <a:pt x="5204" y="203"/>
                  <a:pt x="4341" y="589"/>
                </a:cubicBezTo>
                <a:cubicBezTo>
                  <a:pt x="3479" y="977"/>
                  <a:pt x="2726" y="1507"/>
                  <a:pt x="2079" y="2187"/>
                </a:cubicBezTo>
                <a:cubicBezTo>
                  <a:pt x="1433" y="2866"/>
                  <a:pt x="926" y="3652"/>
                  <a:pt x="564" y="4540"/>
                </a:cubicBezTo>
                <a:cubicBezTo>
                  <a:pt x="201" y="5430"/>
                  <a:pt x="11" y="6381"/>
                  <a:pt x="0" y="7393"/>
                </a:cubicBezTo>
                <a:cubicBezTo>
                  <a:pt x="11" y="8406"/>
                  <a:pt x="201" y="9357"/>
                  <a:pt x="564" y="10241"/>
                </a:cubicBezTo>
                <a:cubicBezTo>
                  <a:pt x="926" y="11130"/>
                  <a:pt x="1433" y="11910"/>
                  <a:pt x="2079" y="12589"/>
                </a:cubicBezTo>
                <a:cubicBezTo>
                  <a:pt x="2726" y="13267"/>
                  <a:pt x="3479" y="13802"/>
                  <a:pt x="4341" y="14189"/>
                </a:cubicBezTo>
                <a:cubicBezTo>
                  <a:pt x="5204" y="14576"/>
                  <a:pt x="6140" y="14778"/>
                  <a:pt x="7149" y="14791"/>
                </a:cubicBezTo>
                <a:close/>
                <a:moveTo>
                  <a:pt x="7149" y="2808"/>
                </a:moveTo>
                <a:cubicBezTo>
                  <a:pt x="7788" y="2866"/>
                  <a:pt x="8359" y="3001"/>
                  <a:pt x="8861" y="3220"/>
                </a:cubicBezTo>
                <a:cubicBezTo>
                  <a:pt x="9365" y="3438"/>
                  <a:pt x="9798" y="3701"/>
                  <a:pt x="10165" y="4009"/>
                </a:cubicBezTo>
                <a:cubicBezTo>
                  <a:pt x="10527" y="4321"/>
                  <a:pt x="10820" y="4646"/>
                  <a:pt x="11044" y="4985"/>
                </a:cubicBezTo>
                <a:cubicBezTo>
                  <a:pt x="11264" y="5321"/>
                  <a:pt x="11413" y="5643"/>
                  <a:pt x="11485" y="5943"/>
                </a:cubicBezTo>
                <a:lnTo>
                  <a:pt x="3193" y="5943"/>
                </a:lnTo>
                <a:cubicBezTo>
                  <a:pt x="3249" y="5633"/>
                  <a:pt x="3372" y="5309"/>
                  <a:pt x="3560" y="4959"/>
                </a:cubicBezTo>
                <a:cubicBezTo>
                  <a:pt x="3745" y="4612"/>
                  <a:pt x="4003" y="4281"/>
                  <a:pt x="4325" y="3965"/>
                </a:cubicBezTo>
                <a:cubicBezTo>
                  <a:pt x="4648" y="3652"/>
                  <a:pt x="5045" y="3390"/>
                  <a:pt x="5511" y="3181"/>
                </a:cubicBezTo>
                <a:cubicBezTo>
                  <a:pt x="5983" y="2967"/>
                  <a:pt x="6527" y="2843"/>
                  <a:pt x="7149" y="280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90" id="390"/>
          <p:cNvSpPr>
            <a:spLocks noChangeArrowheads="1"/>
          </p:cNvSpPr>
          <p:nvPr/>
        </p:nvSpPr>
        <p:spPr bwMode="auto">
          <a:xfrm>
            <a:off x="1232484" y="4720146"/>
            <a:ext cx="180797" cy="262992"/>
          </a:xfrm>
          <a:custGeom>
            <a:avLst/>
            <a:gdLst/>
            <a:ahLst/>
            <a:cxnLst/>
            <a:rect l="0" t="0" r="r" b="b"/>
            <a:pathLst>
              <a:path w="14236" h="20709">
                <a:moveTo>
                  <a:pt x="14236" y="13344"/>
                </a:moveTo>
                <a:cubicBezTo>
                  <a:pt x="14236" y="13344"/>
                  <a:pt x="14236" y="13344"/>
                  <a:pt x="14236" y="13344"/>
                </a:cubicBezTo>
                <a:cubicBezTo>
                  <a:pt x="14236" y="13327"/>
                  <a:pt x="14236" y="13320"/>
                  <a:pt x="14236" y="13318"/>
                </a:cubicBezTo>
                <a:cubicBezTo>
                  <a:pt x="14236" y="13314"/>
                  <a:pt x="14236" y="13312"/>
                  <a:pt x="14236" y="13312"/>
                </a:cubicBezTo>
                <a:lnTo>
                  <a:pt x="14236" y="1600"/>
                </a:lnTo>
                <a:cubicBezTo>
                  <a:pt x="14232" y="1307"/>
                  <a:pt x="14161" y="1045"/>
                  <a:pt x="14023" y="805"/>
                </a:cubicBezTo>
                <a:cubicBezTo>
                  <a:pt x="13884" y="563"/>
                  <a:pt x="13692" y="370"/>
                  <a:pt x="13455" y="229"/>
                </a:cubicBezTo>
                <a:cubicBezTo>
                  <a:pt x="13218" y="81"/>
                  <a:pt x="12952" y="9"/>
                  <a:pt x="12657" y="0"/>
                </a:cubicBezTo>
                <a:cubicBezTo>
                  <a:pt x="12351" y="9"/>
                  <a:pt x="12077" y="81"/>
                  <a:pt x="11837" y="229"/>
                </a:cubicBezTo>
                <a:cubicBezTo>
                  <a:pt x="11593" y="370"/>
                  <a:pt x="11403" y="563"/>
                  <a:pt x="11262" y="805"/>
                </a:cubicBezTo>
                <a:cubicBezTo>
                  <a:pt x="11121" y="1045"/>
                  <a:pt x="11048" y="1307"/>
                  <a:pt x="11047" y="1600"/>
                </a:cubicBezTo>
                <a:lnTo>
                  <a:pt x="11047" y="7158"/>
                </a:lnTo>
                <a:cubicBezTo>
                  <a:pt x="10500" y="6771"/>
                  <a:pt x="9886" y="6468"/>
                  <a:pt x="9215" y="6249"/>
                </a:cubicBezTo>
                <a:cubicBezTo>
                  <a:pt x="8541" y="6033"/>
                  <a:pt x="7844" y="5922"/>
                  <a:pt x="7119" y="5918"/>
                </a:cubicBezTo>
                <a:cubicBezTo>
                  <a:pt x="6125" y="5925"/>
                  <a:pt x="5197" y="6121"/>
                  <a:pt x="4337" y="6507"/>
                </a:cubicBezTo>
                <a:cubicBezTo>
                  <a:pt x="3477" y="6895"/>
                  <a:pt x="2723" y="7428"/>
                  <a:pt x="2077" y="8109"/>
                </a:cubicBezTo>
                <a:cubicBezTo>
                  <a:pt x="1427" y="8790"/>
                  <a:pt x="922" y="9576"/>
                  <a:pt x="557" y="10473"/>
                </a:cubicBezTo>
                <a:cubicBezTo>
                  <a:pt x="193" y="11364"/>
                  <a:pt x="8" y="12324"/>
                  <a:pt x="0" y="13344"/>
                </a:cubicBezTo>
                <a:cubicBezTo>
                  <a:pt x="8" y="14348"/>
                  <a:pt x="193" y="15297"/>
                  <a:pt x="557" y="16180"/>
                </a:cubicBezTo>
                <a:cubicBezTo>
                  <a:pt x="922" y="17066"/>
                  <a:pt x="1427" y="17848"/>
                  <a:pt x="2077" y="18525"/>
                </a:cubicBezTo>
                <a:cubicBezTo>
                  <a:pt x="2723" y="19203"/>
                  <a:pt x="3477" y="19735"/>
                  <a:pt x="4337" y="20120"/>
                </a:cubicBezTo>
                <a:cubicBezTo>
                  <a:pt x="5197" y="20506"/>
                  <a:pt x="6125" y="20700"/>
                  <a:pt x="7119" y="20709"/>
                </a:cubicBezTo>
                <a:cubicBezTo>
                  <a:pt x="7858" y="20703"/>
                  <a:pt x="8566" y="20588"/>
                  <a:pt x="9244" y="20363"/>
                </a:cubicBezTo>
                <a:cubicBezTo>
                  <a:pt x="9923" y="20136"/>
                  <a:pt x="10543" y="19830"/>
                  <a:pt x="11106" y="19439"/>
                </a:cubicBezTo>
                <a:cubicBezTo>
                  <a:pt x="11184" y="19802"/>
                  <a:pt x="11363" y="20101"/>
                  <a:pt x="11640" y="20340"/>
                </a:cubicBezTo>
                <a:cubicBezTo>
                  <a:pt x="11916" y="20577"/>
                  <a:pt x="12254" y="20700"/>
                  <a:pt x="12657" y="20709"/>
                </a:cubicBezTo>
                <a:cubicBezTo>
                  <a:pt x="12952" y="20704"/>
                  <a:pt x="13218" y="20631"/>
                  <a:pt x="13455" y="20487"/>
                </a:cubicBezTo>
                <a:cubicBezTo>
                  <a:pt x="13692" y="20342"/>
                  <a:pt x="13884" y="20147"/>
                  <a:pt x="14023" y="19909"/>
                </a:cubicBezTo>
                <a:cubicBezTo>
                  <a:pt x="14161" y="19669"/>
                  <a:pt x="14232" y="19403"/>
                  <a:pt x="14236" y="19111"/>
                </a:cubicBezTo>
                <a:lnTo>
                  <a:pt x="14236" y="13344"/>
                </a:lnTo>
                <a:close/>
                <a:moveTo>
                  <a:pt x="9874" y="10350"/>
                </a:moveTo>
                <a:cubicBezTo>
                  <a:pt x="10243" y="10726"/>
                  <a:pt x="10532" y="11170"/>
                  <a:pt x="10737" y="11680"/>
                </a:cubicBezTo>
                <a:cubicBezTo>
                  <a:pt x="10940" y="12193"/>
                  <a:pt x="11045" y="12745"/>
                  <a:pt x="11047" y="13344"/>
                </a:cubicBezTo>
                <a:cubicBezTo>
                  <a:pt x="11045" y="13911"/>
                  <a:pt x="10940" y="14447"/>
                  <a:pt x="10737" y="14953"/>
                </a:cubicBezTo>
                <a:cubicBezTo>
                  <a:pt x="10532" y="15457"/>
                  <a:pt x="10243" y="15899"/>
                  <a:pt x="9874" y="16274"/>
                </a:cubicBezTo>
                <a:cubicBezTo>
                  <a:pt x="9506" y="16662"/>
                  <a:pt x="9092" y="16960"/>
                  <a:pt x="8628" y="17169"/>
                </a:cubicBezTo>
                <a:cubicBezTo>
                  <a:pt x="8166" y="17380"/>
                  <a:pt x="7661" y="17487"/>
                  <a:pt x="7119" y="17489"/>
                </a:cubicBezTo>
                <a:cubicBezTo>
                  <a:pt x="6589" y="17487"/>
                  <a:pt x="6089" y="17380"/>
                  <a:pt x="5620" y="17169"/>
                </a:cubicBezTo>
                <a:cubicBezTo>
                  <a:pt x="5150" y="16960"/>
                  <a:pt x="4731" y="16662"/>
                  <a:pt x="4362" y="16274"/>
                </a:cubicBezTo>
                <a:cubicBezTo>
                  <a:pt x="3993" y="15899"/>
                  <a:pt x="3707" y="15457"/>
                  <a:pt x="3501" y="14953"/>
                </a:cubicBezTo>
                <a:cubicBezTo>
                  <a:pt x="3299" y="14447"/>
                  <a:pt x="3196" y="13911"/>
                  <a:pt x="3191" y="13344"/>
                </a:cubicBezTo>
                <a:cubicBezTo>
                  <a:pt x="3196" y="12745"/>
                  <a:pt x="3299" y="12193"/>
                  <a:pt x="3501" y="11680"/>
                </a:cubicBezTo>
                <a:cubicBezTo>
                  <a:pt x="3707" y="11170"/>
                  <a:pt x="3993" y="10726"/>
                  <a:pt x="4362" y="10350"/>
                </a:cubicBezTo>
                <a:cubicBezTo>
                  <a:pt x="4731" y="9964"/>
                  <a:pt x="5150" y="9666"/>
                  <a:pt x="5620" y="9458"/>
                </a:cubicBezTo>
                <a:cubicBezTo>
                  <a:pt x="6089" y="9247"/>
                  <a:pt x="6589" y="9141"/>
                  <a:pt x="7119" y="9138"/>
                </a:cubicBezTo>
                <a:cubicBezTo>
                  <a:pt x="7661" y="9141"/>
                  <a:pt x="8166" y="9247"/>
                  <a:pt x="8628" y="9458"/>
                </a:cubicBezTo>
                <a:cubicBezTo>
                  <a:pt x="9092" y="9666"/>
                  <a:pt x="9506" y="9964"/>
                  <a:pt x="9874" y="1035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91" id="391"/>
          <p:cNvSpPr>
            <a:spLocks noChangeArrowheads="1"/>
          </p:cNvSpPr>
          <p:nvPr/>
        </p:nvSpPr>
        <p:spPr bwMode="auto">
          <a:xfrm>
            <a:off x="1439609" y="4795304"/>
            <a:ext cx="155880" cy="187846"/>
          </a:xfrm>
          <a:custGeom>
            <a:avLst/>
            <a:gdLst/>
            <a:ahLst/>
            <a:cxnLst/>
            <a:rect l="0" t="0" r="r" b="b"/>
            <a:pathLst>
              <a:path w="12274" h="14791">
                <a:moveTo>
                  <a:pt x="12274" y="8640"/>
                </a:moveTo>
                <a:lnTo>
                  <a:pt x="12274" y="1569"/>
                </a:lnTo>
                <a:cubicBezTo>
                  <a:pt x="12267" y="1288"/>
                  <a:pt x="12194" y="1028"/>
                  <a:pt x="12046" y="793"/>
                </a:cubicBezTo>
                <a:cubicBezTo>
                  <a:pt x="11899" y="557"/>
                  <a:pt x="11708" y="366"/>
                  <a:pt x="11468" y="224"/>
                </a:cubicBezTo>
                <a:cubicBezTo>
                  <a:pt x="11229" y="80"/>
                  <a:pt x="10971" y="4"/>
                  <a:pt x="10691" y="0"/>
                </a:cubicBezTo>
                <a:cubicBezTo>
                  <a:pt x="10397" y="4"/>
                  <a:pt x="10135" y="80"/>
                  <a:pt x="9909" y="224"/>
                </a:cubicBezTo>
                <a:cubicBezTo>
                  <a:pt x="9680" y="366"/>
                  <a:pt x="9503" y="557"/>
                  <a:pt x="9370" y="793"/>
                </a:cubicBezTo>
                <a:cubicBezTo>
                  <a:pt x="9238" y="1028"/>
                  <a:pt x="9171" y="1288"/>
                  <a:pt x="9171" y="1569"/>
                </a:cubicBezTo>
                <a:lnTo>
                  <a:pt x="9171" y="1569"/>
                </a:lnTo>
                <a:lnTo>
                  <a:pt x="9171" y="8640"/>
                </a:lnTo>
                <a:cubicBezTo>
                  <a:pt x="9156" y="9208"/>
                  <a:pt x="9011" y="9717"/>
                  <a:pt x="8737" y="10170"/>
                </a:cubicBezTo>
                <a:cubicBezTo>
                  <a:pt x="8465" y="10625"/>
                  <a:pt x="8099" y="10985"/>
                  <a:pt x="7640" y="11249"/>
                </a:cubicBezTo>
                <a:cubicBezTo>
                  <a:pt x="7179" y="11515"/>
                  <a:pt x="6666" y="11649"/>
                  <a:pt x="6093" y="11656"/>
                </a:cubicBezTo>
                <a:cubicBezTo>
                  <a:pt x="5531" y="11649"/>
                  <a:pt x="5026" y="11515"/>
                  <a:pt x="4575" y="11249"/>
                </a:cubicBezTo>
                <a:cubicBezTo>
                  <a:pt x="4126" y="10985"/>
                  <a:pt x="3769" y="10625"/>
                  <a:pt x="3506" y="10170"/>
                </a:cubicBezTo>
                <a:cubicBezTo>
                  <a:pt x="3242" y="9717"/>
                  <a:pt x="3109" y="9208"/>
                  <a:pt x="3104" y="8640"/>
                </a:cubicBezTo>
                <a:lnTo>
                  <a:pt x="3104" y="1569"/>
                </a:lnTo>
                <a:cubicBezTo>
                  <a:pt x="3100" y="1288"/>
                  <a:pt x="3031" y="1028"/>
                  <a:pt x="2897" y="793"/>
                </a:cubicBezTo>
                <a:cubicBezTo>
                  <a:pt x="2759" y="557"/>
                  <a:pt x="2577" y="366"/>
                  <a:pt x="2344" y="224"/>
                </a:cubicBezTo>
                <a:cubicBezTo>
                  <a:pt x="2111" y="80"/>
                  <a:pt x="1848" y="4"/>
                  <a:pt x="1552" y="0"/>
                </a:cubicBezTo>
                <a:cubicBezTo>
                  <a:pt x="1266" y="4"/>
                  <a:pt x="1004" y="80"/>
                  <a:pt x="772" y="224"/>
                </a:cubicBezTo>
                <a:cubicBezTo>
                  <a:pt x="538" y="366"/>
                  <a:pt x="351" y="557"/>
                  <a:pt x="212" y="793"/>
                </a:cubicBezTo>
                <a:cubicBezTo>
                  <a:pt x="75" y="1028"/>
                  <a:pt x="3" y="1288"/>
                  <a:pt x="0" y="1569"/>
                </a:cubicBezTo>
                <a:lnTo>
                  <a:pt x="0" y="8640"/>
                </a:lnTo>
                <a:cubicBezTo>
                  <a:pt x="6" y="9489"/>
                  <a:pt x="165" y="10283"/>
                  <a:pt x="481" y="11025"/>
                </a:cubicBezTo>
                <a:cubicBezTo>
                  <a:pt x="795" y="11765"/>
                  <a:pt x="1235" y="12418"/>
                  <a:pt x="1794" y="12978"/>
                </a:cubicBezTo>
                <a:cubicBezTo>
                  <a:pt x="2352" y="13545"/>
                  <a:pt x="2997" y="13987"/>
                  <a:pt x="3733" y="14304"/>
                </a:cubicBezTo>
                <a:cubicBezTo>
                  <a:pt x="4464" y="14625"/>
                  <a:pt x="5253" y="14785"/>
                  <a:pt x="6093" y="14791"/>
                </a:cubicBezTo>
                <a:cubicBezTo>
                  <a:pt x="6943" y="14785"/>
                  <a:pt x="7736" y="14625"/>
                  <a:pt x="8481" y="14304"/>
                </a:cubicBezTo>
                <a:cubicBezTo>
                  <a:pt x="9223" y="13987"/>
                  <a:pt x="9880" y="13545"/>
                  <a:pt x="10449" y="12978"/>
                </a:cubicBezTo>
                <a:cubicBezTo>
                  <a:pt x="11016" y="12418"/>
                  <a:pt x="11458" y="11765"/>
                  <a:pt x="11780" y="11025"/>
                </a:cubicBezTo>
                <a:cubicBezTo>
                  <a:pt x="12106" y="10283"/>
                  <a:pt x="12267" y="9489"/>
                  <a:pt x="12274" y="864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92" id="392"/>
          <p:cNvSpPr>
            <a:spLocks noChangeArrowheads="1"/>
          </p:cNvSpPr>
          <p:nvPr/>
        </p:nvSpPr>
        <p:spPr bwMode="auto">
          <a:xfrm>
            <a:off x="1622209" y="4720146"/>
            <a:ext cx="41275" cy="262992"/>
          </a:xfrm>
          <a:custGeom>
            <a:avLst/>
            <a:gdLst/>
            <a:ahLst/>
            <a:cxnLst/>
            <a:rect l="0" t="0" r="r" b="b"/>
            <a:pathLst>
              <a:path w="3250" h="20709">
                <a:moveTo>
                  <a:pt x="0" y="1631"/>
                </a:moveTo>
                <a:lnTo>
                  <a:pt x="0" y="19082"/>
                </a:lnTo>
                <a:cubicBezTo>
                  <a:pt x="0" y="19380"/>
                  <a:pt x="75" y="19654"/>
                  <a:pt x="218" y="19898"/>
                </a:cubicBezTo>
                <a:cubicBezTo>
                  <a:pt x="364" y="20142"/>
                  <a:pt x="559" y="20340"/>
                  <a:pt x="801" y="20484"/>
                </a:cubicBezTo>
                <a:cubicBezTo>
                  <a:pt x="1042" y="20631"/>
                  <a:pt x="1311" y="20704"/>
                  <a:pt x="1608" y="20709"/>
                </a:cubicBezTo>
                <a:cubicBezTo>
                  <a:pt x="1916" y="20704"/>
                  <a:pt x="2192" y="20631"/>
                  <a:pt x="2438" y="20484"/>
                </a:cubicBezTo>
                <a:cubicBezTo>
                  <a:pt x="2685" y="20340"/>
                  <a:pt x="2881" y="20142"/>
                  <a:pt x="3026" y="19898"/>
                </a:cubicBezTo>
                <a:cubicBezTo>
                  <a:pt x="3170" y="19654"/>
                  <a:pt x="3248" y="19380"/>
                  <a:pt x="3250" y="19082"/>
                </a:cubicBezTo>
                <a:lnTo>
                  <a:pt x="3250" y="1631"/>
                </a:lnTo>
                <a:cubicBezTo>
                  <a:pt x="3248" y="1329"/>
                  <a:pt x="3170" y="1058"/>
                  <a:pt x="3026" y="815"/>
                </a:cubicBezTo>
                <a:cubicBezTo>
                  <a:pt x="2881" y="570"/>
                  <a:pt x="2685" y="373"/>
                  <a:pt x="2438" y="229"/>
                </a:cubicBezTo>
                <a:cubicBezTo>
                  <a:pt x="2192" y="81"/>
                  <a:pt x="1916" y="9"/>
                  <a:pt x="1608" y="0"/>
                </a:cubicBezTo>
                <a:cubicBezTo>
                  <a:pt x="1311" y="9"/>
                  <a:pt x="1042" y="81"/>
                  <a:pt x="801" y="229"/>
                </a:cubicBezTo>
                <a:cubicBezTo>
                  <a:pt x="559" y="373"/>
                  <a:pt x="364" y="570"/>
                  <a:pt x="218" y="815"/>
                </a:cubicBezTo>
                <a:cubicBezTo>
                  <a:pt x="75" y="1058"/>
                  <a:pt x="0" y="1329"/>
                  <a:pt x="0" y="1631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93" id="393"/>
          <p:cNvSpPr>
            <a:spLocks noChangeArrowheads="1"/>
          </p:cNvSpPr>
          <p:nvPr/>
        </p:nvSpPr>
        <p:spPr bwMode="auto">
          <a:xfrm>
            <a:off x="1690180" y="4720146"/>
            <a:ext cx="40069" cy="262992"/>
          </a:xfrm>
          <a:custGeom>
            <a:avLst/>
            <a:gdLst/>
            <a:ahLst/>
            <a:cxnLst/>
            <a:rect l="0" t="0" r="r" b="b"/>
            <a:pathLst>
              <a:path w="3156" h="20709">
                <a:moveTo>
                  <a:pt x="1578" y="5944"/>
                </a:moveTo>
                <a:cubicBezTo>
                  <a:pt x="1130" y="5951"/>
                  <a:pt x="755" y="6105"/>
                  <a:pt x="458" y="6403"/>
                </a:cubicBezTo>
                <a:cubicBezTo>
                  <a:pt x="161" y="6701"/>
                  <a:pt x="9" y="7088"/>
                  <a:pt x="0" y="7573"/>
                </a:cubicBezTo>
                <a:lnTo>
                  <a:pt x="0" y="19111"/>
                </a:lnTo>
                <a:cubicBezTo>
                  <a:pt x="9" y="19565"/>
                  <a:pt x="161" y="19944"/>
                  <a:pt x="458" y="20245"/>
                </a:cubicBezTo>
                <a:cubicBezTo>
                  <a:pt x="755" y="20545"/>
                  <a:pt x="1130" y="20700"/>
                  <a:pt x="1578" y="20709"/>
                </a:cubicBezTo>
                <a:cubicBezTo>
                  <a:pt x="2042" y="20700"/>
                  <a:pt x="2421" y="20545"/>
                  <a:pt x="2707" y="20245"/>
                </a:cubicBezTo>
                <a:cubicBezTo>
                  <a:pt x="2999" y="19944"/>
                  <a:pt x="3149" y="19565"/>
                  <a:pt x="3156" y="19111"/>
                </a:cubicBezTo>
                <a:lnTo>
                  <a:pt x="3156" y="7573"/>
                </a:lnTo>
                <a:cubicBezTo>
                  <a:pt x="3149" y="7088"/>
                  <a:pt x="2999" y="6701"/>
                  <a:pt x="2707" y="6403"/>
                </a:cubicBezTo>
                <a:cubicBezTo>
                  <a:pt x="2421" y="6105"/>
                  <a:pt x="2042" y="5951"/>
                  <a:pt x="1578" y="5944"/>
                </a:cubicBezTo>
                <a:close/>
                <a:moveTo>
                  <a:pt x="3156" y="1600"/>
                </a:moveTo>
                <a:cubicBezTo>
                  <a:pt x="3149" y="1145"/>
                  <a:pt x="2999" y="767"/>
                  <a:pt x="2707" y="467"/>
                </a:cubicBezTo>
                <a:cubicBezTo>
                  <a:pt x="2421" y="168"/>
                  <a:pt x="2042" y="15"/>
                  <a:pt x="1578" y="0"/>
                </a:cubicBezTo>
                <a:cubicBezTo>
                  <a:pt x="1130" y="15"/>
                  <a:pt x="755" y="168"/>
                  <a:pt x="458" y="467"/>
                </a:cubicBezTo>
                <a:cubicBezTo>
                  <a:pt x="161" y="767"/>
                  <a:pt x="9" y="1145"/>
                  <a:pt x="0" y="1600"/>
                </a:cubicBezTo>
                <a:lnTo>
                  <a:pt x="0" y="2220"/>
                </a:lnTo>
                <a:cubicBezTo>
                  <a:pt x="0" y="2517"/>
                  <a:pt x="73" y="2788"/>
                  <a:pt x="213" y="3035"/>
                </a:cubicBezTo>
                <a:cubicBezTo>
                  <a:pt x="353" y="3279"/>
                  <a:pt x="541" y="3472"/>
                  <a:pt x="778" y="3620"/>
                </a:cubicBezTo>
                <a:cubicBezTo>
                  <a:pt x="1016" y="3765"/>
                  <a:pt x="1282" y="3840"/>
                  <a:pt x="1578" y="3845"/>
                </a:cubicBezTo>
                <a:cubicBezTo>
                  <a:pt x="1883" y="3840"/>
                  <a:pt x="2153" y="3765"/>
                  <a:pt x="2391" y="3620"/>
                </a:cubicBezTo>
                <a:cubicBezTo>
                  <a:pt x="2627" y="3472"/>
                  <a:pt x="2815" y="3279"/>
                  <a:pt x="2951" y="3035"/>
                </a:cubicBezTo>
                <a:cubicBezTo>
                  <a:pt x="3088" y="2788"/>
                  <a:pt x="3154" y="2517"/>
                  <a:pt x="3156" y="2220"/>
                </a:cubicBezTo>
                <a:lnTo>
                  <a:pt x="3156" y="1600"/>
                </a:ln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94" id="394"/>
          <p:cNvSpPr>
            <a:spLocks noChangeArrowheads="1"/>
          </p:cNvSpPr>
          <p:nvPr/>
        </p:nvSpPr>
        <p:spPr bwMode="auto">
          <a:xfrm>
            <a:off x="1756982" y="4795304"/>
            <a:ext cx="155169" cy="187846"/>
          </a:xfrm>
          <a:custGeom>
            <a:avLst/>
            <a:gdLst/>
            <a:ahLst/>
            <a:cxnLst/>
            <a:rect l="0" t="0" r="r" b="b"/>
            <a:pathLst>
              <a:path w="12219" h="14791">
                <a:moveTo>
                  <a:pt x="6092" y="0"/>
                </a:moveTo>
                <a:cubicBezTo>
                  <a:pt x="5518" y="1"/>
                  <a:pt x="4967" y="87"/>
                  <a:pt x="4442" y="247"/>
                </a:cubicBezTo>
                <a:cubicBezTo>
                  <a:pt x="3915" y="408"/>
                  <a:pt x="3428" y="634"/>
                  <a:pt x="2987" y="918"/>
                </a:cubicBezTo>
                <a:cubicBezTo>
                  <a:pt x="2848" y="634"/>
                  <a:pt x="2654" y="408"/>
                  <a:pt x="2400" y="247"/>
                </a:cubicBezTo>
                <a:cubicBezTo>
                  <a:pt x="2146" y="87"/>
                  <a:pt x="1864" y="1"/>
                  <a:pt x="1551" y="0"/>
                </a:cubicBezTo>
                <a:cubicBezTo>
                  <a:pt x="1102" y="10"/>
                  <a:pt x="734" y="164"/>
                  <a:pt x="446" y="463"/>
                </a:cubicBezTo>
                <a:cubicBezTo>
                  <a:pt x="160" y="758"/>
                  <a:pt x="10" y="1123"/>
                  <a:pt x="0" y="1568"/>
                </a:cubicBezTo>
                <a:lnTo>
                  <a:pt x="0" y="6152"/>
                </a:lnTo>
                <a:cubicBezTo>
                  <a:pt x="0" y="6152"/>
                  <a:pt x="0" y="6152"/>
                  <a:pt x="0" y="6152"/>
                </a:cubicBezTo>
                <a:lnTo>
                  <a:pt x="0" y="13223"/>
                </a:lnTo>
                <a:cubicBezTo>
                  <a:pt x="10" y="13664"/>
                  <a:pt x="160" y="14033"/>
                  <a:pt x="446" y="14328"/>
                </a:cubicBezTo>
                <a:cubicBezTo>
                  <a:pt x="734" y="14627"/>
                  <a:pt x="1102" y="14781"/>
                  <a:pt x="1551" y="14791"/>
                </a:cubicBezTo>
                <a:cubicBezTo>
                  <a:pt x="1940" y="14782"/>
                  <a:pt x="2276" y="14659"/>
                  <a:pt x="2558" y="14422"/>
                </a:cubicBezTo>
                <a:cubicBezTo>
                  <a:pt x="2841" y="14183"/>
                  <a:pt x="3022" y="13882"/>
                  <a:pt x="3102" y="13519"/>
                </a:cubicBezTo>
                <a:cubicBezTo>
                  <a:pt x="3132" y="13460"/>
                  <a:pt x="3148" y="13405"/>
                  <a:pt x="3152" y="13361"/>
                </a:cubicBezTo>
                <a:cubicBezTo>
                  <a:pt x="3160" y="13313"/>
                  <a:pt x="3164" y="13265"/>
                  <a:pt x="3160" y="13223"/>
                </a:cubicBezTo>
                <a:lnTo>
                  <a:pt x="3160" y="13223"/>
                </a:lnTo>
                <a:lnTo>
                  <a:pt x="3160" y="6152"/>
                </a:lnTo>
                <a:cubicBezTo>
                  <a:pt x="3166" y="5593"/>
                  <a:pt x="3299" y="5090"/>
                  <a:pt x="3556" y="4640"/>
                </a:cubicBezTo>
                <a:cubicBezTo>
                  <a:pt x="3814" y="4192"/>
                  <a:pt x="4165" y="3835"/>
                  <a:pt x="4603" y="3570"/>
                </a:cubicBezTo>
                <a:cubicBezTo>
                  <a:pt x="5043" y="3304"/>
                  <a:pt x="5542" y="3168"/>
                  <a:pt x="6092" y="3162"/>
                </a:cubicBezTo>
                <a:cubicBezTo>
                  <a:pt x="6658" y="3168"/>
                  <a:pt x="7168" y="3304"/>
                  <a:pt x="7626" y="3570"/>
                </a:cubicBezTo>
                <a:cubicBezTo>
                  <a:pt x="8084" y="3835"/>
                  <a:pt x="8452" y="4192"/>
                  <a:pt x="8723" y="4640"/>
                </a:cubicBezTo>
                <a:cubicBezTo>
                  <a:pt x="8998" y="5090"/>
                  <a:pt x="9135" y="5593"/>
                  <a:pt x="9142" y="6152"/>
                </a:cubicBezTo>
                <a:lnTo>
                  <a:pt x="9142" y="13223"/>
                </a:lnTo>
                <a:cubicBezTo>
                  <a:pt x="9145" y="13513"/>
                  <a:pt x="9220" y="13773"/>
                  <a:pt x="9363" y="14010"/>
                </a:cubicBezTo>
                <a:cubicBezTo>
                  <a:pt x="9504" y="14247"/>
                  <a:pt x="9693" y="14434"/>
                  <a:pt x="9927" y="14576"/>
                </a:cubicBezTo>
                <a:cubicBezTo>
                  <a:pt x="10161" y="14713"/>
                  <a:pt x="10415" y="14786"/>
                  <a:pt x="10694" y="14791"/>
                </a:cubicBezTo>
                <a:cubicBezTo>
                  <a:pt x="11130" y="14781"/>
                  <a:pt x="11489" y="14627"/>
                  <a:pt x="11772" y="14328"/>
                </a:cubicBezTo>
                <a:cubicBezTo>
                  <a:pt x="12059" y="14033"/>
                  <a:pt x="12207" y="13664"/>
                  <a:pt x="12219" y="13223"/>
                </a:cubicBezTo>
                <a:lnTo>
                  <a:pt x="12219" y="6152"/>
                </a:lnTo>
                <a:cubicBezTo>
                  <a:pt x="12214" y="5309"/>
                  <a:pt x="12053" y="4519"/>
                  <a:pt x="11738" y="3778"/>
                </a:cubicBezTo>
                <a:cubicBezTo>
                  <a:pt x="11424" y="3039"/>
                  <a:pt x="10989" y="2387"/>
                  <a:pt x="10431" y="1824"/>
                </a:cubicBezTo>
                <a:cubicBezTo>
                  <a:pt x="9873" y="1254"/>
                  <a:pt x="9224" y="815"/>
                  <a:pt x="8484" y="492"/>
                </a:cubicBezTo>
                <a:cubicBezTo>
                  <a:pt x="7744" y="169"/>
                  <a:pt x="6948" y="7"/>
                  <a:pt x="6092" y="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95" id="395"/>
          <p:cNvSpPr>
            <a:spLocks noChangeArrowheads="1"/>
          </p:cNvSpPr>
          <p:nvPr/>
        </p:nvSpPr>
        <p:spPr bwMode="auto">
          <a:xfrm>
            <a:off x="1937906" y="4720146"/>
            <a:ext cx="152768" cy="262992"/>
          </a:xfrm>
          <a:custGeom>
            <a:avLst/>
            <a:gdLst/>
            <a:ahLst/>
            <a:cxnLst/>
            <a:rect l="0" t="0" r="r" b="b"/>
            <a:pathLst>
              <a:path w="12029" h="20709">
                <a:moveTo>
                  <a:pt x="1611" y="20709"/>
                </a:moveTo>
                <a:cubicBezTo>
                  <a:pt x="1918" y="20704"/>
                  <a:pt x="2195" y="20631"/>
                  <a:pt x="2441" y="20484"/>
                </a:cubicBezTo>
                <a:cubicBezTo>
                  <a:pt x="2688" y="20340"/>
                  <a:pt x="2883" y="20142"/>
                  <a:pt x="3029" y="19898"/>
                </a:cubicBezTo>
                <a:cubicBezTo>
                  <a:pt x="3174" y="19654"/>
                  <a:pt x="3250" y="19380"/>
                  <a:pt x="3256" y="19082"/>
                </a:cubicBezTo>
                <a:lnTo>
                  <a:pt x="3256" y="16478"/>
                </a:lnTo>
                <a:lnTo>
                  <a:pt x="4865" y="14852"/>
                </a:lnTo>
                <a:lnTo>
                  <a:pt x="9171" y="20118"/>
                </a:lnTo>
                <a:cubicBezTo>
                  <a:pt x="9323" y="20309"/>
                  <a:pt x="9505" y="20460"/>
                  <a:pt x="9722" y="20559"/>
                </a:cubicBezTo>
                <a:cubicBezTo>
                  <a:pt x="9938" y="20659"/>
                  <a:pt x="10165" y="20709"/>
                  <a:pt x="10402" y="20709"/>
                </a:cubicBezTo>
                <a:cubicBezTo>
                  <a:pt x="10580" y="20709"/>
                  <a:pt x="10759" y="20679"/>
                  <a:pt x="10938" y="20617"/>
                </a:cubicBezTo>
                <a:cubicBezTo>
                  <a:pt x="11114" y="20556"/>
                  <a:pt x="11280" y="20460"/>
                  <a:pt x="11430" y="20322"/>
                </a:cubicBezTo>
                <a:cubicBezTo>
                  <a:pt x="11662" y="20134"/>
                  <a:pt x="11830" y="19902"/>
                  <a:pt x="11924" y="19636"/>
                </a:cubicBezTo>
                <a:cubicBezTo>
                  <a:pt x="12024" y="19367"/>
                  <a:pt x="12048" y="19092"/>
                  <a:pt x="12006" y="18805"/>
                </a:cubicBezTo>
                <a:cubicBezTo>
                  <a:pt x="11961" y="18523"/>
                  <a:pt x="11848" y="18259"/>
                  <a:pt x="11662" y="18018"/>
                </a:cubicBezTo>
                <a:lnTo>
                  <a:pt x="7150" y="12545"/>
                </a:lnTo>
                <a:lnTo>
                  <a:pt x="11546" y="8107"/>
                </a:lnTo>
                <a:cubicBezTo>
                  <a:pt x="11761" y="7895"/>
                  <a:pt x="11903" y="7653"/>
                  <a:pt x="11974" y="7377"/>
                </a:cubicBezTo>
                <a:cubicBezTo>
                  <a:pt x="12047" y="7105"/>
                  <a:pt x="12047" y="6828"/>
                  <a:pt x="11974" y="6548"/>
                </a:cubicBezTo>
                <a:cubicBezTo>
                  <a:pt x="11903" y="6272"/>
                  <a:pt x="11761" y="6021"/>
                  <a:pt x="11546" y="5800"/>
                </a:cubicBezTo>
                <a:cubicBezTo>
                  <a:pt x="11336" y="5592"/>
                  <a:pt x="11091" y="5454"/>
                  <a:pt x="10815" y="5386"/>
                </a:cubicBezTo>
                <a:cubicBezTo>
                  <a:pt x="10539" y="5318"/>
                  <a:pt x="10266" y="5318"/>
                  <a:pt x="9990" y="5386"/>
                </a:cubicBezTo>
                <a:cubicBezTo>
                  <a:pt x="9712" y="5454"/>
                  <a:pt x="9471" y="5592"/>
                  <a:pt x="9261" y="5800"/>
                </a:cubicBezTo>
                <a:lnTo>
                  <a:pt x="3256" y="11863"/>
                </a:lnTo>
                <a:lnTo>
                  <a:pt x="3256" y="1631"/>
                </a:lnTo>
                <a:cubicBezTo>
                  <a:pt x="3250" y="1329"/>
                  <a:pt x="3174" y="1058"/>
                  <a:pt x="3029" y="815"/>
                </a:cubicBezTo>
                <a:cubicBezTo>
                  <a:pt x="2883" y="570"/>
                  <a:pt x="2688" y="373"/>
                  <a:pt x="2441" y="229"/>
                </a:cubicBezTo>
                <a:cubicBezTo>
                  <a:pt x="2195" y="81"/>
                  <a:pt x="1918" y="9"/>
                  <a:pt x="1611" y="0"/>
                </a:cubicBezTo>
                <a:cubicBezTo>
                  <a:pt x="1306" y="9"/>
                  <a:pt x="1030" y="81"/>
                  <a:pt x="789" y="229"/>
                </a:cubicBezTo>
                <a:cubicBezTo>
                  <a:pt x="548" y="373"/>
                  <a:pt x="354" y="570"/>
                  <a:pt x="218" y="815"/>
                </a:cubicBezTo>
                <a:cubicBezTo>
                  <a:pt x="74" y="1058"/>
                  <a:pt x="2" y="1329"/>
                  <a:pt x="0" y="1631"/>
                </a:cubicBezTo>
                <a:lnTo>
                  <a:pt x="0" y="19082"/>
                </a:lnTo>
                <a:cubicBezTo>
                  <a:pt x="2" y="19380"/>
                  <a:pt x="74" y="19654"/>
                  <a:pt x="218" y="19898"/>
                </a:cubicBezTo>
                <a:cubicBezTo>
                  <a:pt x="354" y="20142"/>
                  <a:pt x="548" y="20340"/>
                  <a:pt x="789" y="20484"/>
                </a:cubicBezTo>
                <a:cubicBezTo>
                  <a:pt x="1030" y="20631"/>
                  <a:pt x="1306" y="20704"/>
                  <a:pt x="1611" y="20709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Text Box 396" id="396"/>
          <p:cNvSpPr txBox="1">
            <a:spLocks noChangeArrowheads="1"/>
          </p:cNvSpPr>
          <p:nvPr/>
        </p:nvSpPr>
        <p:spPr bwMode="auto">
          <a:xfrm rot="0">
            <a:off x="1084631" y="5044338"/>
            <a:ext cx="1093495" cy="8103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638"/>
              </a:lnSpc>
              <a:spcAft>
                <a:spcPts val="0"/>
              </a:spcAft>
            </a:pPr>
            <a:r>
              <a:rPr sz="611" b="1" kern="2">
                <a:solidFill>
                  <a:srgbClr val="FFFFFF">
                    <a:alpha val="100000"/>
                  </a:srgbClr>
                </a:solidFill>
                <a:latin typeface="PDF-QuicksandBold-Regular"/>
              </a:rPr>
              <a:t>e-learning solutions</a:t>
            </a:r>
            <a:endParaRPr sz="611" b="1" kern="2">
              <a:solidFill>
                <a:srgbClr val="FFFFFF">
                  <a:alpha val="100000"/>
                </a:srgbClr>
              </a:solidFill>
              <a:latin typeface="PDF-QuicksandBold-Regular"/>
            </a:endParaRPr>
          </a:p>
        </p:txBody>
      </p:sp>
      <p:grpSp>
        <p:nvGrpSpPr>
          <p:cNvPr name="Group 397" id="397"/>
          <p:cNvGrpSpPr/>
          <p:nvPr/>
        </p:nvGrpSpPr>
        <p:grpSpPr>
          <a:xfrm>
            <a:off x="5632704" y="569976"/>
            <a:ext cx="3511296" cy="4578096"/>
            <a:chOff x="5632704" y="569976"/>
            <a:chExt cx="3511296" cy="4578096"/>
          </a:xfrm>
        </p:grpSpPr>
        <p:grpSp>
          <p:nvGrpSpPr>
            <p:cNvPr name="Group 398" id="398"/>
            <p:cNvGrpSpPr/>
            <p:nvPr/>
          </p:nvGrpSpPr>
          <p:grpSpPr>
            <a:xfrm>
              <a:off x="5908612" y="2907119"/>
              <a:ext cx="1053897" cy="844563"/>
              <a:chOff x="5908612" y="2907119"/>
              <a:chExt cx="1053897" cy="844563"/>
            </a:xfrm>
          </p:grpSpPr>
          <p:sp>
            <p:nvSpPr>
              <p:cNvPr name="Freeform 399" id="399"/>
              <p:cNvSpPr>
                <a:spLocks noChangeArrowheads="1"/>
              </p:cNvSpPr>
              <p:nvPr/>
            </p:nvSpPr>
            <p:spPr bwMode="auto">
              <a:xfrm>
                <a:off x="5908599" y="2907106"/>
                <a:ext cx="1053897" cy="844550"/>
              </a:xfrm>
              <a:custGeom>
                <a:avLst/>
                <a:gdLst/>
                <a:ahLst/>
                <a:cxnLst/>
                <a:rect l="0" t="0" r="r" b="b"/>
                <a:pathLst>
                  <a:path w="82984" h="66501">
                    <a:moveTo>
                      <a:pt x="21586" y="64078"/>
                    </a:moveTo>
                    <a:lnTo>
                      <a:pt x="77269" y="25089"/>
                    </a:lnTo>
                    <a:cubicBezTo>
                      <a:pt x="83330" y="20845"/>
                      <a:pt x="84804" y="12481"/>
                      <a:pt x="80561" y="6421"/>
                    </a:cubicBezTo>
                    <a:lnTo>
                      <a:pt x="80066" y="5714"/>
                    </a:lnTo>
                    <a:cubicBezTo>
                      <a:pt x="75822" y="-346"/>
                      <a:pt x="67459" y="-1821"/>
                      <a:pt x="61398" y="2423"/>
                    </a:cubicBezTo>
                    <a:lnTo>
                      <a:pt x="5715" y="41412"/>
                    </a:lnTo>
                    <a:cubicBezTo>
                      <a:pt x="-346" y="45656"/>
                      <a:pt x="-1821" y="54020"/>
                      <a:pt x="2423" y="60080"/>
                    </a:cubicBezTo>
                    <a:lnTo>
                      <a:pt x="2918" y="60787"/>
                    </a:lnTo>
                    <a:cubicBezTo>
                      <a:pt x="7161" y="66847"/>
                      <a:pt x="15525" y="68322"/>
                      <a:pt x="21586" y="64078"/>
                    </a:cubicBezTo>
                    <a:close/>
                  </a:path>
                </a:pathLst>
              </a:custGeom>
              <a:solidFill>
                <a:srgbClr val="FF8200"/>
              </a:solidFill>
              <a:ln w="3175"/>
            </p:spPr>
          </p:sp>
        </p:grpSp>
        <p:pic>
          <p:nvPicPr>
            <p:cNvPr name="image38.png" id="400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  <p:grpSp>
          <p:nvGrpSpPr>
            <p:cNvPr name="Group 401" id="401"/>
            <p:cNvGrpSpPr/>
            <p:nvPr/>
          </p:nvGrpSpPr>
          <p:grpSpPr>
            <a:xfrm>
              <a:off x="6334658" y="810209"/>
              <a:ext cx="844563" cy="1053897"/>
              <a:chOff x="6334658" y="810209"/>
              <a:chExt cx="844563" cy="1053897"/>
            </a:xfrm>
          </p:grpSpPr>
          <p:sp>
            <p:nvSpPr>
              <p:cNvPr name="Freeform 402" id="402"/>
              <p:cNvSpPr>
                <a:spLocks noChangeArrowheads="1"/>
              </p:cNvSpPr>
              <p:nvPr/>
            </p:nvSpPr>
            <p:spPr bwMode="auto">
              <a:xfrm>
                <a:off x="6334646" y="810209"/>
                <a:ext cx="844550" cy="1053897"/>
              </a:xfrm>
              <a:custGeom>
                <a:avLst/>
                <a:gdLst/>
                <a:ahLst/>
                <a:cxnLst/>
                <a:rect l="0" t="0" r="r" b="b"/>
                <a:pathLst>
                  <a:path w="66501" h="82984">
                    <a:moveTo>
                      <a:pt x="2423" y="21586"/>
                    </a:moveTo>
                    <a:lnTo>
                      <a:pt x="41412" y="77269"/>
                    </a:lnTo>
                    <a:cubicBezTo>
                      <a:pt x="45656" y="83329"/>
                      <a:pt x="54019" y="84804"/>
                      <a:pt x="60080" y="80561"/>
                    </a:cubicBezTo>
                    <a:lnTo>
                      <a:pt x="60786" y="80066"/>
                    </a:lnTo>
                    <a:cubicBezTo>
                      <a:pt x="66847" y="75822"/>
                      <a:pt x="68322" y="67458"/>
                      <a:pt x="64078" y="61398"/>
                    </a:cubicBezTo>
                    <a:lnTo>
                      <a:pt x="25089" y="5715"/>
                    </a:lnTo>
                    <a:cubicBezTo>
                      <a:pt x="20845" y="-346"/>
                      <a:pt x="12481" y="-1821"/>
                      <a:pt x="6421" y="2423"/>
                    </a:cubicBezTo>
                    <a:lnTo>
                      <a:pt x="5714" y="2917"/>
                    </a:lnTo>
                    <a:cubicBezTo>
                      <a:pt x="-346" y="7161"/>
                      <a:pt x="-1821" y="15525"/>
                      <a:pt x="2423" y="21586"/>
                    </a:cubicBezTo>
                    <a:close/>
                  </a:path>
                </a:pathLst>
              </a:custGeom>
              <a:solidFill>
                <a:srgbClr val="34CC5C"/>
              </a:solidFill>
              <a:ln w="3175"/>
            </p:spPr>
          </p:sp>
        </p:grpSp>
        <p:pic>
          <p:nvPicPr>
            <p:cNvPr name="image39.png" id="403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</p:grpSp>
      <p:sp>
        <p:nvSpPr>
          <p:cNvPr name="Freeform 404" id="404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sp>
        <p:nvSpPr>
          <p:cNvPr name="Freeform 405" id="405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grpSp>
        <p:nvGrpSpPr>
          <p:cNvPr name="Group 406" id="406"/>
          <p:cNvGrpSpPr/>
          <p:nvPr/>
        </p:nvGrpSpPr>
        <p:grpSpPr>
          <a:xfrm>
            <a:off x="51" y="571475"/>
            <a:ext cx="571487" cy="470395"/>
            <a:chOff x="51" y="571475"/>
            <a:chExt cx="571487" cy="470395"/>
          </a:xfrm>
        </p:grpSpPr>
        <p:sp>
          <p:nvSpPr>
            <p:cNvPr name="Freeform 407" id="407"/>
            <p:cNvSpPr>
              <a:spLocks noChangeArrowheads="1"/>
            </p:cNvSpPr>
            <p:nvPr/>
          </p:nvSpPr>
          <p:spPr bwMode="auto">
            <a:xfrm>
              <a:off x="51" y="571475"/>
              <a:ext cx="571487" cy="470395"/>
            </a:xfrm>
            <a:custGeom>
              <a:avLst/>
              <a:gdLst/>
              <a:ahLst/>
              <a:cxnLst/>
              <a:rect l="0" t="0" r="r" b="b"/>
              <a:pathLst>
                <a:path w="44999" h="37039">
                  <a:moveTo>
                    <a:pt x="0" y="0"/>
                  </a:moveTo>
                  <a:lnTo>
                    <a:pt x="0" y="37039"/>
                  </a:lnTo>
                  <a:lnTo>
                    <a:pt x="44999" y="37039"/>
                  </a:lnTo>
                  <a:lnTo>
                    <a:pt x="44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BE"/>
            </a:solidFill>
            <a:ln w="3175"/>
          </p:spPr>
        </p:sp>
      </p:grpSp>
      <p:sp>
        <p:nvSpPr>
          <p:cNvPr name="Freeform 408" id="408"/>
          <p:cNvSpPr>
            <a:spLocks noChangeArrowheads="1"/>
          </p:cNvSpPr>
          <p:nvPr/>
        </p:nvSpPr>
        <p:spPr bwMode="auto">
          <a:xfrm>
            <a:off x="5499926" y="571424"/>
            <a:ext cx="3132138" cy="4572025"/>
          </a:xfrm>
          <a:custGeom>
            <a:avLst/>
            <a:gdLst/>
            <a:ahLst/>
            <a:cxnLst/>
            <a:rect l="0" t="0" r="r" b="b"/>
            <a:pathLst>
              <a:path w="246625" h="360003">
                <a:moveTo>
                  <a:pt x="241415" y="359983"/>
                </a:moveTo>
                <a:lnTo>
                  <a:pt x="242549" y="359751"/>
                </a:lnTo>
                <a:lnTo>
                  <a:pt x="243591" y="359310"/>
                </a:lnTo>
                <a:lnTo>
                  <a:pt x="244517" y="358684"/>
                </a:lnTo>
                <a:lnTo>
                  <a:pt x="245305" y="357895"/>
                </a:lnTo>
                <a:lnTo>
                  <a:pt x="245932" y="356969"/>
                </a:lnTo>
                <a:lnTo>
                  <a:pt x="246373" y="355927"/>
                </a:lnTo>
                <a:lnTo>
                  <a:pt x="246605" y="354794"/>
                </a:lnTo>
                <a:lnTo>
                  <a:pt x="246625" y="354198"/>
                </a:lnTo>
                <a:lnTo>
                  <a:pt x="246622" y="5806"/>
                </a:lnTo>
                <a:lnTo>
                  <a:pt x="246602" y="5210"/>
                </a:lnTo>
                <a:lnTo>
                  <a:pt x="246370" y="4077"/>
                </a:lnTo>
                <a:lnTo>
                  <a:pt x="245929" y="3035"/>
                </a:lnTo>
                <a:lnTo>
                  <a:pt x="245302" y="2108"/>
                </a:lnTo>
                <a:lnTo>
                  <a:pt x="244514" y="1320"/>
                </a:lnTo>
                <a:lnTo>
                  <a:pt x="243588" y="694"/>
                </a:lnTo>
                <a:lnTo>
                  <a:pt x="242546" y="253"/>
                </a:lnTo>
                <a:lnTo>
                  <a:pt x="241412" y="20"/>
                </a:lnTo>
                <a:lnTo>
                  <a:pt x="240816" y="0"/>
                </a:lnTo>
                <a:lnTo>
                  <a:pt x="5806" y="0"/>
                </a:lnTo>
                <a:lnTo>
                  <a:pt x="5210" y="20"/>
                </a:lnTo>
                <a:lnTo>
                  <a:pt x="4077" y="253"/>
                </a:lnTo>
                <a:lnTo>
                  <a:pt x="3035" y="694"/>
                </a:lnTo>
                <a:lnTo>
                  <a:pt x="2108" y="1320"/>
                </a:lnTo>
                <a:lnTo>
                  <a:pt x="1320" y="2108"/>
                </a:lnTo>
                <a:lnTo>
                  <a:pt x="694" y="3035"/>
                </a:lnTo>
                <a:lnTo>
                  <a:pt x="253" y="4077"/>
                </a:lnTo>
                <a:lnTo>
                  <a:pt x="20" y="5210"/>
                </a:lnTo>
                <a:lnTo>
                  <a:pt x="0" y="5806"/>
                </a:lnTo>
                <a:lnTo>
                  <a:pt x="3" y="354198"/>
                </a:lnTo>
                <a:lnTo>
                  <a:pt x="23" y="354794"/>
                </a:lnTo>
                <a:lnTo>
                  <a:pt x="256" y="355927"/>
                </a:lnTo>
                <a:lnTo>
                  <a:pt x="697" y="356969"/>
                </a:lnTo>
                <a:lnTo>
                  <a:pt x="1323" y="357895"/>
                </a:lnTo>
                <a:lnTo>
                  <a:pt x="2111" y="358684"/>
                </a:lnTo>
                <a:lnTo>
                  <a:pt x="3038" y="359310"/>
                </a:lnTo>
                <a:lnTo>
                  <a:pt x="4080" y="359751"/>
                </a:lnTo>
                <a:lnTo>
                  <a:pt x="5213" y="359983"/>
                </a:lnTo>
                <a:lnTo>
                  <a:pt x="5809" y="360003"/>
                </a:lnTo>
                <a:lnTo>
                  <a:pt x="240819" y="360003"/>
                </a:lnTo>
                <a:lnTo>
                  <a:pt x="241415" y="359983"/>
                </a:lnTo>
                <a:close/>
              </a:path>
            </a:pathLst>
          </a:custGeom>
          <a:blipFill rotWithShape="1">
            <a:blip r:embed="rId48">
              <a:alphaModFix amt="100000"/>
            </a:blip>
            <a:stretch>
              <a:fillRect/>
            </a:stretch>
          </a:blipFill>
          <a:ln w="3175"/>
        </p:spPr>
      </p:sp>
      <p:sp>
        <p:nvSpPr>
          <p:cNvPr name="Text Box 409" id="409"/>
          <p:cNvSpPr txBox="1">
            <a:spLocks noChangeArrowheads="1"/>
          </p:cNvSpPr>
          <p:nvPr/>
        </p:nvSpPr>
        <p:spPr bwMode="auto">
          <a:xfrm rot="0">
            <a:off x="573062" y="2384196"/>
            <a:ext cx="4526280" cy="1647838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160"/>
              </a:lnSpc>
            </a:pPr>
            <a:r>
              <a:rPr b="1" kern="2"/>
              <a:t>E</a:t>
            </a:r>
            <a:r>
              <a:rPr b="1" kern="2"/>
              <a:t xml:space="preserve">dulink </a:t>
            </a:r>
            <a:r>
              <a:rPr spc="0" b="1" kern="2"/>
              <a:t>E</a:t>
            </a:r>
            <a:r>
              <a:rPr b="1" kern="2"/>
              <a:t>-Learning is not just about the pr</a:t>
            </a:r>
            <a:r>
              <a:rPr b="1" kern="2"/>
              <a:t>esent; it'</a:t>
            </a:r>
            <a:r>
              <a:rPr b="1" kern="2"/>
              <a:t xml:space="preserve">s </a:t>
            </a:r>
            <a:r>
              <a:rPr b="1" kern="2"/>
              <a:t>about building a brighter futur</a:t>
            </a:r>
            <a:r>
              <a:rPr b="1" kern="2"/>
              <a:t>e t</a:t>
            </a:r>
            <a:r>
              <a:rPr b="1" kern="2"/>
              <a:t>ogether</a:t>
            </a:r>
            <a:r>
              <a:rPr b="1" kern="2"/>
              <a:t>.</a:t>
            </a:r>
            <a:r>
              <a:rPr kern="2"/>
              <a:t xml:space="preserve"> Explor</a:t>
            </a:r>
            <a:r>
              <a:rPr kern="2"/>
              <a:t xml:space="preserve">e our </a:t>
            </a:r>
            <a:r>
              <a:rPr kern="2"/>
              <a:t>r</a:t>
            </a:r>
            <a:r>
              <a:rPr kern="2"/>
              <a:t>oadmap, outlining futur</a:t>
            </a:r>
            <a:r>
              <a:rPr kern="2"/>
              <a:t>e plans and milest</a:t>
            </a:r>
            <a:r>
              <a:rPr kern="2"/>
              <a:t>ones. F</a:t>
            </a:r>
            <a:r>
              <a:rPr kern="2"/>
              <a:t>r</a:t>
            </a:r>
            <a:r>
              <a:rPr kern="2"/>
              <a:t xml:space="preserve">om </a:t>
            </a:r>
            <a:r>
              <a:rPr kern="2"/>
              <a:t>expansion int</a:t>
            </a:r>
            <a:r>
              <a:rPr kern="2"/>
              <a:t>o new r</a:t>
            </a:r>
            <a:r>
              <a:rPr kern="2"/>
              <a:t xml:space="preserve">egions </a:t>
            </a:r>
            <a:r>
              <a:rPr spc="0" kern="2"/>
              <a:t>t</a:t>
            </a:r>
            <a:r>
              <a:rPr kern="2"/>
              <a:t>o the intr</a:t>
            </a:r>
            <a:r>
              <a:rPr kern="2"/>
              <a:t xml:space="preserve">oduction </a:t>
            </a:r>
            <a:r>
              <a:rPr spc="0" kern="2"/>
              <a:t>o</a:t>
            </a:r>
            <a:r>
              <a:rPr kern="2"/>
              <a:t xml:space="preserve">f </a:t>
            </a:r>
            <a:r>
              <a:rPr kern="2"/>
              <a:t>cutting-edge f</a:t>
            </a:r>
            <a:r>
              <a:rPr kern="2"/>
              <a:t>eatur</a:t>
            </a:r>
            <a:r>
              <a:rPr kern="2"/>
              <a:t xml:space="preserve">es, join us in anticipating the </a:t>
            </a:r>
            <a:r>
              <a:rPr kern="2"/>
              <a:t>ex</a:t>
            </a:r>
            <a:r>
              <a:rPr kern="2"/>
              <a:t>citing de</a:t>
            </a:r>
            <a:r>
              <a:rPr kern="2"/>
              <a:t>v</a:t>
            </a:r>
            <a:r>
              <a:rPr kern="2"/>
              <a:t>elopments that lie ahead.</a:t>
            </a:r>
            <a:endParaRPr kern="2"/>
          </a:p>
        </p:txBody>
      </p:sp>
      <p:sp>
        <p:nvSpPr>
          <p:cNvPr name="Text Box 410" id="410"/>
          <p:cNvSpPr txBox="1">
            <a:spLocks noChangeArrowheads="1"/>
          </p:cNvSpPr>
          <p:nvPr/>
        </p:nvSpPr>
        <p:spPr bwMode="auto">
          <a:xfrm rot="0">
            <a:off x="558305" y="1871536"/>
            <a:ext cx="4364253" cy="37967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833"/>
              </a:lnSpc>
              <a:spcAft>
                <a:spcPts val="0"/>
              </a:spcAft>
            </a:pP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roadmap For the F</a:t>
            </a:r>
            <a:r>
              <a:rPr sz="286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uture</a:t>
            </a:r>
            <a:endParaRPr sz="2700" b="1" kern="2">
              <a:solidFill>
                <a:srgbClr val="11A8FF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411" id="411"/>
          <p:cNvSpPr txBox="1">
            <a:spLocks noChangeArrowheads="1"/>
          </p:cNvSpPr>
          <p:nvPr/>
        </p:nvSpPr>
        <p:spPr bwMode="auto">
          <a:xfrm rot="0">
            <a:off x="837692" y="485254"/>
            <a:ext cx="1989519" cy="59874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340"/>
              </a:lnSpc>
            </a:pP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Building a Bright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 xml:space="preserve">er 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F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utur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e t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og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ether</a:t>
            </a:r>
            <a:endParaRPr sz="1800" b="1" kern="2">
              <a:solidFill>
                <a:srgbClr val="4C4C4C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412" id="412"/>
          <p:cNvSpPr txBox="1">
            <a:spLocks noChangeArrowheads="1"/>
          </p:cNvSpPr>
          <p:nvPr/>
        </p:nvSpPr>
        <p:spPr bwMode="auto">
          <a:xfrm rot="0">
            <a:off x="181762" y="716483"/>
            <a:ext cx="492938" cy="179921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416"/>
              </a:lnSpc>
              <a:spcAft>
                <a:spcPts val="0"/>
              </a:spcAft>
            </a:pPr>
            <a:r>
              <a:rPr sz="135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10</a:t>
            </a:r>
            <a:endParaRPr sz="135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</p:txBody>
      </p:sp>
    </p:spTree>
  </p:cSld>
  <p:clrMapOvr>
    <a:masterClrMapping/>
  </p:clrMapOvr>
  <p:transition spd="fast">
    <p:pull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413" id="413"/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name="Freeform 414" id="414">
              <a:hlinkClick xmlns:a="http://schemas.openxmlformats.org/drawingml/2006/main" r:id="rId49" tooltip="mailto:enrol.edulink@gmail.com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5715000"/>
            </a:xfrm>
            <a:custGeom>
              <a:avLst/>
              <a:gdLst/>
              <a:ahLst/>
              <a:cxnLst/>
              <a:rect l="0" t="0" r="r" b="b"/>
              <a:pathLst>
                <a:path w="720000" h="450000">
                  <a:moveTo>
                    <a:pt x="0" y="450000"/>
                  </a:moveTo>
                  <a:lnTo>
                    <a:pt x="720000" y="450000"/>
                  </a:lnTo>
                  <a:lnTo>
                    <a:pt x="720000" y="0"/>
                  </a:lnTo>
                  <a:lnTo>
                    <a:pt x="0" y="0"/>
                  </a:lnTo>
                  <a:lnTo>
                    <a:pt x="0" y="450000"/>
                  </a:lnTo>
                  <a:close/>
                </a:path>
              </a:pathLst>
            </a:custGeom>
            <a:solidFill>
              <a:srgbClr val="BFBCB3"/>
            </a:solidFill>
            <a:ln w="3175"/>
          </p:spPr>
        </p:sp>
      </p:grpSp>
      <p:pic>
        <p:nvPicPr>
          <p:cNvPr name="image41.png" id="415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144"/>
            <a:ext cx="9137904" cy="5705856"/>
          </a:xfrm>
          <a:prstGeom prst="rect">
            <a:avLst/>
          </a:prstGeom>
        </p:spPr>
      </p:pic>
      <p:grpSp>
        <p:nvGrpSpPr>
          <p:cNvPr name="Group 416" id="416"/>
          <p:cNvGrpSpPr/>
          <p:nvPr/>
        </p:nvGrpSpPr>
        <p:grpSpPr>
          <a:xfrm>
            <a:off x="0" y="13"/>
            <a:ext cx="9143987" cy="5714987"/>
            <a:chOff x="0" y="13"/>
            <a:chExt cx="9143987" cy="5714987"/>
          </a:xfrm>
        </p:grpSpPr>
        <p:sp>
          <p:nvSpPr>
            <p:cNvPr name="Freeform 417" id="417">
              <a:hlinkClick xmlns:a="http://schemas.openxmlformats.org/drawingml/2006/main" r:id="rId51" tooltip="mailto:enrol.edulink@gmail.com"/>
            </p:cNvPr>
            <p:cNvSpPr>
              <a:spLocks noChangeArrowheads="1"/>
            </p:cNvSpPr>
            <p:nvPr/>
          </p:nvSpPr>
          <p:spPr bwMode="auto">
            <a:xfrm>
              <a:off x="0" y="13"/>
              <a:ext cx="9143987" cy="5714975"/>
            </a:xfrm>
            <a:custGeom>
              <a:avLst/>
              <a:gdLst/>
              <a:ahLst/>
              <a:cxnLst/>
              <a:rect l="0" t="0" r="r" b="b"/>
              <a:pathLst>
                <a:path w="719999" h="449999">
                  <a:moveTo>
                    <a:pt x="0" y="0"/>
                  </a:moveTo>
                  <a:lnTo>
                    <a:pt x="0" y="449999"/>
                  </a:lnTo>
                  <a:lnTo>
                    <a:pt x="719999" y="449999"/>
                  </a:lnTo>
                  <a:lnTo>
                    <a:pt x="7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/>
          </p:spPr>
        </p:sp>
      </p:grpSp>
      <p:sp>
        <p:nvSpPr>
          <p:cNvPr name="Freeform 418" id="418"/>
          <p:cNvSpPr>
            <a:spLocks noChangeArrowheads="1"/>
          </p:cNvSpPr>
          <p:nvPr/>
        </p:nvSpPr>
        <p:spPr bwMode="auto">
          <a:xfrm>
            <a:off x="1128471" y="5004473"/>
            <a:ext cx="1295464" cy="138989"/>
          </a:xfrm>
          <a:custGeom>
            <a:avLst/>
            <a:gdLst/>
            <a:ahLst/>
            <a:cxnLst/>
            <a:rect l="0" t="0" r="r" b="b"/>
            <a:pathLst>
              <a:path w="102006" h="10945">
                <a:moveTo>
                  <a:pt x="0" y="5472"/>
                </a:moveTo>
                <a:lnTo>
                  <a:pt x="0" y="5473"/>
                </a:lnTo>
                <a:cubicBezTo>
                  <a:pt x="0" y="8493"/>
                  <a:pt x="2493" y="10945"/>
                  <a:pt x="5563" y="10945"/>
                </a:cubicBezTo>
                <a:lnTo>
                  <a:pt x="96443" y="10945"/>
                </a:lnTo>
                <a:cubicBezTo>
                  <a:pt x="99513" y="10945"/>
                  <a:pt x="102006" y="8493"/>
                  <a:pt x="102006" y="5473"/>
                </a:cubicBezTo>
                <a:lnTo>
                  <a:pt x="102006" y="5472"/>
                </a:lnTo>
                <a:cubicBezTo>
                  <a:pt x="102006" y="2452"/>
                  <a:pt x="99513" y="0"/>
                  <a:pt x="96443" y="0"/>
                </a:cubicBezTo>
                <a:lnTo>
                  <a:pt x="5563" y="0"/>
                </a:lnTo>
                <a:cubicBezTo>
                  <a:pt x="2493" y="0"/>
                  <a:pt x="0" y="2452"/>
                  <a:pt x="0" y="5472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419" id="419"/>
          <p:cNvSpPr>
            <a:spLocks noChangeArrowheads="1"/>
          </p:cNvSpPr>
          <p:nvPr/>
        </p:nvSpPr>
        <p:spPr bwMode="auto">
          <a:xfrm>
            <a:off x="606323" y="4892370"/>
            <a:ext cx="117208" cy="94831"/>
          </a:xfrm>
          <a:custGeom>
            <a:avLst/>
            <a:gdLst/>
            <a:ahLst/>
            <a:cxnLst/>
            <a:rect l="0" t="0" r="r" b="b"/>
            <a:pathLst>
              <a:path w="9230" h="7467">
                <a:moveTo>
                  <a:pt x="2401" y="7195"/>
                </a:moveTo>
                <a:lnTo>
                  <a:pt x="8594" y="2817"/>
                </a:lnTo>
                <a:cubicBezTo>
                  <a:pt x="9269" y="2341"/>
                  <a:pt x="9433" y="1402"/>
                  <a:pt x="8961" y="721"/>
                </a:cubicBezTo>
                <a:lnTo>
                  <a:pt x="8906" y="642"/>
                </a:lnTo>
                <a:cubicBezTo>
                  <a:pt x="8434" y="-39"/>
                  <a:pt x="7503" y="-205"/>
                  <a:pt x="6829" y="272"/>
                </a:cubicBezTo>
                <a:lnTo>
                  <a:pt x="636" y="4650"/>
                </a:lnTo>
                <a:cubicBezTo>
                  <a:pt x="-38" y="5127"/>
                  <a:pt x="-202" y="6066"/>
                  <a:pt x="270" y="6746"/>
                </a:cubicBezTo>
                <a:lnTo>
                  <a:pt x="325" y="6826"/>
                </a:lnTo>
                <a:cubicBezTo>
                  <a:pt x="797" y="7506"/>
                  <a:pt x="1727" y="7672"/>
                  <a:pt x="2401" y="7195"/>
                </a:cubicBezTo>
                <a:close/>
              </a:path>
            </a:pathLst>
          </a:custGeom>
          <a:solidFill>
            <a:srgbClr val="FF8200"/>
          </a:solidFill>
          <a:ln w="3175"/>
        </p:spPr>
      </p:sp>
      <p:sp>
        <p:nvSpPr>
          <p:cNvPr name="Freeform 420" id="420"/>
          <p:cNvSpPr>
            <a:spLocks noChangeArrowheads="1"/>
          </p:cNvSpPr>
          <p:nvPr/>
        </p:nvSpPr>
        <p:spPr bwMode="auto">
          <a:xfrm>
            <a:off x="575653" y="4795139"/>
            <a:ext cx="132664" cy="56274"/>
          </a:xfrm>
          <a:custGeom>
            <a:avLst/>
            <a:gdLst/>
            <a:ahLst/>
            <a:cxnLst/>
            <a:rect l="0" t="0" r="r" b="b"/>
            <a:pathLst>
              <a:path w="10446" h="4431">
                <a:moveTo>
                  <a:pt x="1233" y="3083"/>
                </a:moveTo>
                <a:lnTo>
                  <a:pt x="8679" y="4408"/>
                </a:lnTo>
                <a:cubicBezTo>
                  <a:pt x="9490" y="4552"/>
                  <a:pt x="10264" y="4005"/>
                  <a:pt x="10406" y="3187"/>
                </a:cubicBezTo>
                <a:lnTo>
                  <a:pt x="10423" y="3092"/>
                </a:lnTo>
                <a:cubicBezTo>
                  <a:pt x="10566" y="2273"/>
                  <a:pt x="10024" y="1492"/>
                  <a:pt x="9213" y="1348"/>
                </a:cubicBezTo>
                <a:lnTo>
                  <a:pt x="1767" y="23"/>
                </a:lnTo>
                <a:cubicBezTo>
                  <a:pt x="956" y="-121"/>
                  <a:pt x="183" y="426"/>
                  <a:pt x="40" y="1244"/>
                </a:cubicBezTo>
                <a:lnTo>
                  <a:pt x="23" y="1340"/>
                </a:lnTo>
                <a:cubicBezTo>
                  <a:pt x="-120" y="2158"/>
                  <a:pt x="422" y="2939"/>
                  <a:pt x="1233" y="3083"/>
                </a:cubicBezTo>
                <a:close/>
              </a:path>
            </a:pathLst>
          </a:custGeom>
          <a:solidFill>
            <a:srgbClr val="FF5612"/>
          </a:solidFill>
          <a:ln w="3175"/>
        </p:spPr>
      </p:sp>
      <p:sp>
        <p:nvSpPr>
          <p:cNvPr name="Freeform 421" id="421"/>
          <p:cNvSpPr>
            <a:spLocks noChangeArrowheads="1"/>
          </p:cNvSpPr>
          <p:nvPr/>
        </p:nvSpPr>
        <p:spPr bwMode="auto">
          <a:xfrm>
            <a:off x="653694" y="4656912"/>
            <a:ext cx="93929" cy="118326"/>
          </a:xfrm>
          <a:custGeom>
            <a:avLst/>
            <a:gdLst/>
            <a:ahLst/>
            <a:cxnLst/>
            <a:rect l="0" t="0" r="r" b="b"/>
            <a:pathLst>
              <a:path w="7397" h="9318">
                <a:moveTo>
                  <a:pt x="270" y="2423"/>
                </a:moveTo>
                <a:lnTo>
                  <a:pt x="4607" y="8676"/>
                </a:lnTo>
                <a:cubicBezTo>
                  <a:pt x="5079" y="9357"/>
                  <a:pt x="6009" y="9522"/>
                  <a:pt x="6683" y="9046"/>
                </a:cubicBezTo>
                <a:lnTo>
                  <a:pt x="6761" y="8990"/>
                </a:lnTo>
                <a:cubicBezTo>
                  <a:pt x="7435" y="8514"/>
                  <a:pt x="7599" y="7575"/>
                  <a:pt x="7127" y="6894"/>
                </a:cubicBezTo>
                <a:lnTo>
                  <a:pt x="2791" y="641"/>
                </a:lnTo>
                <a:cubicBezTo>
                  <a:pt x="2319" y="-39"/>
                  <a:pt x="1389" y="-205"/>
                  <a:pt x="715" y="272"/>
                </a:cubicBezTo>
                <a:lnTo>
                  <a:pt x="636" y="327"/>
                </a:lnTo>
                <a:cubicBezTo>
                  <a:pt x="-38" y="804"/>
                  <a:pt x="-202" y="1743"/>
                  <a:pt x="270" y="2423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422" id="422"/>
          <p:cNvSpPr>
            <a:spLocks noChangeArrowheads="1"/>
          </p:cNvSpPr>
          <p:nvPr/>
        </p:nvSpPr>
        <p:spPr bwMode="auto">
          <a:xfrm>
            <a:off x="862508" y="4711268"/>
            <a:ext cx="117221" cy="94831"/>
          </a:xfrm>
          <a:custGeom>
            <a:avLst/>
            <a:gdLst/>
            <a:ahLst/>
            <a:cxnLst/>
            <a:rect l="0" t="0" r="r" b="b"/>
            <a:pathLst>
              <a:path w="9231" h="7467">
                <a:moveTo>
                  <a:pt x="8595" y="2817"/>
                </a:moveTo>
                <a:lnTo>
                  <a:pt x="2401" y="7195"/>
                </a:lnTo>
                <a:cubicBezTo>
                  <a:pt x="1727" y="7671"/>
                  <a:pt x="797" y="7506"/>
                  <a:pt x="325" y="6825"/>
                </a:cubicBezTo>
                <a:lnTo>
                  <a:pt x="270" y="6746"/>
                </a:lnTo>
                <a:cubicBezTo>
                  <a:pt x="-202" y="6065"/>
                  <a:pt x="-38" y="5126"/>
                  <a:pt x="636" y="4650"/>
                </a:cubicBezTo>
                <a:lnTo>
                  <a:pt x="6829" y="272"/>
                </a:lnTo>
                <a:cubicBezTo>
                  <a:pt x="7503" y="-205"/>
                  <a:pt x="8434" y="-39"/>
                  <a:pt x="8906" y="641"/>
                </a:cubicBezTo>
                <a:lnTo>
                  <a:pt x="8961" y="721"/>
                </a:lnTo>
                <a:cubicBezTo>
                  <a:pt x="9433" y="1401"/>
                  <a:pt x="9269" y="2340"/>
                  <a:pt x="8595" y="2817"/>
                </a:cubicBezTo>
                <a:close/>
              </a:path>
            </a:pathLst>
          </a:custGeom>
          <a:solidFill>
            <a:srgbClr val="7F0041"/>
          </a:solidFill>
          <a:ln w="3175"/>
        </p:spPr>
      </p:sp>
      <p:sp>
        <p:nvSpPr>
          <p:cNvPr name="Freeform 423" id="423"/>
          <p:cNvSpPr>
            <a:spLocks noChangeArrowheads="1"/>
          </p:cNvSpPr>
          <p:nvPr/>
        </p:nvSpPr>
        <p:spPr bwMode="auto">
          <a:xfrm>
            <a:off x="792620" y="4630103"/>
            <a:ext cx="55728" cy="133922"/>
          </a:xfrm>
          <a:custGeom>
            <a:avLst/>
            <a:gdLst/>
            <a:ahLst/>
            <a:cxnLst/>
            <a:rect l="0" t="0" r="r" b="b"/>
            <a:pathLst>
              <a:path w="4389" h="10545">
                <a:moveTo>
                  <a:pt x="4366" y="1783"/>
                </a:moveTo>
                <a:lnTo>
                  <a:pt x="3054" y="9301"/>
                </a:lnTo>
                <a:cubicBezTo>
                  <a:pt x="2911" y="10119"/>
                  <a:pt x="2138" y="10667"/>
                  <a:pt x="1327" y="10522"/>
                </a:cubicBezTo>
                <a:lnTo>
                  <a:pt x="1233" y="10506"/>
                </a:lnTo>
                <a:cubicBezTo>
                  <a:pt x="422" y="10361"/>
                  <a:pt x="-120" y="9580"/>
                  <a:pt x="23" y="8762"/>
                </a:cubicBezTo>
                <a:lnTo>
                  <a:pt x="1335" y="1244"/>
                </a:lnTo>
                <a:cubicBezTo>
                  <a:pt x="1478" y="426"/>
                  <a:pt x="2252" y="-122"/>
                  <a:pt x="3062" y="23"/>
                </a:cubicBezTo>
                <a:lnTo>
                  <a:pt x="3157" y="39"/>
                </a:lnTo>
                <a:cubicBezTo>
                  <a:pt x="3967" y="184"/>
                  <a:pt x="4509" y="965"/>
                  <a:pt x="4366" y="1783"/>
                </a:cubicBezTo>
                <a:close/>
              </a:path>
            </a:pathLst>
          </a:custGeom>
          <a:solidFill>
            <a:srgbClr val="7F007E"/>
          </a:solidFill>
          <a:ln w="3175"/>
        </p:spPr>
      </p:sp>
      <p:sp>
        <p:nvSpPr>
          <p:cNvPr name="Freeform 424" id="424"/>
          <p:cNvSpPr>
            <a:spLocks noChangeArrowheads="1"/>
          </p:cNvSpPr>
          <p:nvPr/>
        </p:nvSpPr>
        <p:spPr bwMode="auto">
          <a:xfrm>
            <a:off x="762318" y="4808538"/>
            <a:ext cx="272733" cy="334950"/>
          </a:xfrm>
          <a:custGeom>
            <a:avLst/>
            <a:gdLst/>
            <a:ahLst/>
            <a:cxnLst/>
            <a:rect l="0" t="0" r="r" b="b"/>
            <a:pathLst>
              <a:path w="21476" h="26374">
                <a:moveTo>
                  <a:pt x="14970" y="25296"/>
                </a:moveTo>
                <a:lnTo>
                  <a:pt x="10781" y="19255"/>
                </a:lnTo>
                <a:cubicBezTo>
                  <a:pt x="8985" y="20743"/>
                  <a:pt x="7345" y="22457"/>
                  <a:pt x="5871" y="24427"/>
                </a:cubicBezTo>
                <a:cubicBezTo>
                  <a:pt x="5165" y="24930"/>
                  <a:pt x="4473" y="24586"/>
                  <a:pt x="4333" y="23673"/>
                </a:cubicBezTo>
                <a:lnTo>
                  <a:pt x="23" y="1037"/>
                </a:lnTo>
                <a:cubicBezTo>
                  <a:pt x="-118" y="125"/>
                  <a:pt x="415" y="-262"/>
                  <a:pt x="1222" y="188"/>
                </a:cubicBezTo>
                <a:lnTo>
                  <a:pt x="20819" y="12022"/>
                </a:lnTo>
                <a:cubicBezTo>
                  <a:pt x="21620" y="12472"/>
                  <a:pt x="21701" y="13236"/>
                  <a:pt x="20994" y="13736"/>
                </a:cubicBezTo>
                <a:cubicBezTo>
                  <a:pt x="18691" y="14486"/>
                  <a:pt x="16525" y="15448"/>
                  <a:pt x="14508" y="16644"/>
                </a:cubicBezTo>
                <a:lnTo>
                  <a:pt x="18691" y="22670"/>
                </a:lnTo>
                <a:cubicBezTo>
                  <a:pt x="19448" y="23759"/>
                  <a:pt x="19251" y="25223"/>
                  <a:pt x="18249" y="25931"/>
                </a:cubicBezTo>
                <a:lnTo>
                  <a:pt x="18158" y="25998"/>
                </a:lnTo>
                <a:cubicBezTo>
                  <a:pt x="17155" y="26700"/>
                  <a:pt x="15724" y="26392"/>
                  <a:pt x="14970" y="25296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425" id="425"/>
          <p:cNvSpPr>
            <a:spLocks noChangeArrowheads="1"/>
          </p:cNvSpPr>
          <p:nvPr/>
        </p:nvSpPr>
        <p:spPr bwMode="auto">
          <a:xfrm>
            <a:off x="1128471" y="4721200"/>
            <a:ext cx="218846" cy="227813"/>
          </a:xfrm>
          <a:custGeom>
            <a:avLst/>
            <a:gdLst/>
            <a:ahLst/>
            <a:cxnLst/>
            <a:rect l="0" t="0" r="r" b="b"/>
            <a:pathLst>
              <a:path w="17233" h="17939">
                <a:moveTo>
                  <a:pt x="8670" y="17939"/>
                </a:moveTo>
                <a:cubicBezTo>
                  <a:pt x="9931" y="17939"/>
                  <a:pt x="11088" y="17747"/>
                  <a:pt x="12143" y="17361"/>
                </a:cubicBezTo>
                <a:cubicBezTo>
                  <a:pt x="13199" y="16973"/>
                  <a:pt x="14162" y="16375"/>
                  <a:pt x="15030" y="15571"/>
                </a:cubicBezTo>
                <a:cubicBezTo>
                  <a:pt x="15297" y="15312"/>
                  <a:pt x="15454" y="15038"/>
                  <a:pt x="15498" y="14741"/>
                </a:cubicBezTo>
                <a:cubicBezTo>
                  <a:pt x="15544" y="14445"/>
                  <a:pt x="15517" y="14166"/>
                  <a:pt x="15419" y="13898"/>
                </a:cubicBezTo>
                <a:cubicBezTo>
                  <a:pt x="15320" y="13631"/>
                  <a:pt x="15191" y="13411"/>
                  <a:pt x="15030" y="13237"/>
                </a:cubicBezTo>
                <a:cubicBezTo>
                  <a:pt x="14866" y="13041"/>
                  <a:pt x="14621" y="12907"/>
                  <a:pt x="14299" y="12833"/>
                </a:cubicBezTo>
                <a:cubicBezTo>
                  <a:pt x="13976" y="12760"/>
                  <a:pt x="13640" y="12760"/>
                  <a:pt x="13287" y="12836"/>
                </a:cubicBezTo>
                <a:cubicBezTo>
                  <a:pt x="12932" y="12915"/>
                  <a:pt x="12626" y="13083"/>
                  <a:pt x="12365" y="13342"/>
                </a:cubicBezTo>
                <a:cubicBezTo>
                  <a:pt x="12065" y="13575"/>
                  <a:pt x="11711" y="13759"/>
                  <a:pt x="11298" y="13905"/>
                </a:cubicBezTo>
                <a:cubicBezTo>
                  <a:pt x="10885" y="14049"/>
                  <a:pt x="10454" y="14151"/>
                  <a:pt x="9999" y="14207"/>
                </a:cubicBezTo>
                <a:cubicBezTo>
                  <a:pt x="9546" y="14265"/>
                  <a:pt x="9099" y="14276"/>
                  <a:pt x="8670" y="14242"/>
                </a:cubicBezTo>
                <a:cubicBezTo>
                  <a:pt x="8249" y="14201"/>
                  <a:pt x="7827" y="14112"/>
                  <a:pt x="7398" y="13966"/>
                </a:cubicBezTo>
                <a:cubicBezTo>
                  <a:pt x="6970" y="13819"/>
                  <a:pt x="6571" y="13633"/>
                  <a:pt x="6197" y="13403"/>
                </a:cubicBezTo>
                <a:cubicBezTo>
                  <a:pt x="5825" y="13175"/>
                  <a:pt x="5513" y="12915"/>
                  <a:pt x="5257" y="12624"/>
                </a:cubicBezTo>
                <a:cubicBezTo>
                  <a:pt x="4941" y="12313"/>
                  <a:pt x="4681" y="11943"/>
                  <a:pt x="4481" y="11519"/>
                </a:cubicBezTo>
                <a:cubicBezTo>
                  <a:pt x="4283" y="11099"/>
                  <a:pt x="4139" y="10679"/>
                  <a:pt x="4048" y="10257"/>
                </a:cubicBezTo>
                <a:lnTo>
                  <a:pt x="15353" y="10257"/>
                </a:lnTo>
                <a:cubicBezTo>
                  <a:pt x="15858" y="10253"/>
                  <a:pt x="16275" y="10120"/>
                  <a:pt x="16607" y="9860"/>
                </a:cubicBezTo>
                <a:cubicBezTo>
                  <a:pt x="16942" y="9607"/>
                  <a:pt x="17139" y="9259"/>
                  <a:pt x="17198" y="8823"/>
                </a:cubicBezTo>
                <a:cubicBezTo>
                  <a:pt x="17214" y="8782"/>
                  <a:pt x="17227" y="8730"/>
                  <a:pt x="17230" y="8663"/>
                </a:cubicBezTo>
                <a:cubicBezTo>
                  <a:pt x="17232" y="8593"/>
                  <a:pt x="17235" y="8540"/>
                  <a:pt x="17232" y="8501"/>
                </a:cubicBezTo>
                <a:cubicBezTo>
                  <a:pt x="17232" y="8501"/>
                  <a:pt x="17232" y="8501"/>
                  <a:pt x="17232" y="8501"/>
                </a:cubicBezTo>
                <a:cubicBezTo>
                  <a:pt x="17232" y="8501"/>
                  <a:pt x="17232" y="8501"/>
                  <a:pt x="17232" y="8501"/>
                </a:cubicBezTo>
                <a:cubicBezTo>
                  <a:pt x="17232" y="8464"/>
                  <a:pt x="17232" y="8429"/>
                  <a:pt x="17232" y="8399"/>
                </a:cubicBezTo>
                <a:cubicBezTo>
                  <a:pt x="17232" y="8363"/>
                  <a:pt x="17232" y="8342"/>
                  <a:pt x="17232" y="8321"/>
                </a:cubicBezTo>
                <a:cubicBezTo>
                  <a:pt x="17155" y="7105"/>
                  <a:pt x="16888" y="5990"/>
                  <a:pt x="16428" y="4978"/>
                </a:cubicBezTo>
                <a:cubicBezTo>
                  <a:pt x="15965" y="3969"/>
                  <a:pt x="15353" y="3088"/>
                  <a:pt x="14578" y="2345"/>
                </a:cubicBezTo>
                <a:cubicBezTo>
                  <a:pt x="13806" y="1601"/>
                  <a:pt x="12921" y="1026"/>
                  <a:pt x="11918" y="620"/>
                </a:cubicBezTo>
                <a:cubicBezTo>
                  <a:pt x="10915" y="213"/>
                  <a:pt x="9833" y="5"/>
                  <a:pt x="8670" y="0"/>
                </a:cubicBezTo>
                <a:cubicBezTo>
                  <a:pt x="7446" y="9"/>
                  <a:pt x="6311" y="247"/>
                  <a:pt x="5265" y="715"/>
                </a:cubicBezTo>
                <a:cubicBezTo>
                  <a:pt x="4219" y="1185"/>
                  <a:pt x="3306" y="1828"/>
                  <a:pt x="2521" y="2653"/>
                </a:cubicBezTo>
                <a:cubicBezTo>
                  <a:pt x="1738" y="3476"/>
                  <a:pt x="1123" y="4429"/>
                  <a:pt x="684" y="5506"/>
                </a:cubicBezTo>
                <a:cubicBezTo>
                  <a:pt x="244" y="6586"/>
                  <a:pt x="13" y="7739"/>
                  <a:pt x="0" y="8966"/>
                </a:cubicBezTo>
                <a:cubicBezTo>
                  <a:pt x="13" y="10195"/>
                  <a:pt x="244" y="11348"/>
                  <a:pt x="684" y="12420"/>
                </a:cubicBezTo>
                <a:cubicBezTo>
                  <a:pt x="1123" y="13499"/>
                  <a:pt x="1738" y="14445"/>
                  <a:pt x="2521" y="15268"/>
                </a:cubicBezTo>
                <a:cubicBezTo>
                  <a:pt x="3306" y="16090"/>
                  <a:pt x="4219" y="16739"/>
                  <a:pt x="5265" y="17209"/>
                </a:cubicBezTo>
                <a:cubicBezTo>
                  <a:pt x="6311" y="17678"/>
                  <a:pt x="7446" y="17923"/>
                  <a:pt x="8670" y="17939"/>
                </a:cubicBezTo>
                <a:close/>
                <a:moveTo>
                  <a:pt x="8670" y="3406"/>
                </a:moveTo>
                <a:cubicBezTo>
                  <a:pt x="9445" y="3476"/>
                  <a:pt x="10138" y="3640"/>
                  <a:pt x="10746" y="3906"/>
                </a:cubicBezTo>
                <a:cubicBezTo>
                  <a:pt x="11358" y="4170"/>
                  <a:pt x="11883" y="4489"/>
                  <a:pt x="12328" y="4862"/>
                </a:cubicBezTo>
                <a:cubicBezTo>
                  <a:pt x="12767" y="5241"/>
                  <a:pt x="13122" y="5635"/>
                  <a:pt x="13394" y="6046"/>
                </a:cubicBezTo>
                <a:cubicBezTo>
                  <a:pt x="13661" y="6454"/>
                  <a:pt x="13841" y="6844"/>
                  <a:pt x="13929" y="7208"/>
                </a:cubicBezTo>
                <a:lnTo>
                  <a:pt x="3872" y="7208"/>
                </a:lnTo>
                <a:cubicBezTo>
                  <a:pt x="3940" y="6832"/>
                  <a:pt x="4089" y="6439"/>
                  <a:pt x="4317" y="6015"/>
                </a:cubicBezTo>
                <a:cubicBezTo>
                  <a:pt x="4542" y="5594"/>
                  <a:pt x="4855" y="5192"/>
                  <a:pt x="5245" y="4809"/>
                </a:cubicBezTo>
                <a:cubicBezTo>
                  <a:pt x="5637" y="4429"/>
                  <a:pt x="6118" y="4112"/>
                  <a:pt x="6684" y="3858"/>
                </a:cubicBezTo>
                <a:cubicBezTo>
                  <a:pt x="7256" y="3599"/>
                  <a:pt x="7916" y="3448"/>
                  <a:pt x="8670" y="3406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426" id="426"/>
          <p:cNvSpPr>
            <a:spLocks noChangeArrowheads="1"/>
          </p:cNvSpPr>
          <p:nvPr/>
        </p:nvSpPr>
        <p:spPr bwMode="auto">
          <a:xfrm>
            <a:off x="1372260" y="4630052"/>
            <a:ext cx="219253" cy="318961"/>
          </a:xfrm>
          <a:custGeom>
            <a:avLst/>
            <a:gdLst/>
            <a:ahLst/>
            <a:cxnLst/>
            <a:rect l="0" t="0" r="r" b="b"/>
            <a:pathLst>
              <a:path w="17265" h="25116">
                <a:moveTo>
                  <a:pt x="17265" y="16184"/>
                </a:moveTo>
                <a:cubicBezTo>
                  <a:pt x="17265" y="16184"/>
                  <a:pt x="17265" y="16184"/>
                  <a:pt x="17265" y="16184"/>
                </a:cubicBezTo>
                <a:cubicBezTo>
                  <a:pt x="17265" y="16163"/>
                  <a:pt x="17265" y="16154"/>
                  <a:pt x="17265" y="16152"/>
                </a:cubicBezTo>
                <a:cubicBezTo>
                  <a:pt x="17265" y="16147"/>
                  <a:pt x="17265" y="16145"/>
                  <a:pt x="17265" y="16145"/>
                </a:cubicBezTo>
                <a:lnTo>
                  <a:pt x="17265" y="1941"/>
                </a:lnTo>
                <a:cubicBezTo>
                  <a:pt x="17260" y="1585"/>
                  <a:pt x="17174" y="1268"/>
                  <a:pt x="17007" y="976"/>
                </a:cubicBezTo>
                <a:cubicBezTo>
                  <a:pt x="16838" y="683"/>
                  <a:pt x="16605" y="449"/>
                  <a:pt x="16318" y="278"/>
                </a:cubicBezTo>
                <a:cubicBezTo>
                  <a:pt x="16030" y="98"/>
                  <a:pt x="15708" y="11"/>
                  <a:pt x="15350" y="0"/>
                </a:cubicBezTo>
                <a:cubicBezTo>
                  <a:pt x="14979" y="11"/>
                  <a:pt x="14647" y="98"/>
                  <a:pt x="14356" y="278"/>
                </a:cubicBezTo>
                <a:cubicBezTo>
                  <a:pt x="14060" y="449"/>
                  <a:pt x="13829" y="683"/>
                  <a:pt x="13658" y="976"/>
                </a:cubicBezTo>
                <a:cubicBezTo>
                  <a:pt x="13487" y="1268"/>
                  <a:pt x="13399" y="1585"/>
                  <a:pt x="13397" y="1941"/>
                </a:cubicBezTo>
                <a:lnTo>
                  <a:pt x="13397" y="8681"/>
                </a:lnTo>
                <a:cubicBezTo>
                  <a:pt x="12734" y="8212"/>
                  <a:pt x="11989" y="7844"/>
                  <a:pt x="11176" y="7579"/>
                </a:cubicBezTo>
                <a:cubicBezTo>
                  <a:pt x="10358" y="7317"/>
                  <a:pt x="9513" y="7182"/>
                  <a:pt x="8634" y="7177"/>
                </a:cubicBezTo>
                <a:cubicBezTo>
                  <a:pt x="7428" y="7186"/>
                  <a:pt x="6303" y="7424"/>
                  <a:pt x="5260" y="7892"/>
                </a:cubicBezTo>
                <a:cubicBezTo>
                  <a:pt x="4217" y="8362"/>
                  <a:pt x="3302" y="9009"/>
                  <a:pt x="2519" y="9835"/>
                </a:cubicBezTo>
                <a:cubicBezTo>
                  <a:pt x="1730" y="10661"/>
                  <a:pt x="1118" y="11614"/>
                  <a:pt x="675" y="12702"/>
                </a:cubicBezTo>
                <a:cubicBezTo>
                  <a:pt x="234" y="13782"/>
                  <a:pt x="10" y="14946"/>
                  <a:pt x="0" y="16184"/>
                </a:cubicBezTo>
                <a:cubicBezTo>
                  <a:pt x="10" y="17401"/>
                  <a:pt x="234" y="18552"/>
                  <a:pt x="675" y="19623"/>
                </a:cubicBezTo>
                <a:cubicBezTo>
                  <a:pt x="1118" y="20697"/>
                  <a:pt x="1730" y="21646"/>
                  <a:pt x="2519" y="22467"/>
                </a:cubicBezTo>
                <a:cubicBezTo>
                  <a:pt x="3302" y="23289"/>
                  <a:pt x="4217" y="23934"/>
                  <a:pt x="5260" y="24401"/>
                </a:cubicBezTo>
                <a:cubicBezTo>
                  <a:pt x="6303" y="24869"/>
                  <a:pt x="7428" y="25105"/>
                  <a:pt x="8634" y="25116"/>
                </a:cubicBezTo>
                <a:cubicBezTo>
                  <a:pt x="9530" y="25108"/>
                  <a:pt x="10389" y="24969"/>
                  <a:pt x="11211" y="24696"/>
                </a:cubicBezTo>
                <a:cubicBezTo>
                  <a:pt x="12034" y="24421"/>
                  <a:pt x="12786" y="24050"/>
                  <a:pt x="13469" y="23575"/>
                </a:cubicBezTo>
                <a:cubicBezTo>
                  <a:pt x="13564" y="24016"/>
                  <a:pt x="13781" y="24378"/>
                  <a:pt x="14117" y="24668"/>
                </a:cubicBezTo>
                <a:cubicBezTo>
                  <a:pt x="14451" y="24956"/>
                  <a:pt x="14861" y="25105"/>
                  <a:pt x="15350" y="25116"/>
                </a:cubicBezTo>
                <a:cubicBezTo>
                  <a:pt x="15708" y="25110"/>
                  <a:pt x="16030" y="25021"/>
                  <a:pt x="16318" y="24846"/>
                </a:cubicBezTo>
                <a:cubicBezTo>
                  <a:pt x="16605" y="24671"/>
                  <a:pt x="16838" y="24434"/>
                  <a:pt x="17007" y="24145"/>
                </a:cubicBezTo>
                <a:cubicBezTo>
                  <a:pt x="17174" y="23854"/>
                  <a:pt x="17260" y="23532"/>
                  <a:pt x="17265" y="23178"/>
                </a:cubicBezTo>
                <a:lnTo>
                  <a:pt x="17265" y="16184"/>
                </a:lnTo>
                <a:close/>
                <a:moveTo>
                  <a:pt x="11975" y="12552"/>
                </a:moveTo>
                <a:cubicBezTo>
                  <a:pt x="12422" y="13008"/>
                  <a:pt x="12773" y="13547"/>
                  <a:pt x="13021" y="14165"/>
                </a:cubicBezTo>
                <a:cubicBezTo>
                  <a:pt x="13268" y="14788"/>
                  <a:pt x="13395" y="15457"/>
                  <a:pt x="13397" y="16184"/>
                </a:cubicBezTo>
                <a:cubicBezTo>
                  <a:pt x="13395" y="16871"/>
                  <a:pt x="13268" y="17521"/>
                  <a:pt x="13021" y="18135"/>
                </a:cubicBezTo>
                <a:cubicBezTo>
                  <a:pt x="12773" y="18746"/>
                  <a:pt x="12422" y="19282"/>
                  <a:pt x="11975" y="19737"/>
                </a:cubicBezTo>
                <a:cubicBezTo>
                  <a:pt x="11529" y="20208"/>
                  <a:pt x="11026" y="20569"/>
                  <a:pt x="10464" y="20822"/>
                </a:cubicBezTo>
                <a:cubicBezTo>
                  <a:pt x="9903" y="21078"/>
                  <a:pt x="9291" y="21208"/>
                  <a:pt x="8634" y="21210"/>
                </a:cubicBezTo>
                <a:cubicBezTo>
                  <a:pt x="7991" y="21208"/>
                  <a:pt x="7384" y="21078"/>
                  <a:pt x="6816" y="20822"/>
                </a:cubicBezTo>
                <a:cubicBezTo>
                  <a:pt x="6246" y="20569"/>
                  <a:pt x="5737" y="20208"/>
                  <a:pt x="5290" y="19737"/>
                </a:cubicBezTo>
                <a:cubicBezTo>
                  <a:pt x="4842" y="19282"/>
                  <a:pt x="4496" y="18746"/>
                  <a:pt x="4246" y="18135"/>
                </a:cubicBezTo>
                <a:cubicBezTo>
                  <a:pt x="4001" y="17521"/>
                  <a:pt x="3876" y="16871"/>
                  <a:pt x="3870" y="16184"/>
                </a:cubicBezTo>
                <a:cubicBezTo>
                  <a:pt x="3876" y="15457"/>
                  <a:pt x="4001" y="14788"/>
                  <a:pt x="4246" y="14165"/>
                </a:cubicBezTo>
                <a:cubicBezTo>
                  <a:pt x="4496" y="13547"/>
                  <a:pt x="4842" y="13008"/>
                  <a:pt x="5290" y="12552"/>
                </a:cubicBezTo>
                <a:cubicBezTo>
                  <a:pt x="5737" y="12084"/>
                  <a:pt x="6246" y="11723"/>
                  <a:pt x="6816" y="11471"/>
                </a:cubicBezTo>
                <a:cubicBezTo>
                  <a:pt x="7384" y="11215"/>
                  <a:pt x="7991" y="11086"/>
                  <a:pt x="8634" y="11083"/>
                </a:cubicBezTo>
                <a:cubicBezTo>
                  <a:pt x="9291" y="11086"/>
                  <a:pt x="9903" y="11215"/>
                  <a:pt x="10464" y="11471"/>
                </a:cubicBezTo>
                <a:cubicBezTo>
                  <a:pt x="11026" y="11723"/>
                  <a:pt x="11529" y="12084"/>
                  <a:pt x="11975" y="12552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427" id="427"/>
          <p:cNvSpPr>
            <a:spLocks noChangeArrowheads="1"/>
          </p:cNvSpPr>
          <p:nvPr/>
        </p:nvSpPr>
        <p:spPr bwMode="auto">
          <a:xfrm>
            <a:off x="1623441" y="4721200"/>
            <a:ext cx="189040" cy="227813"/>
          </a:xfrm>
          <a:custGeom>
            <a:avLst/>
            <a:gdLst/>
            <a:ahLst/>
            <a:cxnLst/>
            <a:rect l="0" t="0" r="r" b="b"/>
            <a:pathLst>
              <a:path w="14886" h="17939">
                <a:moveTo>
                  <a:pt x="14886" y="10479"/>
                </a:moveTo>
                <a:lnTo>
                  <a:pt x="14886" y="1903"/>
                </a:lnTo>
                <a:cubicBezTo>
                  <a:pt x="14877" y="1562"/>
                  <a:pt x="14789" y="1247"/>
                  <a:pt x="14609" y="962"/>
                </a:cubicBezTo>
                <a:cubicBezTo>
                  <a:pt x="14431" y="676"/>
                  <a:pt x="14199" y="444"/>
                  <a:pt x="13908" y="272"/>
                </a:cubicBezTo>
                <a:cubicBezTo>
                  <a:pt x="13618" y="97"/>
                  <a:pt x="13305" y="5"/>
                  <a:pt x="12966" y="0"/>
                </a:cubicBezTo>
                <a:cubicBezTo>
                  <a:pt x="12609" y="5"/>
                  <a:pt x="12291" y="97"/>
                  <a:pt x="12017" y="272"/>
                </a:cubicBezTo>
                <a:cubicBezTo>
                  <a:pt x="11740" y="444"/>
                  <a:pt x="11525" y="676"/>
                  <a:pt x="11364" y="962"/>
                </a:cubicBezTo>
                <a:cubicBezTo>
                  <a:pt x="11204" y="1247"/>
                  <a:pt x="11122" y="1562"/>
                  <a:pt x="11122" y="1903"/>
                </a:cubicBezTo>
                <a:lnTo>
                  <a:pt x="11122" y="1903"/>
                </a:lnTo>
                <a:lnTo>
                  <a:pt x="11122" y="10479"/>
                </a:lnTo>
                <a:cubicBezTo>
                  <a:pt x="11104" y="11168"/>
                  <a:pt x="10928" y="11785"/>
                  <a:pt x="10596" y="12334"/>
                </a:cubicBezTo>
                <a:cubicBezTo>
                  <a:pt x="10266" y="12886"/>
                  <a:pt x="9822" y="13323"/>
                  <a:pt x="9265" y="13643"/>
                </a:cubicBezTo>
                <a:cubicBezTo>
                  <a:pt x="8706" y="13966"/>
                  <a:pt x="8084" y="14128"/>
                  <a:pt x="7389" y="14137"/>
                </a:cubicBezTo>
                <a:cubicBezTo>
                  <a:pt x="6708" y="14128"/>
                  <a:pt x="6095" y="13966"/>
                  <a:pt x="5548" y="13643"/>
                </a:cubicBezTo>
                <a:cubicBezTo>
                  <a:pt x="5004" y="13323"/>
                  <a:pt x="4571" y="12886"/>
                  <a:pt x="4252" y="12334"/>
                </a:cubicBezTo>
                <a:cubicBezTo>
                  <a:pt x="3932" y="11785"/>
                  <a:pt x="3770" y="11168"/>
                  <a:pt x="3764" y="10479"/>
                </a:cubicBezTo>
                <a:lnTo>
                  <a:pt x="3764" y="1903"/>
                </a:lnTo>
                <a:cubicBezTo>
                  <a:pt x="3759" y="1562"/>
                  <a:pt x="3676" y="1247"/>
                  <a:pt x="3513" y="962"/>
                </a:cubicBezTo>
                <a:cubicBezTo>
                  <a:pt x="3346" y="676"/>
                  <a:pt x="3125" y="444"/>
                  <a:pt x="2843" y="272"/>
                </a:cubicBezTo>
                <a:cubicBezTo>
                  <a:pt x="2560" y="97"/>
                  <a:pt x="2241" y="5"/>
                  <a:pt x="1882" y="0"/>
                </a:cubicBezTo>
                <a:cubicBezTo>
                  <a:pt x="1535" y="5"/>
                  <a:pt x="1217" y="97"/>
                  <a:pt x="936" y="272"/>
                </a:cubicBezTo>
                <a:cubicBezTo>
                  <a:pt x="652" y="444"/>
                  <a:pt x="426" y="676"/>
                  <a:pt x="257" y="962"/>
                </a:cubicBezTo>
                <a:cubicBezTo>
                  <a:pt x="91" y="1247"/>
                  <a:pt x="3" y="1562"/>
                  <a:pt x="0" y="1903"/>
                </a:cubicBezTo>
                <a:lnTo>
                  <a:pt x="0" y="10479"/>
                </a:lnTo>
                <a:cubicBezTo>
                  <a:pt x="7" y="11508"/>
                  <a:pt x="200" y="12471"/>
                  <a:pt x="583" y="13371"/>
                </a:cubicBezTo>
                <a:cubicBezTo>
                  <a:pt x="964" y="14269"/>
                  <a:pt x="1498" y="15061"/>
                  <a:pt x="2176" y="15740"/>
                </a:cubicBezTo>
                <a:cubicBezTo>
                  <a:pt x="2852" y="16428"/>
                  <a:pt x="3635" y="16964"/>
                  <a:pt x="4527" y="17348"/>
                </a:cubicBezTo>
                <a:cubicBezTo>
                  <a:pt x="5414" y="17737"/>
                  <a:pt x="6371" y="17931"/>
                  <a:pt x="7389" y="17939"/>
                </a:cubicBezTo>
                <a:cubicBezTo>
                  <a:pt x="8420" y="17931"/>
                  <a:pt x="9382" y="17737"/>
                  <a:pt x="10285" y="17348"/>
                </a:cubicBezTo>
                <a:cubicBezTo>
                  <a:pt x="11185" y="16964"/>
                  <a:pt x="11982" y="16428"/>
                  <a:pt x="12672" y="15740"/>
                </a:cubicBezTo>
                <a:cubicBezTo>
                  <a:pt x="13360" y="15061"/>
                  <a:pt x="13896" y="14269"/>
                  <a:pt x="14286" y="13371"/>
                </a:cubicBezTo>
                <a:cubicBezTo>
                  <a:pt x="14682" y="12471"/>
                  <a:pt x="14877" y="11508"/>
                  <a:pt x="14886" y="10479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428" id="428"/>
          <p:cNvSpPr>
            <a:spLocks noChangeArrowheads="1"/>
          </p:cNvSpPr>
          <p:nvPr/>
        </p:nvSpPr>
        <p:spPr bwMode="auto">
          <a:xfrm>
            <a:off x="1844878" y="4630052"/>
            <a:ext cx="50051" cy="318961"/>
          </a:xfrm>
          <a:custGeom>
            <a:avLst/>
            <a:gdLst/>
            <a:ahLst/>
            <a:cxnLst/>
            <a:rect l="0" t="0" r="r" b="b"/>
            <a:pathLst>
              <a:path w="3942" h="25116">
                <a:moveTo>
                  <a:pt x="0" y="1978"/>
                </a:moveTo>
                <a:lnTo>
                  <a:pt x="0" y="23142"/>
                </a:lnTo>
                <a:cubicBezTo>
                  <a:pt x="0" y="23504"/>
                  <a:pt x="91" y="23836"/>
                  <a:pt x="265" y="24132"/>
                </a:cubicBezTo>
                <a:cubicBezTo>
                  <a:pt x="442" y="24428"/>
                  <a:pt x="678" y="24668"/>
                  <a:pt x="972" y="24843"/>
                </a:cubicBezTo>
                <a:cubicBezTo>
                  <a:pt x="1264" y="25021"/>
                  <a:pt x="1590" y="25110"/>
                  <a:pt x="1950" y="25116"/>
                </a:cubicBezTo>
                <a:cubicBezTo>
                  <a:pt x="2324" y="25110"/>
                  <a:pt x="2659" y="25021"/>
                  <a:pt x="2957" y="24843"/>
                </a:cubicBezTo>
                <a:cubicBezTo>
                  <a:pt x="3257" y="24668"/>
                  <a:pt x="3494" y="24428"/>
                  <a:pt x="3670" y="24132"/>
                </a:cubicBezTo>
                <a:cubicBezTo>
                  <a:pt x="3845" y="23836"/>
                  <a:pt x="3939" y="23504"/>
                  <a:pt x="3942" y="23142"/>
                </a:cubicBezTo>
                <a:lnTo>
                  <a:pt x="3942" y="1978"/>
                </a:lnTo>
                <a:cubicBezTo>
                  <a:pt x="3939" y="1612"/>
                  <a:pt x="3845" y="1283"/>
                  <a:pt x="3670" y="989"/>
                </a:cubicBezTo>
                <a:cubicBezTo>
                  <a:pt x="3494" y="691"/>
                  <a:pt x="3257" y="453"/>
                  <a:pt x="2957" y="278"/>
                </a:cubicBezTo>
                <a:cubicBezTo>
                  <a:pt x="2659" y="98"/>
                  <a:pt x="2324" y="11"/>
                  <a:pt x="1950" y="0"/>
                </a:cubicBezTo>
                <a:cubicBezTo>
                  <a:pt x="1590" y="11"/>
                  <a:pt x="1264" y="98"/>
                  <a:pt x="972" y="278"/>
                </a:cubicBezTo>
                <a:cubicBezTo>
                  <a:pt x="678" y="453"/>
                  <a:pt x="442" y="691"/>
                  <a:pt x="265" y="989"/>
                </a:cubicBezTo>
                <a:cubicBezTo>
                  <a:pt x="91" y="1283"/>
                  <a:pt x="0" y="1612"/>
                  <a:pt x="0" y="197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429" id="429"/>
          <p:cNvSpPr>
            <a:spLocks noChangeArrowheads="1"/>
          </p:cNvSpPr>
          <p:nvPr/>
        </p:nvSpPr>
        <p:spPr bwMode="auto">
          <a:xfrm>
            <a:off x="1927339" y="4630052"/>
            <a:ext cx="48616" cy="318961"/>
          </a:xfrm>
          <a:custGeom>
            <a:avLst/>
            <a:gdLst/>
            <a:ahLst/>
            <a:cxnLst/>
            <a:rect l="0" t="0" r="r" b="b"/>
            <a:pathLst>
              <a:path w="3828" h="25116">
                <a:moveTo>
                  <a:pt x="1914" y="7209"/>
                </a:moveTo>
                <a:cubicBezTo>
                  <a:pt x="1371" y="7217"/>
                  <a:pt x="916" y="7404"/>
                  <a:pt x="556" y="7766"/>
                </a:cubicBezTo>
                <a:cubicBezTo>
                  <a:pt x="195" y="8127"/>
                  <a:pt x="11" y="8596"/>
                  <a:pt x="0" y="9185"/>
                </a:cubicBezTo>
                <a:lnTo>
                  <a:pt x="0" y="23178"/>
                </a:lnTo>
                <a:cubicBezTo>
                  <a:pt x="11" y="23728"/>
                  <a:pt x="195" y="24188"/>
                  <a:pt x="556" y="24553"/>
                </a:cubicBezTo>
                <a:cubicBezTo>
                  <a:pt x="916" y="24917"/>
                  <a:pt x="1371" y="25105"/>
                  <a:pt x="1914" y="25116"/>
                </a:cubicBezTo>
                <a:cubicBezTo>
                  <a:pt x="2477" y="25105"/>
                  <a:pt x="2936" y="24917"/>
                  <a:pt x="3283" y="24553"/>
                </a:cubicBezTo>
                <a:cubicBezTo>
                  <a:pt x="3637" y="24188"/>
                  <a:pt x="3819" y="23728"/>
                  <a:pt x="3828" y="23178"/>
                </a:cubicBezTo>
                <a:lnTo>
                  <a:pt x="3828" y="9185"/>
                </a:lnTo>
                <a:cubicBezTo>
                  <a:pt x="3819" y="8596"/>
                  <a:pt x="3637" y="8127"/>
                  <a:pt x="3283" y="7766"/>
                </a:cubicBezTo>
                <a:cubicBezTo>
                  <a:pt x="2936" y="7404"/>
                  <a:pt x="2477" y="7217"/>
                  <a:pt x="1914" y="7209"/>
                </a:cubicBezTo>
                <a:close/>
                <a:moveTo>
                  <a:pt x="3828" y="1941"/>
                </a:moveTo>
                <a:cubicBezTo>
                  <a:pt x="3819" y="1389"/>
                  <a:pt x="3637" y="930"/>
                  <a:pt x="3283" y="567"/>
                </a:cubicBezTo>
                <a:cubicBezTo>
                  <a:pt x="2936" y="204"/>
                  <a:pt x="2477" y="18"/>
                  <a:pt x="1914" y="0"/>
                </a:cubicBezTo>
                <a:cubicBezTo>
                  <a:pt x="1371" y="18"/>
                  <a:pt x="916" y="204"/>
                  <a:pt x="556" y="567"/>
                </a:cubicBezTo>
                <a:cubicBezTo>
                  <a:pt x="195" y="930"/>
                  <a:pt x="11" y="1389"/>
                  <a:pt x="0" y="1941"/>
                </a:cubicBezTo>
                <a:lnTo>
                  <a:pt x="0" y="2693"/>
                </a:lnTo>
                <a:cubicBezTo>
                  <a:pt x="0" y="3053"/>
                  <a:pt x="89" y="3381"/>
                  <a:pt x="259" y="3681"/>
                </a:cubicBezTo>
                <a:cubicBezTo>
                  <a:pt x="428" y="3977"/>
                  <a:pt x="656" y="4211"/>
                  <a:pt x="944" y="4390"/>
                </a:cubicBezTo>
                <a:cubicBezTo>
                  <a:pt x="1232" y="4566"/>
                  <a:pt x="1555" y="4657"/>
                  <a:pt x="1914" y="4663"/>
                </a:cubicBezTo>
                <a:cubicBezTo>
                  <a:pt x="2284" y="4657"/>
                  <a:pt x="2611" y="4566"/>
                  <a:pt x="2900" y="4390"/>
                </a:cubicBezTo>
                <a:cubicBezTo>
                  <a:pt x="3186" y="4211"/>
                  <a:pt x="3414" y="3977"/>
                  <a:pt x="3579" y="3681"/>
                </a:cubicBezTo>
                <a:cubicBezTo>
                  <a:pt x="3745" y="3381"/>
                  <a:pt x="3825" y="3053"/>
                  <a:pt x="3828" y="2693"/>
                </a:cubicBezTo>
                <a:lnTo>
                  <a:pt x="3828" y="1941"/>
                </a:ln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430" id="430"/>
          <p:cNvSpPr>
            <a:spLocks noChangeArrowheads="1"/>
          </p:cNvSpPr>
          <p:nvPr/>
        </p:nvSpPr>
        <p:spPr bwMode="auto">
          <a:xfrm>
            <a:off x="2008353" y="4721200"/>
            <a:ext cx="188201" cy="227813"/>
          </a:xfrm>
          <a:custGeom>
            <a:avLst/>
            <a:gdLst/>
            <a:ahLst/>
            <a:cxnLst/>
            <a:rect l="0" t="0" r="r" b="b"/>
            <a:pathLst>
              <a:path w="14819" h="17939">
                <a:moveTo>
                  <a:pt x="7389" y="0"/>
                </a:moveTo>
                <a:cubicBezTo>
                  <a:pt x="6693" y="2"/>
                  <a:pt x="6024" y="106"/>
                  <a:pt x="5388" y="300"/>
                </a:cubicBezTo>
                <a:cubicBezTo>
                  <a:pt x="4748" y="495"/>
                  <a:pt x="4158" y="769"/>
                  <a:pt x="3623" y="1114"/>
                </a:cubicBezTo>
                <a:cubicBezTo>
                  <a:pt x="3454" y="769"/>
                  <a:pt x="3219" y="495"/>
                  <a:pt x="2911" y="300"/>
                </a:cubicBezTo>
                <a:cubicBezTo>
                  <a:pt x="2603" y="106"/>
                  <a:pt x="2261" y="2"/>
                  <a:pt x="1881" y="0"/>
                </a:cubicBezTo>
                <a:cubicBezTo>
                  <a:pt x="1337" y="13"/>
                  <a:pt x="891" y="199"/>
                  <a:pt x="541" y="562"/>
                </a:cubicBezTo>
                <a:cubicBezTo>
                  <a:pt x="195" y="920"/>
                  <a:pt x="13" y="1362"/>
                  <a:pt x="0" y="1902"/>
                </a:cubicBezTo>
                <a:lnTo>
                  <a:pt x="0" y="7461"/>
                </a:lnTo>
                <a:cubicBezTo>
                  <a:pt x="0" y="7461"/>
                  <a:pt x="0" y="7461"/>
                  <a:pt x="0" y="7461"/>
                </a:cubicBezTo>
                <a:lnTo>
                  <a:pt x="0" y="16037"/>
                </a:lnTo>
                <a:cubicBezTo>
                  <a:pt x="13" y="16572"/>
                  <a:pt x="195" y="17019"/>
                  <a:pt x="541" y="17377"/>
                </a:cubicBezTo>
                <a:cubicBezTo>
                  <a:pt x="891" y="17740"/>
                  <a:pt x="1337" y="17927"/>
                  <a:pt x="1881" y="17939"/>
                </a:cubicBezTo>
                <a:cubicBezTo>
                  <a:pt x="2353" y="17928"/>
                  <a:pt x="2761" y="17779"/>
                  <a:pt x="3103" y="17491"/>
                </a:cubicBezTo>
                <a:cubicBezTo>
                  <a:pt x="3446" y="17201"/>
                  <a:pt x="3665" y="16836"/>
                  <a:pt x="3763" y="16396"/>
                </a:cubicBezTo>
                <a:cubicBezTo>
                  <a:pt x="3799" y="16324"/>
                  <a:pt x="3818" y="16258"/>
                  <a:pt x="3823" y="16204"/>
                </a:cubicBezTo>
                <a:cubicBezTo>
                  <a:pt x="3833" y="16146"/>
                  <a:pt x="3838" y="16088"/>
                  <a:pt x="3833" y="16037"/>
                </a:cubicBezTo>
                <a:lnTo>
                  <a:pt x="3833" y="16037"/>
                </a:lnTo>
                <a:lnTo>
                  <a:pt x="3833" y="7461"/>
                </a:lnTo>
                <a:cubicBezTo>
                  <a:pt x="3840" y="6783"/>
                  <a:pt x="4001" y="6173"/>
                  <a:pt x="4313" y="5628"/>
                </a:cubicBezTo>
                <a:cubicBezTo>
                  <a:pt x="4626" y="5084"/>
                  <a:pt x="5052" y="4651"/>
                  <a:pt x="5583" y="4330"/>
                </a:cubicBezTo>
                <a:cubicBezTo>
                  <a:pt x="6117" y="4007"/>
                  <a:pt x="6722" y="3842"/>
                  <a:pt x="7389" y="3835"/>
                </a:cubicBezTo>
                <a:cubicBezTo>
                  <a:pt x="8075" y="3842"/>
                  <a:pt x="8694" y="4007"/>
                  <a:pt x="9249" y="4330"/>
                </a:cubicBezTo>
                <a:cubicBezTo>
                  <a:pt x="9805" y="4651"/>
                  <a:pt x="10251" y="5084"/>
                  <a:pt x="10580" y="5628"/>
                </a:cubicBezTo>
                <a:cubicBezTo>
                  <a:pt x="10913" y="6173"/>
                  <a:pt x="11079" y="6783"/>
                  <a:pt x="11088" y="7461"/>
                </a:cubicBezTo>
                <a:lnTo>
                  <a:pt x="11088" y="16037"/>
                </a:lnTo>
                <a:cubicBezTo>
                  <a:pt x="11091" y="16389"/>
                  <a:pt x="11182" y="16704"/>
                  <a:pt x="11356" y="16991"/>
                </a:cubicBezTo>
                <a:cubicBezTo>
                  <a:pt x="11527" y="17279"/>
                  <a:pt x="11756" y="17506"/>
                  <a:pt x="12040" y="17678"/>
                </a:cubicBezTo>
                <a:cubicBezTo>
                  <a:pt x="12324" y="17844"/>
                  <a:pt x="12632" y="17933"/>
                  <a:pt x="12970" y="17939"/>
                </a:cubicBezTo>
                <a:cubicBezTo>
                  <a:pt x="13499" y="17927"/>
                  <a:pt x="13934" y="17740"/>
                  <a:pt x="14277" y="17377"/>
                </a:cubicBezTo>
                <a:cubicBezTo>
                  <a:pt x="14625" y="17019"/>
                  <a:pt x="14805" y="16572"/>
                  <a:pt x="14819" y="16037"/>
                </a:cubicBezTo>
                <a:lnTo>
                  <a:pt x="14819" y="7461"/>
                </a:lnTo>
                <a:cubicBezTo>
                  <a:pt x="14813" y="6439"/>
                  <a:pt x="14618" y="5481"/>
                  <a:pt x="14236" y="4582"/>
                </a:cubicBezTo>
                <a:cubicBezTo>
                  <a:pt x="13855" y="3686"/>
                  <a:pt x="13328" y="2895"/>
                  <a:pt x="12651" y="2213"/>
                </a:cubicBezTo>
                <a:cubicBezTo>
                  <a:pt x="11974" y="1521"/>
                  <a:pt x="11187" y="989"/>
                  <a:pt x="10290" y="597"/>
                </a:cubicBezTo>
                <a:cubicBezTo>
                  <a:pt x="9392" y="205"/>
                  <a:pt x="8427" y="9"/>
                  <a:pt x="7389" y="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431" id="431"/>
          <p:cNvSpPr>
            <a:spLocks noChangeArrowheads="1"/>
          </p:cNvSpPr>
          <p:nvPr/>
        </p:nvSpPr>
        <p:spPr bwMode="auto">
          <a:xfrm>
            <a:off x="2227783" y="4630052"/>
            <a:ext cx="185268" cy="318961"/>
          </a:xfrm>
          <a:custGeom>
            <a:avLst/>
            <a:gdLst/>
            <a:ahLst/>
            <a:cxnLst/>
            <a:rect l="0" t="0" r="r" b="b"/>
            <a:pathLst>
              <a:path w="14588" h="25116">
                <a:moveTo>
                  <a:pt x="1954" y="25116"/>
                </a:moveTo>
                <a:cubicBezTo>
                  <a:pt x="2326" y="25110"/>
                  <a:pt x="2662" y="25021"/>
                  <a:pt x="2960" y="24843"/>
                </a:cubicBezTo>
                <a:cubicBezTo>
                  <a:pt x="3260" y="24668"/>
                  <a:pt x="3496" y="24428"/>
                  <a:pt x="3673" y="24132"/>
                </a:cubicBezTo>
                <a:cubicBezTo>
                  <a:pt x="3849" y="23836"/>
                  <a:pt x="3941" y="23504"/>
                  <a:pt x="3949" y="23142"/>
                </a:cubicBezTo>
                <a:lnTo>
                  <a:pt x="3949" y="19984"/>
                </a:lnTo>
                <a:lnTo>
                  <a:pt x="5900" y="18012"/>
                </a:lnTo>
                <a:lnTo>
                  <a:pt x="11122" y="24399"/>
                </a:lnTo>
                <a:cubicBezTo>
                  <a:pt x="11306" y="24631"/>
                  <a:pt x="11527" y="24814"/>
                  <a:pt x="11790" y="24934"/>
                </a:cubicBezTo>
                <a:cubicBezTo>
                  <a:pt x="12052" y="25055"/>
                  <a:pt x="12328" y="25116"/>
                  <a:pt x="12615" y="25116"/>
                </a:cubicBezTo>
                <a:cubicBezTo>
                  <a:pt x="12831" y="25116"/>
                  <a:pt x="13048" y="25079"/>
                  <a:pt x="13265" y="25004"/>
                </a:cubicBezTo>
                <a:cubicBezTo>
                  <a:pt x="13479" y="24930"/>
                  <a:pt x="13680" y="24814"/>
                  <a:pt x="13862" y="24646"/>
                </a:cubicBezTo>
                <a:cubicBezTo>
                  <a:pt x="14143" y="24418"/>
                  <a:pt x="14347" y="24137"/>
                  <a:pt x="14461" y="23814"/>
                </a:cubicBezTo>
                <a:cubicBezTo>
                  <a:pt x="14582" y="23488"/>
                  <a:pt x="14611" y="23155"/>
                  <a:pt x="14560" y="22807"/>
                </a:cubicBezTo>
                <a:cubicBezTo>
                  <a:pt x="14506" y="22465"/>
                  <a:pt x="14369" y="22144"/>
                  <a:pt x="14143" y="21852"/>
                </a:cubicBezTo>
                <a:lnTo>
                  <a:pt x="8671" y="15214"/>
                </a:lnTo>
                <a:lnTo>
                  <a:pt x="14003" y="9832"/>
                </a:lnTo>
                <a:cubicBezTo>
                  <a:pt x="14263" y="9575"/>
                  <a:pt x="14435" y="9282"/>
                  <a:pt x="14522" y="8947"/>
                </a:cubicBezTo>
                <a:cubicBezTo>
                  <a:pt x="14610" y="8617"/>
                  <a:pt x="14610" y="8281"/>
                  <a:pt x="14522" y="7941"/>
                </a:cubicBezTo>
                <a:cubicBezTo>
                  <a:pt x="14435" y="7607"/>
                  <a:pt x="14263" y="7302"/>
                  <a:pt x="14003" y="7034"/>
                </a:cubicBezTo>
                <a:cubicBezTo>
                  <a:pt x="13748" y="6782"/>
                  <a:pt x="13451" y="6615"/>
                  <a:pt x="13116" y="6532"/>
                </a:cubicBezTo>
                <a:cubicBezTo>
                  <a:pt x="12781" y="6450"/>
                  <a:pt x="12450" y="6450"/>
                  <a:pt x="12115" y="6532"/>
                </a:cubicBezTo>
                <a:cubicBezTo>
                  <a:pt x="11778" y="6615"/>
                  <a:pt x="11486" y="6782"/>
                  <a:pt x="11231" y="7034"/>
                </a:cubicBezTo>
                <a:lnTo>
                  <a:pt x="3949" y="14387"/>
                </a:lnTo>
                <a:lnTo>
                  <a:pt x="3949" y="1978"/>
                </a:lnTo>
                <a:cubicBezTo>
                  <a:pt x="3941" y="1612"/>
                  <a:pt x="3849" y="1283"/>
                  <a:pt x="3673" y="989"/>
                </a:cubicBezTo>
                <a:cubicBezTo>
                  <a:pt x="3496" y="691"/>
                  <a:pt x="3260" y="453"/>
                  <a:pt x="2960" y="278"/>
                </a:cubicBezTo>
                <a:cubicBezTo>
                  <a:pt x="2662" y="98"/>
                  <a:pt x="2326" y="11"/>
                  <a:pt x="1954" y="0"/>
                </a:cubicBezTo>
                <a:cubicBezTo>
                  <a:pt x="1584" y="11"/>
                  <a:pt x="1249" y="98"/>
                  <a:pt x="957" y="278"/>
                </a:cubicBezTo>
                <a:cubicBezTo>
                  <a:pt x="664" y="453"/>
                  <a:pt x="429" y="691"/>
                  <a:pt x="264" y="989"/>
                </a:cubicBezTo>
                <a:cubicBezTo>
                  <a:pt x="89" y="1283"/>
                  <a:pt x="2" y="1612"/>
                  <a:pt x="0" y="1978"/>
                </a:cubicBezTo>
                <a:lnTo>
                  <a:pt x="0" y="23142"/>
                </a:lnTo>
                <a:cubicBezTo>
                  <a:pt x="2" y="23504"/>
                  <a:pt x="89" y="23836"/>
                  <a:pt x="264" y="24132"/>
                </a:cubicBezTo>
                <a:cubicBezTo>
                  <a:pt x="429" y="24428"/>
                  <a:pt x="664" y="24668"/>
                  <a:pt x="957" y="24843"/>
                </a:cubicBezTo>
                <a:cubicBezTo>
                  <a:pt x="1249" y="25021"/>
                  <a:pt x="1584" y="25110"/>
                  <a:pt x="1954" y="25116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Text Box 432" id="432"/>
          <p:cNvSpPr txBox="1">
            <a:spLocks noChangeArrowheads="1"/>
          </p:cNvSpPr>
          <p:nvPr/>
        </p:nvSpPr>
        <p:spPr bwMode="auto">
          <a:xfrm rot="0">
            <a:off x="1192924" y="5023218"/>
            <a:ext cx="1326210" cy="98298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774"/>
              </a:lnSpc>
              <a:spcAft>
                <a:spcPts val="0"/>
              </a:spcAft>
            </a:pPr>
            <a:r>
              <a:rPr sz="741" b="1" kern="2">
                <a:solidFill>
                  <a:srgbClr val="FFFFFF">
                    <a:alpha val="100000"/>
                  </a:srgbClr>
                </a:solidFill>
                <a:latin typeface="PDF-QuicksandBold-Regular"/>
              </a:rPr>
              <a:t>e-learning</a:t>
            </a:r>
            <a:r>
              <a:rPr sz="741" b="1" kern="2">
                <a:solidFill>
                  <a:srgbClr val="FFFFFF">
                    <a:alpha val="100000"/>
                  </a:srgbClr>
                </a:solidFill>
                <a:latin typeface="PDF-QuicksandBold-Regular"/>
              </a:rPr>
              <a:t xml:space="preserve"> solutions</a:t>
            </a:r>
            <a:endParaRPr sz="741" b="1" kern="2">
              <a:solidFill>
                <a:srgbClr val="FFFFFF">
                  <a:alpha val="100000"/>
                </a:srgbClr>
              </a:solidFill>
              <a:latin typeface="PDF-QuicksandBold-Regular"/>
            </a:endParaRPr>
          </a:p>
        </p:txBody>
      </p:sp>
      <p:sp>
        <p:nvSpPr>
          <p:cNvPr name="Text Box 433" id="433"/>
          <p:cNvSpPr txBox="1">
            <a:spLocks noChangeArrowheads="1"/>
          </p:cNvSpPr>
          <p:nvPr/>
        </p:nvSpPr>
        <p:spPr bwMode="auto">
          <a:xfrm rot="0">
            <a:off x="573062" y="2384196"/>
            <a:ext cx="4716501" cy="1647914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160"/>
              </a:lnSpc>
            </a:pPr>
            <a:r>
              <a:rPr b="1" kern="2">
                <a:solidFill>
                  <a:srgbClr val="333333">
                    <a:alpha val="100000"/>
                  </a:srgbClr>
                </a:solidFill>
              </a:rPr>
              <a:t>Contact us for fur</a:t>
            </a:r>
            <a:r>
              <a:rPr sz="80" b="1" kern="2">
                <a:solidFill>
                  <a:srgbClr val="333333">
                    <a:alpha val="100000"/>
                  </a:srgbClr>
                </a:solidFill>
              </a:rPr>
              <a:t> </a:t>
            </a:r>
            <a:r>
              <a:rPr b="1" kern="2">
                <a:solidFill>
                  <a:srgbClr val="333333">
                    <a:alpha val="100000"/>
                  </a:srgbClr>
                </a:solidFill>
              </a:rPr>
              <a:t xml:space="preserve">ther discussions on how you can be </a:t>
            </a:r>
            <a:r>
              <a:rPr b="1" kern="2">
                <a:solidFill>
                  <a:srgbClr val="333333">
                    <a:alpha val="100000"/>
                  </a:srgbClr>
                </a:solidFill>
              </a:rPr>
              <a:t>a part of Edulink E-Learning'</a:t>
            </a:r>
            <a:r>
              <a:rPr b="1" kern="2">
                <a:solidFill>
                  <a:srgbClr val="333333">
                    <a:alpha val="100000"/>
                  </a:srgbClr>
                </a:solidFill>
              </a:rPr>
              <a:t xml:space="preserve">s mission </a:t>
            </a:r>
            <a:r>
              <a:rPr spc="0" b="1" kern="2">
                <a:solidFill>
                  <a:srgbClr val="333333">
                    <a:alpha val="100000"/>
                  </a:srgbClr>
                </a:solidFill>
              </a:rPr>
              <a:t>t</a:t>
            </a:r>
            <a:r>
              <a:rPr b="1" kern="2">
                <a:solidFill>
                  <a:srgbClr val="333333">
                    <a:alpha val="100000"/>
                  </a:srgbClr>
                </a:solidFill>
              </a:rPr>
              <a:t xml:space="preserve">o </a:t>
            </a:r>
            <a:r>
              <a:rPr spc="0" b="1" kern="2">
                <a:solidFill>
                  <a:srgbClr val="333333">
                    <a:alpha val="100000"/>
                  </a:srgbClr>
                </a:solidFill>
              </a:rPr>
              <a:t>rev</a:t>
            </a:r>
            <a:r>
              <a:rPr b="1" kern="2">
                <a:solidFill>
                  <a:srgbClr val="333333">
                    <a:alpha val="100000"/>
                  </a:srgbClr>
                </a:solidFill>
              </a:rPr>
              <a:t xml:space="preserve">olutionize </a:t>
            </a:r>
            <a:r>
              <a:rPr b="1" kern="2">
                <a:solidFill>
                  <a:srgbClr val="333333">
                    <a:alpha val="100000"/>
                  </a:srgbClr>
                </a:solidFill>
              </a:rPr>
              <a:t>education in South Afric</a:t>
            </a:r>
            <a:r>
              <a:rPr b="1" kern="2">
                <a:solidFill>
                  <a:srgbClr val="333333">
                    <a:alpha val="100000"/>
                  </a:srgbClr>
                </a:solidFill>
              </a:rPr>
              <a:t>a.</a:t>
            </a:r>
            <a:endParaRPr b="1" kern="2">
              <a:solidFill>
                <a:srgbClr val="333333">
                  <a:alpha val="100000"/>
                </a:srgbClr>
              </a:solidFill>
            </a:endParaRPr>
          </a:p>
          <a:p>
            <a:pPr algn="l">
              <a:lnSpc>
                <a:spcPts val="2160"/>
              </a:lnSpc>
              <a:spcAft>
                <a:spcPts val="0"/>
              </a:spcAft>
            </a:pPr>
            <a:endParaRPr b="1" kern="2">
              <a:solidFill>
                <a:srgbClr val="333333">
                  <a:alpha val="100000"/>
                </a:srgbClr>
              </a:solidFill>
            </a:endParaRPr>
          </a:p>
          <a:p>
            <a:pPr algn="l">
              <a:lnSpc>
                <a:spcPts val="2160"/>
              </a:lnSpc>
            </a:pPr>
            <a:r>
              <a:rPr kern="2">
                <a:solidFill>
                  <a:srgbClr val="333333">
                    <a:alpha val="100000"/>
                  </a:srgbClr>
                </a:solidFill>
              </a:rPr>
              <a:t>T</a:t>
            </a:r>
            <a:r>
              <a:rPr kern="2">
                <a:solidFill>
                  <a:srgbClr val="333333">
                    <a:alpha val="100000"/>
                  </a:srgbClr>
                </a:solidFill>
              </a:rPr>
              <a:t>ogether</a:t>
            </a:r>
            <a:r>
              <a:rPr kern="2">
                <a:solidFill>
                  <a:srgbClr val="333333">
                    <a:alpha val="100000"/>
                  </a:srgbClr>
                </a:solidFill>
              </a:rPr>
              <a:t>, let'</a:t>
            </a:r>
            <a:r>
              <a:rPr kern="2">
                <a:solidFill>
                  <a:srgbClr val="333333">
                    <a:alpha val="100000"/>
                  </a:srgbClr>
                </a:solidFill>
              </a:rPr>
              <a:t>s pa</a:t>
            </a:r>
            <a:r>
              <a:rPr kern="2">
                <a:solidFill>
                  <a:srgbClr val="333333">
                    <a:alpha val="100000"/>
                  </a:srgbClr>
                </a:solidFill>
              </a:rPr>
              <a:t>v</a:t>
            </a:r>
            <a:r>
              <a:rPr kern="2">
                <a:solidFill>
                  <a:srgbClr val="333333">
                    <a:alpha val="100000"/>
                  </a:srgbClr>
                </a:solidFill>
              </a:rPr>
              <a:t>e the wa</a:t>
            </a:r>
            <a:r>
              <a:rPr kern="2">
                <a:solidFill>
                  <a:srgbClr val="333333">
                    <a:alpha val="100000"/>
                  </a:srgbClr>
                </a:solidFill>
              </a:rPr>
              <a:t>y for a futur</a:t>
            </a:r>
            <a:r>
              <a:rPr kern="2">
                <a:solidFill>
                  <a:srgbClr val="333333">
                    <a:alpha val="100000"/>
                  </a:srgbClr>
                </a:solidFill>
              </a:rPr>
              <a:t>e wher</a:t>
            </a:r>
            <a:r>
              <a:rPr kern="2">
                <a:solidFill>
                  <a:srgbClr val="333333">
                    <a:alpha val="100000"/>
                  </a:srgbClr>
                </a:solidFill>
              </a:rPr>
              <a:t xml:space="preserve">e quality </a:t>
            </a:r>
            <a:r>
              <a:rPr kern="2">
                <a:solidFill>
                  <a:srgbClr val="333333">
                    <a:alpha val="100000"/>
                  </a:srgbClr>
                </a:solidFill>
              </a:rPr>
              <a:t xml:space="preserve">education knows no </a:t>
            </a:r>
            <a:r>
              <a:rPr kern="2">
                <a:solidFill>
                  <a:srgbClr val="333333">
                    <a:alpha val="100000"/>
                  </a:srgbClr>
                </a:solidFill>
              </a:rPr>
              <a:t>boundaries</a:t>
            </a:r>
            <a:r>
              <a:rPr kern="2">
                <a:solidFill>
                  <a:srgbClr val="333333">
                    <a:alpha val="100000"/>
                  </a:srgbClr>
                </a:solidFill>
              </a:rPr>
              <a:t>..</a:t>
            </a:r>
            <a:endParaRPr kern="2">
              <a:solidFill>
                <a:srgbClr val="333333">
                  <a:alpha val="100000"/>
                </a:srgbClr>
              </a:solidFill>
            </a:endParaRPr>
          </a:p>
        </p:txBody>
      </p:sp>
      <p:sp>
        <p:nvSpPr>
          <p:cNvPr name="Text Box 434" id="434"/>
          <p:cNvSpPr txBox="1">
            <a:spLocks noChangeArrowheads="1"/>
          </p:cNvSpPr>
          <p:nvPr/>
        </p:nvSpPr>
        <p:spPr bwMode="auto">
          <a:xfrm rot="0">
            <a:off x="558305" y="1871536"/>
            <a:ext cx="3789782" cy="37967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833"/>
              </a:lnSpc>
              <a:spcAft>
                <a:spcPts val="0"/>
              </a:spcAft>
            </a:pP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L</a:t>
            </a:r>
            <a:r>
              <a:rPr sz="125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et’s w</a:t>
            </a:r>
            <a:r>
              <a:rPr sz="68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ork t</a:t>
            </a:r>
            <a:r>
              <a:rPr sz="469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og</a:t>
            </a:r>
            <a:r>
              <a:rPr sz="8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ether!</a:t>
            </a:r>
            <a:endParaRPr sz="2700" b="1" kern="2">
              <a:solidFill>
                <a:srgbClr val="11A8FF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435" id="435"/>
          <p:cNvSpPr txBox="1">
            <a:spLocks noChangeArrowheads="1"/>
          </p:cNvSpPr>
          <p:nvPr/>
        </p:nvSpPr>
        <p:spPr bwMode="auto">
          <a:xfrm rot="0">
            <a:off x="849605" y="485254"/>
            <a:ext cx="1146683" cy="59874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340"/>
              </a:lnSpc>
            </a:pPr>
            <a:r>
              <a:rPr sz="1800" b="1" kern="2">
                <a:solidFill>
                  <a:srgbClr val="191919">
                    <a:alpha val="100000"/>
                  </a:srgbClr>
                </a:solidFill>
                <a:latin typeface="PDF-IBMPlexSans-SemiBold"/>
              </a:rPr>
              <a:t xml:space="preserve">Join the </a:t>
            </a:r>
            <a:r>
              <a:rPr sz="1800" spc="0" b="1" kern="2">
                <a:solidFill>
                  <a:srgbClr val="191919">
                    <a:alpha val="100000"/>
                  </a:srgbClr>
                </a:solidFill>
                <a:latin typeface="PDF-IBMPlexSans-SemiBold"/>
              </a:rPr>
              <a:t>rev</a:t>
            </a:r>
            <a:r>
              <a:rPr sz="1800" b="1" kern="2">
                <a:solidFill>
                  <a:srgbClr val="191919">
                    <a:alpha val="100000"/>
                  </a:srgbClr>
                </a:solidFill>
                <a:latin typeface="PDF-IBMPlexSans-SemiBold"/>
              </a:rPr>
              <a:t>olution</a:t>
            </a:r>
            <a:endParaRPr sz="1800" b="1" kern="2">
              <a:solidFill>
                <a:srgbClr val="191919">
                  <a:alpha val="100000"/>
                </a:srgbClr>
              </a:solidFill>
              <a:latin typeface="PDF-IBMPlexSans-SemiBold"/>
            </a:endParaRPr>
          </a:p>
        </p:txBody>
      </p:sp>
      <p:grpSp>
        <p:nvGrpSpPr>
          <p:cNvPr name="Group 436" id="436"/>
          <p:cNvGrpSpPr/>
          <p:nvPr/>
        </p:nvGrpSpPr>
        <p:grpSpPr>
          <a:xfrm>
            <a:off x="5632704" y="569976"/>
            <a:ext cx="3511296" cy="4578096"/>
            <a:chOff x="5632704" y="569976"/>
            <a:chExt cx="3511296" cy="4578096"/>
          </a:xfrm>
        </p:grpSpPr>
        <p:grpSp>
          <p:nvGrpSpPr>
            <p:cNvPr name="Group 437" id="437"/>
            <p:cNvGrpSpPr/>
            <p:nvPr/>
          </p:nvGrpSpPr>
          <p:grpSpPr>
            <a:xfrm>
              <a:off x="5908612" y="2907119"/>
              <a:ext cx="1053897" cy="844563"/>
              <a:chOff x="5908612" y="2907119"/>
              <a:chExt cx="1053897" cy="844563"/>
            </a:xfrm>
          </p:grpSpPr>
          <p:sp>
            <p:nvSpPr>
              <p:cNvPr name="Freeform 438" id="438"/>
              <p:cNvSpPr>
                <a:spLocks noChangeArrowheads="1"/>
              </p:cNvSpPr>
              <p:nvPr/>
            </p:nvSpPr>
            <p:spPr bwMode="auto">
              <a:xfrm>
                <a:off x="5908599" y="2907106"/>
                <a:ext cx="1053897" cy="844550"/>
              </a:xfrm>
              <a:custGeom>
                <a:avLst/>
                <a:gdLst/>
                <a:ahLst/>
                <a:cxnLst/>
                <a:rect l="0" t="0" r="r" b="b"/>
                <a:pathLst>
                  <a:path w="82984" h="66501">
                    <a:moveTo>
                      <a:pt x="21586" y="64078"/>
                    </a:moveTo>
                    <a:lnTo>
                      <a:pt x="77269" y="25089"/>
                    </a:lnTo>
                    <a:cubicBezTo>
                      <a:pt x="83330" y="20845"/>
                      <a:pt x="84804" y="12481"/>
                      <a:pt x="80561" y="6421"/>
                    </a:cubicBezTo>
                    <a:lnTo>
                      <a:pt x="80066" y="5714"/>
                    </a:lnTo>
                    <a:cubicBezTo>
                      <a:pt x="75822" y="-346"/>
                      <a:pt x="67459" y="-1821"/>
                      <a:pt x="61398" y="2423"/>
                    </a:cubicBezTo>
                    <a:lnTo>
                      <a:pt x="5715" y="41412"/>
                    </a:lnTo>
                    <a:cubicBezTo>
                      <a:pt x="-346" y="45656"/>
                      <a:pt x="-1821" y="54020"/>
                      <a:pt x="2423" y="60080"/>
                    </a:cubicBezTo>
                    <a:lnTo>
                      <a:pt x="2918" y="60787"/>
                    </a:lnTo>
                    <a:cubicBezTo>
                      <a:pt x="7161" y="66847"/>
                      <a:pt x="15525" y="68322"/>
                      <a:pt x="21586" y="64078"/>
                    </a:cubicBezTo>
                    <a:close/>
                  </a:path>
                </a:pathLst>
              </a:custGeom>
              <a:solidFill>
                <a:srgbClr val="FF8200"/>
              </a:solidFill>
              <a:ln w="3175"/>
            </p:spPr>
          </p:sp>
        </p:grpSp>
        <p:pic>
          <p:nvPicPr>
            <p:cNvPr name="image42.png" id="439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  <p:grpSp>
          <p:nvGrpSpPr>
            <p:cNvPr name="Group 440" id="440"/>
            <p:cNvGrpSpPr/>
            <p:nvPr/>
          </p:nvGrpSpPr>
          <p:grpSpPr>
            <a:xfrm>
              <a:off x="6334658" y="810209"/>
              <a:ext cx="844563" cy="1053897"/>
              <a:chOff x="6334658" y="810209"/>
              <a:chExt cx="844563" cy="1053897"/>
            </a:xfrm>
          </p:grpSpPr>
          <p:sp>
            <p:nvSpPr>
              <p:cNvPr name="Freeform 441" id="441"/>
              <p:cNvSpPr>
                <a:spLocks noChangeArrowheads="1"/>
              </p:cNvSpPr>
              <p:nvPr/>
            </p:nvSpPr>
            <p:spPr bwMode="auto">
              <a:xfrm>
                <a:off x="6334646" y="810209"/>
                <a:ext cx="844550" cy="1053897"/>
              </a:xfrm>
              <a:custGeom>
                <a:avLst/>
                <a:gdLst/>
                <a:ahLst/>
                <a:cxnLst/>
                <a:rect l="0" t="0" r="r" b="b"/>
                <a:pathLst>
                  <a:path w="66501" h="82984">
                    <a:moveTo>
                      <a:pt x="2423" y="21586"/>
                    </a:moveTo>
                    <a:lnTo>
                      <a:pt x="41412" y="77269"/>
                    </a:lnTo>
                    <a:cubicBezTo>
                      <a:pt x="45656" y="83329"/>
                      <a:pt x="54019" y="84804"/>
                      <a:pt x="60080" y="80561"/>
                    </a:cubicBezTo>
                    <a:lnTo>
                      <a:pt x="60786" y="80066"/>
                    </a:lnTo>
                    <a:cubicBezTo>
                      <a:pt x="66847" y="75822"/>
                      <a:pt x="68322" y="67458"/>
                      <a:pt x="64078" y="61398"/>
                    </a:cubicBezTo>
                    <a:lnTo>
                      <a:pt x="25089" y="5715"/>
                    </a:lnTo>
                    <a:cubicBezTo>
                      <a:pt x="20845" y="-346"/>
                      <a:pt x="12481" y="-1821"/>
                      <a:pt x="6421" y="2423"/>
                    </a:cubicBezTo>
                    <a:lnTo>
                      <a:pt x="5714" y="2917"/>
                    </a:lnTo>
                    <a:cubicBezTo>
                      <a:pt x="-346" y="7161"/>
                      <a:pt x="-1821" y="15525"/>
                      <a:pt x="2423" y="21586"/>
                    </a:cubicBezTo>
                    <a:close/>
                  </a:path>
                </a:pathLst>
              </a:custGeom>
              <a:solidFill>
                <a:srgbClr val="34CC5C"/>
              </a:solidFill>
              <a:ln w="3175"/>
            </p:spPr>
          </p:sp>
        </p:grpSp>
        <p:pic>
          <p:nvPicPr>
            <p:cNvPr name="image43.png" id="442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</p:grpSp>
      <p:sp>
        <p:nvSpPr>
          <p:cNvPr name="Freeform 443" id="443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sp>
        <p:nvSpPr>
          <p:cNvPr name="Text Box 444" id="444"/>
          <p:cNvSpPr txBox="1">
            <a:spLocks noChangeArrowheads="1"/>
          </p:cNvSpPr>
          <p:nvPr/>
        </p:nvSpPr>
        <p:spPr bwMode="auto">
          <a:xfrm rot="0">
            <a:off x="5414658" y="4595114"/>
            <a:ext cx="3189592" cy="545097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130"/>
              </a:lnSpc>
            </a:pPr>
            <a:r>
              <a:rPr sz="1638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enr</a:t>
            </a:r>
            <a:r>
              <a:rPr sz="1638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ol.</a:t>
            </a:r>
            <a:r>
              <a:rPr sz="1638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edulink</a:t>
            </a:r>
            <a:r>
              <a:rPr sz="1638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@</a:t>
            </a:r>
            <a:r>
              <a:rPr sz="1638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gmail.</a:t>
            </a:r>
            <a:r>
              <a:rPr sz="1638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c</a:t>
            </a:r>
            <a:r>
              <a:rPr sz="1638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 xml:space="preserve">om </a:t>
            </a:r>
            <a:r>
              <a:rPr sz="1638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www</a:t>
            </a:r>
            <a:r>
              <a:rPr sz="1638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.</a:t>
            </a:r>
            <a:r>
              <a:rPr sz="1638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edulinklearning.netlify.app</a:t>
            </a:r>
            <a:endParaRPr sz="1638" b="1" kern="2">
              <a:solidFill>
                <a:srgbClr val="333333">
                  <a:alpha val="100000"/>
                </a:srgbClr>
              </a:solidFill>
              <a:latin typeface="PDF-IBMPlexSans-SemiBold"/>
            </a:endParaRPr>
          </a:p>
        </p:txBody>
      </p:sp>
    </p:spTree>
  </p:cSld>
  <p:clrMapOvr>
    <a:masterClrMapping/>
  </p:clrMapOvr>
  <p:transition spd="fast">
    <p:pull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37" id="37"/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name="Freeform 38" id="38"/>
            <p:cNvSpPr>
              <a:spLocks noChangeArrowheads="1"/>
            </p:cNvSpPr>
            <p:nvPr/>
          </p:nvSpPr>
          <p:spPr bwMode="auto">
            <a:xfrm>
              <a:off x="0" y="0"/>
              <a:ext cx="9144000" cy="5715000"/>
            </a:xfrm>
            <a:custGeom>
              <a:avLst/>
              <a:gdLst/>
              <a:ahLst/>
              <a:cxnLst/>
              <a:rect l="0" t="0" r="r" b="b"/>
              <a:pathLst>
                <a:path w="720000" h="450000">
                  <a:moveTo>
                    <a:pt x="0" y="450000"/>
                  </a:moveTo>
                  <a:lnTo>
                    <a:pt x="720000" y="450000"/>
                  </a:lnTo>
                  <a:lnTo>
                    <a:pt x="720000" y="0"/>
                  </a:lnTo>
                  <a:lnTo>
                    <a:pt x="0" y="0"/>
                  </a:lnTo>
                  <a:lnTo>
                    <a:pt x="0" y="450000"/>
                  </a:lnTo>
                  <a:close/>
                </a:path>
              </a:pathLst>
            </a:custGeom>
            <a:solidFill>
              <a:srgbClr val="BFBCB3"/>
            </a:solidFill>
            <a:ln w="3175"/>
          </p:spPr>
        </p:sp>
      </p:grpSp>
      <p:pic>
        <p:nvPicPr>
          <p:cNvPr name="image4.png" id="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144"/>
            <a:ext cx="9137904" cy="5705856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>
            <a:off x="0" y="13"/>
            <a:ext cx="9143987" cy="5714987"/>
            <a:chOff x="0" y="13"/>
            <a:chExt cx="9143987" cy="5714987"/>
          </a:xfrm>
        </p:grpSpPr>
        <p:sp>
          <p:nvSpPr>
            <p:cNvPr name="Freeform 41" id="41"/>
            <p:cNvSpPr>
              <a:spLocks noChangeArrowheads="1"/>
            </p:cNvSpPr>
            <p:nvPr/>
          </p:nvSpPr>
          <p:spPr bwMode="auto">
            <a:xfrm>
              <a:off x="0" y="13"/>
              <a:ext cx="9143987" cy="5714975"/>
            </a:xfrm>
            <a:custGeom>
              <a:avLst/>
              <a:gdLst/>
              <a:ahLst/>
              <a:cxnLst/>
              <a:rect l="0" t="0" r="r" b="b"/>
              <a:pathLst>
                <a:path w="719999" h="449999">
                  <a:moveTo>
                    <a:pt x="0" y="0"/>
                  </a:moveTo>
                  <a:lnTo>
                    <a:pt x="0" y="449999"/>
                  </a:lnTo>
                  <a:lnTo>
                    <a:pt x="719999" y="449999"/>
                  </a:lnTo>
                  <a:lnTo>
                    <a:pt x="7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/>
          </p:spPr>
        </p:sp>
      </p:grpSp>
      <p:grpSp>
        <p:nvGrpSpPr>
          <p:cNvPr name="Group 42" id="42"/>
          <p:cNvGrpSpPr/>
          <p:nvPr/>
        </p:nvGrpSpPr>
        <p:grpSpPr>
          <a:xfrm>
            <a:off x="5632704" y="569976"/>
            <a:ext cx="3511296" cy="4578096"/>
            <a:chOff x="5632704" y="569976"/>
            <a:chExt cx="3511296" cy="4578096"/>
          </a:xfrm>
        </p:grpSpPr>
        <p:grpSp>
          <p:nvGrpSpPr>
            <p:cNvPr name="Group 43" id="43"/>
            <p:cNvGrpSpPr/>
            <p:nvPr/>
          </p:nvGrpSpPr>
          <p:grpSpPr>
            <a:xfrm>
              <a:off x="5908612" y="2907119"/>
              <a:ext cx="1053897" cy="844563"/>
              <a:chOff x="5908612" y="2907119"/>
              <a:chExt cx="1053897" cy="844563"/>
            </a:xfrm>
          </p:grpSpPr>
          <p:sp>
            <p:nvSpPr>
              <p:cNvPr name="Freeform 44" id="44"/>
              <p:cNvSpPr>
                <a:spLocks noChangeArrowheads="1"/>
              </p:cNvSpPr>
              <p:nvPr/>
            </p:nvSpPr>
            <p:spPr bwMode="auto">
              <a:xfrm>
                <a:off x="5908599" y="2907106"/>
                <a:ext cx="1053897" cy="844550"/>
              </a:xfrm>
              <a:custGeom>
                <a:avLst/>
                <a:gdLst/>
                <a:ahLst/>
                <a:cxnLst/>
                <a:rect l="0" t="0" r="r" b="b"/>
                <a:pathLst>
                  <a:path w="82984" h="66501">
                    <a:moveTo>
                      <a:pt x="21586" y="64078"/>
                    </a:moveTo>
                    <a:lnTo>
                      <a:pt x="77269" y="25089"/>
                    </a:lnTo>
                    <a:cubicBezTo>
                      <a:pt x="83330" y="20845"/>
                      <a:pt x="84804" y="12481"/>
                      <a:pt x="80561" y="6421"/>
                    </a:cubicBezTo>
                    <a:lnTo>
                      <a:pt x="80066" y="5714"/>
                    </a:lnTo>
                    <a:cubicBezTo>
                      <a:pt x="75822" y="-346"/>
                      <a:pt x="67459" y="-1821"/>
                      <a:pt x="61398" y="2423"/>
                    </a:cubicBezTo>
                    <a:lnTo>
                      <a:pt x="5715" y="41412"/>
                    </a:lnTo>
                    <a:cubicBezTo>
                      <a:pt x="-346" y="45656"/>
                      <a:pt x="-1821" y="54020"/>
                      <a:pt x="2423" y="60080"/>
                    </a:cubicBezTo>
                    <a:lnTo>
                      <a:pt x="2918" y="60787"/>
                    </a:lnTo>
                    <a:cubicBezTo>
                      <a:pt x="7161" y="66847"/>
                      <a:pt x="15525" y="68322"/>
                      <a:pt x="21586" y="64078"/>
                    </a:cubicBezTo>
                    <a:close/>
                  </a:path>
                </a:pathLst>
              </a:custGeom>
              <a:solidFill>
                <a:srgbClr val="FF8200"/>
              </a:solidFill>
              <a:ln w="3175"/>
            </p:spPr>
          </p:sp>
        </p:grpSp>
        <p:pic>
          <p:nvPicPr>
            <p:cNvPr name="image5.png" id="4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  <p:grpSp>
          <p:nvGrpSpPr>
            <p:cNvPr name="Group 46" id="46"/>
            <p:cNvGrpSpPr/>
            <p:nvPr/>
          </p:nvGrpSpPr>
          <p:grpSpPr>
            <a:xfrm>
              <a:off x="6334658" y="810209"/>
              <a:ext cx="844563" cy="1053897"/>
              <a:chOff x="6334658" y="810209"/>
              <a:chExt cx="844563" cy="1053897"/>
            </a:xfrm>
          </p:grpSpPr>
          <p:sp>
            <p:nvSpPr>
              <p:cNvPr name="Freeform 47" id="47"/>
              <p:cNvSpPr>
                <a:spLocks noChangeArrowheads="1"/>
              </p:cNvSpPr>
              <p:nvPr/>
            </p:nvSpPr>
            <p:spPr bwMode="auto">
              <a:xfrm>
                <a:off x="6334646" y="810209"/>
                <a:ext cx="844550" cy="1053897"/>
              </a:xfrm>
              <a:custGeom>
                <a:avLst/>
                <a:gdLst/>
                <a:ahLst/>
                <a:cxnLst/>
                <a:rect l="0" t="0" r="r" b="b"/>
                <a:pathLst>
                  <a:path w="66501" h="82984">
                    <a:moveTo>
                      <a:pt x="2423" y="21586"/>
                    </a:moveTo>
                    <a:lnTo>
                      <a:pt x="41412" y="77269"/>
                    </a:lnTo>
                    <a:cubicBezTo>
                      <a:pt x="45656" y="83329"/>
                      <a:pt x="54019" y="84804"/>
                      <a:pt x="60080" y="80561"/>
                    </a:cubicBezTo>
                    <a:lnTo>
                      <a:pt x="60786" y="80066"/>
                    </a:lnTo>
                    <a:cubicBezTo>
                      <a:pt x="66847" y="75822"/>
                      <a:pt x="68322" y="67458"/>
                      <a:pt x="64078" y="61398"/>
                    </a:cubicBezTo>
                    <a:lnTo>
                      <a:pt x="25089" y="5715"/>
                    </a:lnTo>
                    <a:cubicBezTo>
                      <a:pt x="20845" y="-346"/>
                      <a:pt x="12481" y="-1821"/>
                      <a:pt x="6421" y="2423"/>
                    </a:cubicBezTo>
                    <a:lnTo>
                      <a:pt x="5714" y="2917"/>
                    </a:lnTo>
                    <a:cubicBezTo>
                      <a:pt x="-346" y="7161"/>
                      <a:pt x="-1821" y="15525"/>
                      <a:pt x="2423" y="21586"/>
                    </a:cubicBezTo>
                    <a:close/>
                  </a:path>
                </a:pathLst>
              </a:custGeom>
              <a:solidFill>
                <a:srgbClr val="34CC5C"/>
              </a:solidFill>
              <a:ln w="3175"/>
            </p:spPr>
          </p:sp>
        </p:grpSp>
        <p:pic>
          <p:nvPicPr>
            <p:cNvPr name="image6.png" id="4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</p:grpSp>
      <p:sp>
        <p:nvSpPr>
          <p:cNvPr name="Freeform 49" id="49"/>
          <p:cNvSpPr>
            <a:spLocks noChangeArrowheads="1"/>
          </p:cNvSpPr>
          <p:nvPr/>
        </p:nvSpPr>
        <p:spPr bwMode="auto">
          <a:xfrm>
            <a:off x="1031481" y="5028857"/>
            <a:ext cx="1068184" cy="114605"/>
          </a:xfrm>
          <a:custGeom>
            <a:avLst/>
            <a:gdLst/>
            <a:ahLst/>
            <a:cxnLst/>
            <a:rect l="0" t="0" r="r" b="b"/>
            <a:pathLst>
              <a:path w="84109" h="9025">
                <a:moveTo>
                  <a:pt x="0" y="4512"/>
                </a:moveTo>
                <a:lnTo>
                  <a:pt x="0" y="4513"/>
                </a:lnTo>
                <a:cubicBezTo>
                  <a:pt x="0" y="7004"/>
                  <a:pt x="2056" y="9025"/>
                  <a:pt x="4587" y="9025"/>
                </a:cubicBezTo>
                <a:lnTo>
                  <a:pt x="79522" y="9025"/>
                </a:lnTo>
                <a:cubicBezTo>
                  <a:pt x="82054" y="9025"/>
                  <a:pt x="84109" y="7004"/>
                  <a:pt x="84109" y="4513"/>
                </a:cubicBezTo>
                <a:lnTo>
                  <a:pt x="84109" y="4512"/>
                </a:lnTo>
                <a:cubicBezTo>
                  <a:pt x="84109" y="2022"/>
                  <a:pt x="82054" y="0"/>
                  <a:pt x="79522" y="0"/>
                </a:cubicBezTo>
                <a:lnTo>
                  <a:pt x="4587" y="0"/>
                </a:lnTo>
                <a:cubicBezTo>
                  <a:pt x="2056" y="0"/>
                  <a:pt x="0" y="2022"/>
                  <a:pt x="0" y="4512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50" id="50"/>
          <p:cNvSpPr>
            <a:spLocks noChangeArrowheads="1"/>
          </p:cNvSpPr>
          <p:nvPr/>
        </p:nvSpPr>
        <p:spPr bwMode="auto">
          <a:xfrm>
            <a:off x="600951" y="4936427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1979" y="5933"/>
                </a:moveTo>
                <a:lnTo>
                  <a:pt x="7086" y="2323"/>
                </a:lnTo>
                <a:cubicBezTo>
                  <a:pt x="7642" y="1930"/>
                  <a:pt x="7777" y="1156"/>
                  <a:pt x="7388" y="595"/>
                </a:cubicBezTo>
                <a:lnTo>
                  <a:pt x="7343" y="529"/>
                </a:lnTo>
                <a:cubicBezTo>
                  <a:pt x="6953" y="-32"/>
                  <a:pt x="6186" y="-168"/>
                  <a:pt x="5631" y="224"/>
                </a:cubicBezTo>
                <a:lnTo>
                  <a:pt x="524" y="3834"/>
                </a:lnTo>
                <a:cubicBezTo>
                  <a:pt x="-32" y="4227"/>
                  <a:pt x="-167" y="5002"/>
                  <a:pt x="222" y="5563"/>
                </a:cubicBezTo>
                <a:lnTo>
                  <a:pt x="267" y="5628"/>
                </a:lnTo>
                <a:cubicBezTo>
                  <a:pt x="657" y="6189"/>
                  <a:pt x="1424" y="6326"/>
                  <a:pt x="1979" y="5933"/>
                </a:cubicBezTo>
                <a:close/>
              </a:path>
            </a:pathLst>
          </a:custGeom>
          <a:solidFill>
            <a:srgbClr val="FF8200"/>
          </a:solidFill>
          <a:ln w="3175"/>
        </p:spPr>
      </p:sp>
      <p:sp>
        <p:nvSpPr>
          <p:cNvPr name="Freeform 51" id="51"/>
          <p:cNvSpPr>
            <a:spLocks noChangeArrowheads="1"/>
          </p:cNvSpPr>
          <p:nvPr/>
        </p:nvSpPr>
        <p:spPr bwMode="auto">
          <a:xfrm>
            <a:off x="575653" y="4856239"/>
            <a:ext cx="109372" cy="46406"/>
          </a:xfrm>
          <a:custGeom>
            <a:avLst/>
            <a:gdLst/>
            <a:ahLst/>
            <a:cxnLst/>
            <a:rect l="0" t="0" r="r" b="b"/>
            <a:pathLst>
              <a:path w="8613" h="3654">
                <a:moveTo>
                  <a:pt x="1017" y="2543"/>
                </a:moveTo>
                <a:lnTo>
                  <a:pt x="7156" y="3635"/>
                </a:lnTo>
                <a:cubicBezTo>
                  <a:pt x="7825" y="3754"/>
                  <a:pt x="8463" y="3303"/>
                  <a:pt x="8581" y="2628"/>
                </a:cubicBezTo>
                <a:lnTo>
                  <a:pt x="8594" y="2550"/>
                </a:lnTo>
                <a:cubicBezTo>
                  <a:pt x="8712" y="1875"/>
                  <a:pt x="8265" y="1231"/>
                  <a:pt x="7597" y="1112"/>
                </a:cubicBezTo>
                <a:lnTo>
                  <a:pt x="1457" y="19"/>
                </a:lnTo>
                <a:cubicBezTo>
                  <a:pt x="789" y="-100"/>
                  <a:pt x="151" y="352"/>
                  <a:pt x="33" y="1026"/>
                </a:cubicBezTo>
                <a:lnTo>
                  <a:pt x="19" y="1105"/>
                </a:lnTo>
                <a:cubicBezTo>
                  <a:pt x="-99" y="1780"/>
                  <a:pt x="348" y="2424"/>
                  <a:pt x="1017" y="2543"/>
                </a:cubicBezTo>
                <a:close/>
              </a:path>
            </a:pathLst>
          </a:custGeom>
          <a:solidFill>
            <a:srgbClr val="FF5612"/>
          </a:solidFill>
          <a:ln w="3175"/>
        </p:spPr>
      </p:sp>
      <p:sp>
        <p:nvSpPr>
          <p:cNvPr name="Freeform 52" id="52"/>
          <p:cNvSpPr>
            <a:spLocks noChangeArrowheads="1"/>
          </p:cNvSpPr>
          <p:nvPr/>
        </p:nvSpPr>
        <p:spPr bwMode="auto">
          <a:xfrm>
            <a:off x="640017" y="4742269"/>
            <a:ext cx="77445" cy="97574"/>
          </a:xfrm>
          <a:custGeom>
            <a:avLst/>
            <a:gdLst/>
            <a:ahLst/>
            <a:cxnLst/>
            <a:rect l="0" t="0" r="r" b="b"/>
            <a:pathLst>
              <a:path w="6099" h="7683">
                <a:moveTo>
                  <a:pt x="223" y="1998"/>
                </a:moveTo>
                <a:lnTo>
                  <a:pt x="3798" y="7154"/>
                </a:lnTo>
                <a:cubicBezTo>
                  <a:pt x="4187" y="7715"/>
                  <a:pt x="4954" y="7852"/>
                  <a:pt x="5510" y="7459"/>
                </a:cubicBezTo>
                <a:lnTo>
                  <a:pt x="5575" y="7413"/>
                </a:lnTo>
                <a:cubicBezTo>
                  <a:pt x="6131" y="7020"/>
                  <a:pt x="6266" y="6246"/>
                  <a:pt x="5877" y="5684"/>
                </a:cubicBezTo>
                <a:lnTo>
                  <a:pt x="2301" y="529"/>
                </a:lnTo>
                <a:cubicBezTo>
                  <a:pt x="1912" y="-32"/>
                  <a:pt x="1145" y="-169"/>
                  <a:pt x="589" y="224"/>
                </a:cubicBezTo>
                <a:lnTo>
                  <a:pt x="524" y="270"/>
                </a:lnTo>
                <a:cubicBezTo>
                  <a:pt x="-31" y="663"/>
                  <a:pt x="-167" y="1437"/>
                  <a:pt x="223" y="1998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53" id="53"/>
          <p:cNvSpPr>
            <a:spLocks noChangeArrowheads="1"/>
          </p:cNvSpPr>
          <p:nvPr/>
        </p:nvSpPr>
        <p:spPr bwMode="auto">
          <a:xfrm>
            <a:off x="812178" y="4787100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7086" y="2323"/>
                </a:moveTo>
                <a:lnTo>
                  <a:pt x="1979" y="5933"/>
                </a:lnTo>
                <a:cubicBezTo>
                  <a:pt x="1424" y="6326"/>
                  <a:pt x="657" y="6189"/>
                  <a:pt x="267" y="5628"/>
                </a:cubicBezTo>
                <a:lnTo>
                  <a:pt x="222" y="5562"/>
                </a:lnTo>
                <a:cubicBezTo>
                  <a:pt x="-167" y="5001"/>
                  <a:pt x="-32" y="4227"/>
                  <a:pt x="524" y="3834"/>
                </a:cubicBezTo>
                <a:lnTo>
                  <a:pt x="5630" y="224"/>
                </a:lnTo>
                <a:cubicBezTo>
                  <a:pt x="6186" y="-169"/>
                  <a:pt x="6953" y="-32"/>
                  <a:pt x="7342" y="529"/>
                </a:cubicBezTo>
                <a:lnTo>
                  <a:pt x="7388" y="594"/>
                </a:lnTo>
                <a:cubicBezTo>
                  <a:pt x="7777" y="1155"/>
                  <a:pt x="7642" y="1930"/>
                  <a:pt x="7086" y="2323"/>
                </a:cubicBezTo>
                <a:close/>
              </a:path>
            </a:pathLst>
          </a:custGeom>
          <a:solidFill>
            <a:srgbClr val="7F0041"/>
          </a:solidFill>
          <a:ln w="3175"/>
        </p:spPr>
      </p:sp>
      <p:sp>
        <p:nvSpPr>
          <p:cNvPr name="Freeform 54" id="54"/>
          <p:cNvSpPr>
            <a:spLocks noChangeArrowheads="1"/>
          </p:cNvSpPr>
          <p:nvPr/>
        </p:nvSpPr>
        <p:spPr bwMode="auto">
          <a:xfrm>
            <a:off x="754571" y="4720158"/>
            <a:ext cx="45949" cy="110439"/>
          </a:xfrm>
          <a:custGeom>
            <a:avLst/>
            <a:gdLst/>
            <a:ahLst/>
            <a:cxnLst/>
            <a:rect l="0" t="0" r="r" b="b"/>
            <a:pathLst>
              <a:path w="3619" h="8696">
                <a:moveTo>
                  <a:pt x="3600" y="1471"/>
                </a:moveTo>
                <a:lnTo>
                  <a:pt x="2518" y="7670"/>
                </a:lnTo>
                <a:cubicBezTo>
                  <a:pt x="2400" y="8344"/>
                  <a:pt x="1762" y="8795"/>
                  <a:pt x="1094" y="8677"/>
                </a:cubicBezTo>
                <a:lnTo>
                  <a:pt x="1016" y="8663"/>
                </a:lnTo>
                <a:cubicBezTo>
                  <a:pt x="348" y="8544"/>
                  <a:pt x="-99" y="7900"/>
                  <a:pt x="19" y="7225"/>
                </a:cubicBezTo>
                <a:lnTo>
                  <a:pt x="1101" y="1026"/>
                </a:lnTo>
                <a:cubicBezTo>
                  <a:pt x="1218" y="351"/>
                  <a:pt x="1856" y="-100"/>
                  <a:pt x="2525" y="19"/>
                </a:cubicBezTo>
                <a:lnTo>
                  <a:pt x="2603" y="33"/>
                </a:lnTo>
                <a:cubicBezTo>
                  <a:pt x="3271" y="152"/>
                  <a:pt x="3718" y="796"/>
                  <a:pt x="3600" y="1471"/>
                </a:cubicBezTo>
                <a:close/>
              </a:path>
            </a:pathLst>
          </a:custGeom>
          <a:solidFill>
            <a:srgbClr val="7F007E"/>
          </a:solidFill>
          <a:ln w="3175"/>
        </p:spPr>
      </p:sp>
      <p:sp>
        <p:nvSpPr>
          <p:cNvPr name="Freeform 55" id="55"/>
          <p:cNvSpPr>
            <a:spLocks noChangeArrowheads="1"/>
          </p:cNvSpPr>
          <p:nvPr/>
        </p:nvSpPr>
        <p:spPr bwMode="auto">
          <a:xfrm>
            <a:off x="729552" y="4867300"/>
            <a:ext cx="224892" cy="276174"/>
          </a:xfrm>
          <a:custGeom>
            <a:avLst/>
            <a:gdLst/>
            <a:ahLst/>
            <a:cxnLst/>
            <a:rect l="0" t="0" r="r" b="b"/>
            <a:pathLst>
              <a:path w="17708" h="21747">
                <a:moveTo>
                  <a:pt x="12344" y="20858"/>
                </a:moveTo>
                <a:lnTo>
                  <a:pt x="8890" y="15877"/>
                </a:lnTo>
                <a:cubicBezTo>
                  <a:pt x="7409" y="17104"/>
                  <a:pt x="6057" y="18517"/>
                  <a:pt x="4841" y="20142"/>
                </a:cubicBezTo>
                <a:cubicBezTo>
                  <a:pt x="4259" y="20556"/>
                  <a:pt x="3689" y="20273"/>
                  <a:pt x="3573" y="19520"/>
                </a:cubicBezTo>
                <a:lnTo>
                  <a:pt x="19" y="855"/>
                </a:lnTo>
                <a:cubicBezTo>
                  <a:pt x="-97" y="103"/>
                  <a:pt x="343" y="-216"/>
                  <a:pt x="1008" y="155"/>
                </a:cubicBezTo>
                <a:lnTo>
                  <a:pt x="17167" y="9913"/>
                </a:lnTo>
                <a:cubicBezTo>
                  <a:pt x="17827" y="10284"/>
                  <a:pt x="17894" y="10914"/>
                  <a:pt x="17311" y="11326"/>
                </a:cubicBezTo>
                <a:cubicBezTo>
                  <a:pt x="15412" y="11945"/>
                  <a:pt x="13626" y="12738"/>
                  <a:pt x="11963" y="13724"/>
                </a:cubicBezTo>
                <a:lnTo>
                  <a:pt x="15412" y="18693"/>
                </a:lnTo>
                <a:cubicBezTo>
                  <a:pt x="16036" y="19591"/>
                  <a:pt x="15874" y="20798"/>
                  <a:pt x="15048" y="21382"/>
                </a:cubicBezTo>
                <a:lnTo>
                  <a:pt x="14973" y="21437"/>
                </a:lnTo>
                <a:cubicBezTo>
                  <a:pt x="14146" y="22016"/>
                  <a:pt x="12966" y="21762"/>
                  <a:pt x="12344" y="2085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56" id="56"/>
          <p:cNvSpPr>
            <a:spLocks noChangeArrowheads="1"/>
          </p:cNvSpPr>
          <p:nvPr/>
        </p:nvSpPr>
        <p:spPr bwMode="auto">
          <a:xfrm>
            <a:off x="1031481" y="4795304"/>
            <a:ext cx="180467" cy="187846"/>
          </a:xfrm>
          <a:custGeom>
            <a:avLst/>
            <a:gdLst/>
            <a:ahLst/>
            <a:cxnLst/>
            <a:rect l="0" t="0" r="r" b="b"/>
            <a:pathLst>
              <a:path w="14210" h="14791">
                <a:moveTo>
                  <a:pt x="7149" y="14791"/>
                </a:moveTo>
                <a:cubicBezTo>
                  <a:pt x="8189" y="14791"/>
                  <a:pt x="9143" y="14633"/>
                  <a:pt x="10013" y="14315"/>
                </a:cubicBezTo>
                <a:cubicBezTo>
                  <a:pt x="10883" y="13995"/>
                  <a:pt x="11677" y="13502"/>
                  <a:pt x="12393" y="12839"/>
                </a:cubicBezTo>
                <a:cubicBezTo>
                  <a:pt x="12613" y="12625"/>
                  <a:pt x="12743" y="12399"/>
                  <a:pt x="12779" y="12154"/>
                </a:cubicBezTo>
                <a:cubicBezTo>
                  <a:pt x="12817" y="11910"/>
                  <a:pt x="12795" y="11680"/>
                  <a:pt x="12714" y="11459"/>
                </a:cubicBezTo>
                <a:cubicBezTo>
                  <a:pt x="12632" y="11239"/>
                  <a:pt x="12526" y="11058"/>
                  <a:pt x="12393" y="10914"/>
                </a:cubicBezTo>
                <a:cubicBezTo>
                  <a:pt x="12258" y="10753"/>
                  <a:pt x="12056" y="10642"/>
                  <a:pt x="11790" y="10581"/>
                </a:cubicBezTo>
                <a:cubicBezTo>
                  <a:pt x="11524" y="10521"/>
                  <a:pt x="11247" y="10521"/>
                  <a:pt x="10956" y="10584"/>
                </a:cubicBezTo>
                <a:cubicBezTo>
                  <a:pt x="10663" y="10649"/>
                  <a:pt x="10411" y="10787"/>
                  <a:pt x="10196" y="11001"/>
                </a:cubicBezTo>
                <a:cubicBezTo>
                  <a:pt x="9948" y="11193"/>
                  <a:pt x="9656" y="11345"/>
                  <a:pt x="9316" y="11465"/>
                </a:cubicBezTo>
                <a:cubicBezTo>
                  <a:pt x="8975" y="11584"/>
                  <a:pt x="8620" y="11668"/>
                  <a:pt x="8245" y="11714"/>
                </a:cubicBezTo>
                <a:cubicBezTo>
                  <a:pt x="7871" y="11762"/>
                  <a:pt x="7503" y="11771"/>
                  <a:pt x="7149" y="11743"/>
                </a:cubicBezTo>
                <a:cubicBezTo>
                  <a:pt x="6802" y="11709"/>
                  <a:pt x="6454" y="11636"/>
                  <a:pt x="6100" y="11515"/>
                </a:cubicBezTo>
                <a:cubicBezTo>
                  <a:pt x="5747" y="11394"/>
                  <a:pt x="5418" y="11241"/>
                  <a:pt x="5110" y="11051"/>
                </a:cubicBezTo>
                <a:cubicBezTo>
                  <a:pt x="4803" y="10863"/>
                  <a:pt x="4546" y="10649"/>
                  <a:pt x="4335" y="10409"/>
                </a:cubicBezTo>
                <a:cubicBezTo>
                  <a:pt x="4074" y="10152"/>
                  <a:pt x="3860" y="9847"/>
                  <a:pt x="3695" y="9498"/>
                </a:cubicBezTo>
                <a:cubicBezTo>
                  <a:pt x="3532" y="9151"/>
                  <a:pt x="3413" y="8805"/>
                  <a:pt x="3338" y="8457"/>
                </a:cubicBezTo>
                <a:lnTo>
                  <a:pt x="12659" y="8457"/>
                </a:lnTo>
                <a:cubicBezTo>
                  <a:pt x="13076" y="8454"/>
                  <a:pt x="13420" y="8344"/>
                  <a:pt x="13693" y="8130"/>
                </a:cubicBezTo>
                <a:cubicBezTo>
                  <a:pt x="13970" y="7921"/>
                  <a:pt x="14132" y="7634"/>
                  <a:pt x="14181" y="7275"/>
                </a:cubicBezTo>
                <a:cubicBezTo>
                  <a:pt x="14194" y="7241"/>
                  <a:pt x="14205" y="7198"/>
                  <a:pt x="14207" y="7143"/>
                </a:cubicBezTo>
                <a:cubicBezTo>
                  <a:pt x="14209" y="7085"/>
                  <a:pt x="14211" y="7041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6979"/>
                  <a:pt x="14209" y="6950"/>
                  <a:pt x="14209" y="6925"/>
                </a:cubicBezTo>
                <a:cubicBezTo>
                  <a:pt x="14209" y="6895"/>
                  <a:pt x="14209" y="6878"/>
                  <a:pt x="14209" y="6861"/>
                </a:cubicBezTo>
                <a:cubicBezTo>
                  <a:pt x="14145" y="5858"/>
                  <a:pt x="13925" y="4939"/>
                  <a:pt x="13546" y="4104"/>
                </a:cubicBezTo>
                <a:cubicBezTo>
                  <a:pt x="13164" y="3272"/>
                  <a:pt x="12659" y="2546"/>
                  <a:pt x="12020" y="1933"/>
                </a:cubicBezTo>
                <a:cubicBezTo>
                  <a:pt x="11384" y="1320"/>
                  <a:pt x="10654" y="846"/>
                  <a:pt x="9827" y="511"/>
                </a:cubicBezTo>
                <a:cubicBezTo>
                  <a:pt x="9000" y="175"/>
                  <a:pt x="8108" y="4"/>
                  <a:pt x="7149" y="0"/>
                </a:cubicBezTo>
                <a:cubicBezTo>
                  <a:pt x="6140" y="7"/>
                  <a:pt x="5204" y="203"/>
                  <a:pt x="4341" y="589"/>
                </a:cubicBezTo>
                <a:cubicBezTo>
                  <a:pt x="3479" y="977"/>
                  <a:pt x="2726" y="1507"/>
                  <a:pt x="2079" y="2187"/>
                </a:cubicBezTo>
                <a:cubicBezTo>
                  <a:pt x="1433" y="2866"/>
                  <a:pt x="926" y="3652"/>
                  <a:pt x="564" y="4540"/>
                </a:cubicBezTo>
                <a:cubicBezTo>
                  <a:pt x="201" y="5430"/>
                  <a:pt x="11" y="6381"/>
                  <a:pt x="0" y="7393"/>
                </a:cubicBezTo>
                <a:cubicBezTo>
                  <a:pt x="11" y="8406"/>
                  <a:pt x="201" y="9357"/>
                  <a:pt x="564" y="10241"/>
                </a:cubicBezTo>
                <a:cubicBezTo>
                  <a:pt x="926" y="11130"/>
                  <a:pt x="1433" y="11910"/>
                  <a:pt x="2079" y="12589"/>
                </a:cubicBezTo>
                <a:cubicBezTo>
                  <a:pt x="2726" y="13267"/>
                  <a:pt x="3479" y="13802"/>
                  <a:pt x="4341" y="14189"/>
                </a:cubicBezTo>
                <a:cubicBezTo>
                  <a:pt x="5204" y="14576"/>
                  <a:pt x="6140" y="14778"/>
                  <a:pt x="7149" y="14791"/>
                </a:cubicBezTo>
                <a:close/>
                <a:moveTo>
                  <a:pt x="7149" y="2808"/>
                </a:moveTo>
                <a:cubicBezTo>
                  <a:pt x="7788" y="2866"/>
                  <a:pt x="8359" y="3001"/>
                  <a:pt x="8861" y="3220"/>
                </a:cubicBezTo>
                <a:cubicBezTo>
                  <a:pt x="9365" y="3438"/>
                  <a:pt x="9798" y="3701"/>
                  <a:pt x="10165" y="4009"/>
                </a:cubicBezTo>
                <a:cubicBezTo>
                  <a:pt x="10527" y="4321"/>
                  <a:pt x="10820" y="4646"/>
                  <a:pt x="11044" y="4985"/>
                </a:cubicBezTo>
                <a:cubicBezTo>
                  <a:pt x="11264" y="5321"/>
                  <a:pt x="11413" y="5643"/>
                  <a:pt x="11485" y="5943"/>
                </a:cubicBezTo>
                <a:lnTo>
                  <a:pt x="3193" y="5943"/>
                </a:lnTo>
                <a:cubicBezTo>
                  <a:pt x="3249" y="5633"/>
                  <a:pt x="3372" y="5309"/>
                  <a:pt x="3560" y="4959"/>
                </a:cubicBezTo>
                <a:cubicBezTo>
                  <a:pt x="3745" y="4612"/>
                  <a:pt x="4003" y="4281"/>
                  <a:pt x="4325" y="3965"/>
                </a:cubicBezTo>
                <a:cubicBezTo>
                  <a:pt x="4648" y="3652"/>
                  <a:pt x="5045" y="3390"/>
                  <a:pt x="5511" y="3181"/>
                </a:cubicBezTo>
                <a:cubicBezTo>
                  <a:pt x="5983" y="2967"/>
                  <a:pt x="6527" y="2843"/>
                  <a:pt x="7149" y="280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57" id="57"/>
          <p:cNvSpPr>
            <a:spLocks noChangeArrowheads="1"/>
          </p:cNvSpPr>
          <p:nvPr/>
        </p:nvSpPr>
        <p:spPr bwMode="auto">
          <a:xfrm>
            <a:off x="1232484" y="4720146"/>
            <a:ext cx="180797" cy="262992"/>
          </a:xfrm>
          <a:custGeom>
            <a:avLst/>
            <a:gdLst/>
            <a:ahLst/>
            <a:cxnLst/>
            <a:rect l="0" t="0" r="r" b="b"/>
            <a:pathLst>
              <a:path w="14236" h="20709">
                <a:moveTo>
                  <a:pt x="14236" y="13344"/>
                </a:moveTo>
                <a:cubicBezTo>
                  <a:pt x="14236" y="13344"/>
                  <a:pt x="14236" y="13344"/>
                  <a:pt x="14236" y="13344"/>
                </a:cubicBezTo>
                <a:cubicBezTo>
                  <a:pt x="14236" y="13327"/>
                  <a:pt x="14236" y="13320"/>
                  <a:pt x="14236" y="13318"/>
                </a:cubicBezTo>
                <a:cubicBezTo>
                  <a:pt x="14236" y="13314"/>
                  <a:pt x="14236" y="13312"/>
                  <a:pt x="14236" y="13312"/>
                </a:cubicBezTo>
                <a:lnTo>
                  <a:pt x="14236" y="1600"/>
                </a:lnTo>
                <a:cubicBezTo>
                  <a:pt x="14232" y="1307"/>
                  <a:pt x="14161" y="1045"/>
                  <a:pt x="14023" y="805"/>
                </a:cubicBezTo>
                <a:cubicBezTo>
                  <a:pt x="13884" y="563"/>
                  <a:pt x="13692" y="370"/>
                  <a:pt x="13455" y="229"/>
                </a:cubicBezTo>
                <a:cubicBezTo>
                  <a:pt x="13218" y="81"/>
                  <a:pt x="12952" y="9"/>
                  <a:pt x="12657" y="0"/>
                </a:cubicBezTo>
                <a:cubicBezTo>
                  <a:pt x="12351" y="9"/>
                  <a:pt x="12077" y="81"/>
                  <a:pt x="11837" y="229"/>
                </a:cubicBezTo>
                <a:cubicBezTo>
                  <a:pt x="11593" y="370"/>
                  <a:pt x="11403" y="563"/>
                  <a:pt x="11262" y="805"/>
                </a:cubicBezTo>
                <a:cubicBezTo>
                  <a:pt x="11121" y="1045"/>
                  <a:pt x="11048" y="1307"/>
                  <a:pt x="11047" y="1600"/>
                </a:cubicBezTo>
                <a:lnTo>
                  <a:pt x="11047" y="7158"/>
                </a:lnTo>
                <a:cubicBezTo>
                  <a:pt x="10500" y="6771"/>
                  <a:pt x="9886" y="6468"/>
                  <a:pt x="9215" y="6249"/>
                </a:cubicBezTo>
                <a:cubicBezTo>
                  <a:pt x="8541" y="6033"/>
                  <a:pt x="7844" y="5922"/>
                  <a:pt x="7119" y="5918"/>
                </a:cubicBezTo>
                <a:cubicBezTo>
                  <a:pt x="6125" y="5925"/>
                  <a:pt x="5197" y="6121"/>
                  <a:pt x="4337" y="6507"/>
                </a:cubicBezTo>
                <a:cubicBezTo>
                  <a:pt x="3477" y="6895"/>
                  <a:pt x="2723" y="7428"/>
                  <a:pt x="2077" y="8109"/>
                </a:cubicBezTo>
                <a:cubicBezTo>
                  <a:pt x="1427" y="8790"/>
                  <a:pt x="922" y="9576"/>
                  <a:pt x="557" y="10473"/>
                </a:cubicBezTo>
                <a:cubicBezTo>
                  <a:pt x="193" y="11364"/>
                  <a:pt x="8" y="12324"/>
                  <a:pt x="0" y="13344"/>
                </a:cubicBezTo>
                <a:cubicBezTo>
                  <a:pt x="8" y="14348"/>
                  <a:pt x="193" y="15297"/>
                  <a:pt x="557" y="16180"/>
                </a:cubicBezTo>
                <a:cubicBezTo>
                  <a:pt x="922" y="17066"/>
                  <a:pt x="1427" y="17848"/>
                  <a:pt x="2077" y="18525"/>
                </a:cubicBezTo>
                <a:cubicBezTo>
                  <a:pt x="2723" y="19203"/>
                  <a:pt x="3477" y="19735"/>
                  <a:pt x="4337" y="20120"/>
                </a:cubicBezTo>
                <a:cubicBezTo>
                  <a:pt x="5197" y="20506"/>
                  <a:pt x="6125" y="20700"/>
                  <a:pt x="7119" y="20709"/>
                </a:cubicBezTo>
                <a:cubicBezTo>
                  <a:pt x="7858" y="20703"/>
                  <a:pt x="8566" y="20588"/>
                  <a:pt x="9244" y="20363"/>
                </a:cubicBezTo>
                <a:cubicBezTo>
                  <a:pt x="9923" y="20136"/>
                  <a:pt x="10543" y="19830"/>
                  <a:pt x="11106" y="19439"/>
                </a:cubicBezTo>
                <a:cubicBezTo>
                  <a:pt x="11184" y="19802"/>
                  <a:pt x="11363" y="20101"/>
                  <a:pt x="11640" y="20340"/>
                </a:cubicBezTo>
                <a:cubicBezTo>
                  <a:pt x="11916" y="20577"/>
                  <a:pt x="12254" y="20700"/>
                  <a:pt x="12657" y="20709"/>
                </a:cubicBezTo>
                <a:cubicBezTo>
                  <a:pt x="12952" y="20704"/>
                  <a:pt x="13218" y="20631"/>
                  <a:pt x="13455" y="20487"/>
                </a:cubicBezTo>
                <a:cubicBezTo>
                  <a:pt x="13692" y="20342"/>
                  <a:pt x="13884" y="20147"/>
                  <a:pt x="14023" y="19909"/>
                </a:cubicBezTo>
                <a:cubicBezTo>
                  <a:pt x="14161" y="19669"/>
                  <a:pt x="14232" y="19403"/>
                  <a:pt x="14236" y="19111"/>
                </a:cubicBezTo>
                <a:lnTo>
                  <a:pt x="14236" y="13344"/>
                </a:lnTo>
                <a:close/>
                <a:moveTo>
                  <a:pt x="9874" y="10350"/>
                </a:moveTo>
                <a:cubicBezTo>
                  <a:pt x="10243" y="10726"/>
                  <a:pt x="10532" y="11170"/>
                  <a:pt x="10737" y="11680"/>
                </a:cubicBezTo>
                <a:cubicBezTo>
                  <a:pt x="10940" y="12193"/>
                  <a:pt x="11045" y="12745"/>
                  <a:pt x="11047" y="13344"/>
                </a:cubicBezTo>
                <a:cubicBezTo>
                  <a:pt x="11045" y="13911"/>
                  <a:pt x="10940" y="14447"/>
                  <a:pt x="10737" y="14953"/>
                </a:cubicBezTo>
                <a:cubicBezTo>
                  <a:pt x="10532" y="15457"/>
                  <a:pt x="10243" y="15899"/>
                  <a:pt x="9874" y="16274"/>
                </a:cubicBezTo>
                <a:cubicBezTo>
                  <a:pt x="9506" y="16662"/>
                  <a:pt x="9092" y="16960"/>
                  <a:pt x="8628" y="17169"/>
                </a:cubicBezTo>
                <a:cubicBezTo>
                  <a:pt x="8166" y="17380"/>
                  <a:pt x="7661" y="17487"/>
                  <a:pt x="7119" y="17489"/>
                </a:cubicBezTo>
                <a:cubicBezTo>
                  <a:pt x="6589" y="17487"/>
                  <a:pt x="6089" y="17380"/>
                  <a:pt x="5620" y="17169"/>
                </a:cubicBezTo>
                <a:cubicBezTo>
                  <a:pt x="5150" y="16960"/>
                  <a:pt x="4731" y="16662"/>
                  <a:pt x="4362" y="16274"/>
                </a:cubicBezTo>
                <a:cubicBezTo>
                  <a:pt x="3993" y="15899"/>
                  <a:pt x="3707" y="15457"/>
                  <a:pt x="3501" y="14953"/>
                </a:cubicBezTo>
                <a:cubicBezTo>
                  <a:pt x="3299" y="14447"/>
                  <a:pt x="3196" y="13911"/>
                  <a:pt x="3191" y="13344"/>
                </a:cubicBezTo>
                <a:cubicBezTo>
                  <a:pt x="3196" y="12745"/>
                  <a:pt x="3299" y="12193"/>
                  <a:pt x="3501" y="11680"/>
                </a:cubicBezTo>
                <a:cubicBezTo>
                  <a:pt x="3707" y="11170"/>
                  <a:pt x="3993" y="10726"/>
                  <a:pt x="4362" y="10350"/>
                </a:cubicBezTo>
                <a:cubicBezTo>
                  <a:pt x="4731" y="9964"/>
                  <a:pt x="5150" y="9666"/>
                  <a:pt x="5620" y="9458"/>
                </a:cubicBezTo>
                <a:cubicBezTo>
                  <a:pt x="6089" y="9247"/>
                  <a:pt x="6589" y="9141"/>
                  <a:pt x="7119" y="9138"/>
                </a:cubicBezTo>
                <a:cubicBezTo>
                  <a:pt x="7661" y="9141"/>
                  <a:pt x="8166" y="9247"/>
                  <a:pt x="8628" y="9458"/>
                </a:cubicBezTo>
                <a:cubicBezTo>
                  <a:pt x="9092" y="9666"/>
                  <a:pt x="9506" y="9964"/>
                  <a:pt x="9874" y="1035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58" id="58"/>
          <p:cNvSpPr>
            <a:spLocks noChangeArrowheads="1"/>
          </p:cNvSpPr>
          <p:nvPr/>
        </p:nvSpPr>
        <p:spPr bwMode="auto">
          <a:xfrm>
            <a:off x="1439609" y="4795304"/>
            <a:ext cx="155880" cy="187846"/>
          </a:xfrm>
          <a:custGeom>
            <a:avLst/>
            <a:gdLst/>
            <a:ahLst/>
            <a:cxnLst/>
            <a:rect l="0" t="0" r="r" b="b"/>
            <a:pathLst>
              <a:path w="12274" h="14791">
                <a:moveTo>
                  <a:pt x="12274" y="8640"/>
                </a:moveTo>
                <a:lnTo>
                  <a:pt x="12274" y="1569"/>
                </a:lnTo>
                <a:cubicBezTo>
                  <a:pt x="12267" y="1288"/>
                  <a:pt x="12194" y="1028"/>
                  <a:pt x="12046" y="793"/>
                </a:cubicBezTo>
                <a:cubicBezTo>
                  <a:pt x="11899" y="557"/>
                  <a:pt x="11708" y="366"/>
                  <a:pt x="11468" y="224"/>
                </a:cubicBezTo>
                <a:cubicBezTo>
                  <a:pt x="11229" y="80"/>
                  <a:pt x="10971" y="4"/>
                  <a:pt x="10691" y="0"/>
                </a:cubicBezTo>
                <a:cubicBezTo>
                  <a:pt x="10397" y="4"/>
                  <a:pt x="10135" y="80"/>
                  <a:pt x="9909" y="224"/>
                </a:cubicBezTo>
                <a:cubicBezTo>
                  <a:pt x="9680" y="366"/>
                  <a:pt x="9503" y="557"/>
                  <a:pt x="9370" y="793"/>
                </a:cubicBezTo>
                <a:cubicBezTo>
                  <a:pt x="9238" y="1028"/>
                  <a:pt x="9171" y="1288"/>
                  <a:pt x="9171" y="1569"/>
                </a:cubicBezTo>
                <a:lnTo>
                  <a:pt x="9171" y="1569"/>
                </a:lnTo>
                <a:lnTo>
                  <a:pt x="9171" y="8640"/>
                </a:lnTo>
                <a:cubicBezTo>
                  <a:pt x="9156" y="9208"/>
                  <a:pt x="9011" y="9717"/>
                  <a:pt x="8737" y="10170"/>
                </a:cubicBezTo>
                <a:cubicBezTo>
                  <a:pt x="8465" y="10625"/>
                  <a:pt x="8099" y="10985"/>
                  <a:pt x="7640" y="11249"/>
                </a:cubicBezTo>
                <a:cubicBezTo>
                  <a:pt x="7179" y="11515"/>
                  <a:pt x="6666" y="11649"/>
                  <a:pt x="6093" y="11656"/>
                </a:cubicBezTo>
                <a:cubicBezTo>
                  <a:pt x="5531" y="11649"/>
                  <a:pt x="5026" y="11515"/>
                  <a:pt x="4575" y="11249"/>
                </a:cubicBezTo>
                <a:cubicBezTo>
                  <a:pt x="4126" y="10985"/>
                  <a:pt x="3769" y="10625"/>
                  <a:pt x="3506" y="10170"/>
                </a:cubicBezTo>
                <a:cubicBezTo>
                  <a:pt x="3242" y="9717"/>
                  <a:pt x="3109" y="9208"/>
                  <a:pt x="3104" y="8640"/>
                </a:cubicBezTo>
                <a:lnTo>
                  <a:pt x="3104" y="1569"/>
                </a:lnTo>
                <a:cubicBezTo>
                  <a:pt x="3100" y="1288"/>
                  <a:pt x="3031" y="1028"/>
                  <a:pt x="2897" y="793"/>
                </a:cubicBezTo>
                <a:cubicBezTo>
                  <a:pt x="2759" y="557"/>
                  <a:pt x="2577" y="366"/>
                  <a:pt x="2344" y="224"/>
                </a:cubicBezTo>
                <a:cubicBezTo>
                  <a:pt x="2111" y="80"/>
                  <a:pt x="1848" y="4"/>
                  <a:pt x="1552" y="0"/>
                </a:cubicBezTo>
                <a:cubicBezTo>
                  <a:pt x="1266" y="4"/>
                  <a:pt x="1004" y="80"/>
                  <a:pt x="772" y="224"/>
                </a:cubicBezTo>
                <a:cubicBezTo>
                  <a:pt x="538" y="366"/>
                  <a:pt x="351" y="557"/>
                  <a:pt x="212" y="793"/>
                </a:cubicBezTo>
                <a:cubicBezTo>
                  <a:pt x="75" y="1028"/>
                  <a:pt x="3" y="1288"/>
                  <a:pt x="0" y="1569"/>
                </a:cubicBezTo>
                <a:lnTo>
                  <a:pt x="0" y="8640"/>
                </a:lnTo>
                <a:cubicBezTo>
                  <a:pt x="6" y="9489"/>
                  <a:pt x="165" y="10283"/>
                  <a:pt x="481" y="11025"/>
                </a:cubicBezTo>
                <a:cubicBezTo>
                  <a:pt x="795" y="11765"/>
                  <a:pt x="1235" y="12418"/>
                  <a:pt x="1794" y="12978"/>
                </a:cubicBezTo>
                <a:cubicBezTo>
                  <a:pt x="2352" y="13545"/>
                  <a:pt x="2997" y="13987"/>
                  <a:pt x="3733" y="14304"/>
                </a:cubicBezTo>
                <a:cubicBezTo>
                  <a:pt x="4464" y="14625"/>
                  <a:pt x="5253" y="14785"/>
                  <a:pt x="6093" y="14791"/>
                </a:cubicBezTo>
                <a:cubicBezTo>
                  <a:pt x="6943" y="14785"/>
                  <a:pt x="7736" y="14625"/>
                  <a:pt x="8481" y="14304"/>
                </a:cubicBezTo>
                <a:cubicBezTo>
                  <a:pt x="9223" y="13987"/>
                  <a:pt x="9880" y="13545"/>
                  <a:pt x="10449" y="12978"/>
                </a:cubicBezTo>
                <a:cubicBezTo>
                  <a:pt x="11016" y="12418"/>
                  <a:pt x="11458" y="11765"/>
                  <a:pt x="11780" y="11025"/>
                </a:cubicBezTo>
                <a:cubicBezTo>
                  <a:pt x="12106" y="10283"/>
                  <a:pt x="12267" y="9489"/>
                  <a:pt x="12274" y="864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59" id="59"/>
          <p:cNvSpPr>
            <a:spLocks noChangeArrowheads="1"/>
          </p:cNvSpPr>
          <p:nvPr/>
        </p:nvSpPr>
        <p:spPr bwMode="auto">
          <a:xfrm>
            <a:off x="1622209" y="4720146"/>
            <a:ext cx="41275" cy="262992"/>
          </a:xfrm>
          <a:custGeom>
            <a:avLst/>
            <a:gdLst/>
            <a:ahLst/>
            <a:cxnLst/>
            <a:rect l="0" t="0" r="r" b="b"/>
            <a:pathLst>
              <a:path w="3250" h="20709">
                <a:moveTo>
                  <a:pt x="0" y="1631"/>
                </a:moveTo>
                <a:lnTo>
                  <a:pt x="0" y="19082"/>
                </a:lnTo>
                <a:cubicBezTo>
                  <a:pt x="0" y="19380"/>
                  <a:pt x="75" y="19654"/>
                  <a:pt x="218" y="19898"/>
                </a:cubicBezTo>
                <a:cubicBezTo>
                  <a:pt x="364" y="20142"/>
                  <a:pt x="559" y="20340"/>
                  <a:pt x="801" y="20484"/>
                </a:cubicBezTo>
                <a:cubicBezTo>
                  <a:pt x="1042" y="20631"/>
                  <a:pt x="1311" y="20704"/>
                  <a:pt x="1608" y="20709"/>
                </a:cubicBezTo>
                <a:cubicBezTo>
                  <a:pt x="1916" y="20704"/>
                  <a:pt x="2192" y="20631"/>
                  <a:pt x="2438" y="20484"/>
                </a:cubicBezTo>
                <a:cubicBezTo>
                  <a:pt x="2685" y="20340"/>
                  <a:pt x="2881" y="20142"/>
                  <a:pt x="3026" y="19898"/>
                </a:cubicBezTo>
                <a:cubicBezTo>
                  <a:pt x="3170" y="19654"/>
                  <a:pt x="3248" y="19380"/>
                  <a:pt x="3250" y="19082"/>
                </a:cubicBezTo>
                <a:lnTo>
                  <a:pt x="3250" y="1631"/>
                </a:lnTo>
                <a:cubicBezTo>
                  <a:pt x="3248" y="1329"/>
                  <a:pt x="3170" y="1058"/>
                  <a:pt x="3026" y="815"/>
                </a:cubicBezTo>
                <a:cubicBezTo>
                  <a:pt x="2881" y="570"/>
                  <a:pt x="2685" y="373"/>
                  <a:pt x="2438" y="229"/>
                </a:cubicBezTo>
                <a:cubicBezTo>
                  <a:pt x="2192" y="81"/>
                  <a:pt x="1916" y="9"/>
                  <a:pt x="1608" y="0"/>
                </a:cubicBezTo>
                <a:cubicBezTo>
                  <a:pt x="1311" y="9"/>
                  <a:pt x="1042" y="81"/>
                  <a:pt x="801" y="229"/>
                </a:cubicBezTo>
                <a:cubicBezTo>
                  <a:pt x="559" y="373"/>
                  <a:pt x="364" y="570"/>
                  <a:pt x="218" y="815"/>
                </a:cubicBezTo>
                <a:cubicBezTo>
                  <a:pt x="75" y="1058"/>
                  <a:pt x="0" y="1329"/>
                  <a:pt x="0" y="1631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60" id="60"/>
          <p:cNvSpPr>
            <a:spLocks noChangeArrowheads="1"/>
          </p:cNvSpPr>
          <p:nvPr/>
        </p:nvSpPr>
        <p:spPr bwMode="auto">
          <a:xfrm>
            <a:off x="1690180" y="4720146"/>
            <a:ext cx="40069" cy="262992"/>
          </a:xfrm>
          <a:custGeom>
            <a:avLst/>
            <a:gdLst/>
            <a:ahLst/>
            <a:cxnLst/>
            <a:rect l="0" t="0" r="r" b="b"/>
            <a:pathLst>
              <a:path w="3156" h="20709">
                <a:moveTo>
                  <a:pt x="1578" y="5944"/>
                </a:moveTo>
                <a:cubicBezTo>
                  <a:pt x="1130" y="5951"/>
                  <a:pt x="755" y="6105"/>
                  <a:pt x="458" y="6403"/>
                </a:cubicBezTo>
                <a:cubicBezTo>
                  <a:pt x="161" y="6701"/>
                  <a:pt x="9" y="7088"/>
                  <a:pt x="0" y="7573"/>
                </a:cubicBezTo>
                <a:lnTo>
                  <a:pt x="0" y="19111"/>
                </a:lnTo>
                <a:cubicBezTo>
                  <a:pt x="9" y="19565"/>
                  <a:pt x="161" y="19944"/>
                  <a:pt x="458" y="20245"/>
                </a:cubicBezTo>
                <a:cubicBezTo>
                  <a:pt x="755" y="20545"/>
                  <a:pt x="1130" y="20700"/>
                  <a:pt x="1578" y="20709"/>
                </a:cubicBezTo>
                <a:cubicBezTo>
                  <a:pt x="2042" y="20700"/>
                  <a:pt x="2421" y="20545"/>
                  <a:pt x="2707" y="20245"/>
                </a:cubicBezTo>
                <a:cubicBezTo>
                  <a:pt x="2999" y="19944"/>
                  <a:pt x="3149" y="19565"/>
                  <a:pt x="3156" y="19111"/>
                </a:cubicBezTo>
                <a:lnTo>
                  <a:pt x="3156" y="7573"/>
                </a:lnTo>
                <a:cubicBezTo>
                  <a:pt x="3149" y="7088"/>
                  <a:pt x="2999" y="6701"/>
                  <a:pt x="2707" y="6403"/>
                </a:cubicBezTo>
                <a:cubicBezTo>
                  <a:pt x="2421" y="6105"/>
                  <a:pt x="2042" y="5951"/>
                  <a:pt x="1578" y="5944"/>
                </a:cubicBezTo>
                <a:close/>
                <a:moveTo>
                  <a:pt x="3156" y="1600"/>
                </a:moveTo>
                <a:cubicBezTo>
                  <a:pt x="3149" y="1145"/>
                  <a:pt x="2999" y="767"/>
                  <a:pt x="2707" y="467"/>
                </a:cubicBezTo>
                <a:cubicBezTo>
                  <a:pt x="2421" y="168"/>
                  <a:pt x="2042" y="15"/>
                  <a:pt x="1578" y="0"/>
                </a:cubicBezTo>
                <a:cubicBezTo>
                  <a:pt x="1130" y="15"/>
                  <a:pt x="755" y="168"/>
                  <a:pt x="458" y="467"/>
                </a:cubicBezTo>
                <a:cubicBezTo>
                  <a:pt x="161" y="767"/>
                  <a:pt x="9" y="1145"/>
                  <a:pt x="0" y="1600"/>
                </a:cubicBezTo>
                <a:lnTo>
                  <a:pt x="0" y="2220"/>
                </a:lnTo>
                <a:cubicBezTo>
                  <a:pt x="0" y="2517"/>
                  <a:pt x="73" y="2788"/>
                  <a:pt x="213" y="3035"/>
                </a:cubicBezTo>
                <a:cubicBezTo>
                  <a:pt x="353" y="3279"/>
                  <a:pt x="541" y="3472"/>
                  <a:pt x="778" y="3620"/>
                </a:cubicBezTo>
                <a:cubicBezTo>
                  <a:pt x="1016" y="3765"/>
                  <a:pt x="1282" y="3840"/>
                  <a:pt x="1578" y="3845"/>
                </a:cubicBezTo>
                <a:cubicBezTo>
                  <a:pt x="1883" y="3840"/>
                  <a:pt x="2153" y="3765"/>
                  <a:pt x="2391" y="3620"/>
                </a:cubicBezTo>
                <a:cubicBezTo>
                  <a:pt x="2627" y="3472"/>
                  <a:pt x="2815" y="3279"/>
                  <a:pt x="2951" y="3035"/>
                </a:cubicBezTo>
                <a:cubicBezTo>
                  <a:pt x="3088" y="2788"/>
                  <a:pt x="3154" y="2517"/>
                  <a:pt x="3156" y="2220"/>
                </a:cubicBezTo>
                <a:lnTo>
                  <a:pt x="3156" y="1600"/>
                </a:ln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61" id="61"/>
          <p:cNvSpPr>
            <a:spLocks noChangeArrowheads="1"/>
          </p:cNvSpPr>
          <p:nvPr/>
        </p:nvSpPr>
        <p:spPr bwMode="auto">
          <a:xfrm>
            <a:off x="1756982" y="4795304"/>
            <a:ext cx="155169" cy="187846"/>
          </a:xfrm>
          <a:custGeom>
            <a:avLst/>
            <a:gdLst/>
            <a:ahLst/>
            <a:cxnLst/>
            <a:rect l="0" t="0" r="r" b="b"/>
            <a:pathLst>
              <a:path w="12219" h="14791">
                <a:moveTo>
                  <a:pt x="6092" y="0"/>
                </a:moveTo>
                <a:cubicBezTo>
                  <a:pt x="5518" y="1"/>
                  <a:pt x="4967" y="87"/>
                  <a:pt x="4442" y="247"/>
                </a:cubicBezTo>
                <a:cubicBezTo>
                  <a:pt x="3915" y="408"/>
                  <a:pt x="3428" y="634"/>
                  <a:pt x="2987" y="918"/>
                </a:cubicBezTo>
                <a:cubicBezTo>
                  <a:pt x="2848" y="634"/>
                  <a:pt x="2654" y="408"/>
                  <a:pt x="2400" y="247"/>
                </a:cubicBezTo>
                <a:cubicBezTo>
                  <a:pt x="2146" y="87"/>
                  <a:pt x="1864" y="1"/>
                  <a:pt x="1551" y="0"/>
                </a:cubicBezTo>
                <a:cubicBezTo>
                  <a:pt x="1102" y="10"/>
                  <a:pt x="734" y="164"/>
                  <a:pt x="446" y="463"/>
                </a:cubicBezTo>
                <a:cubicBezTo>
                  <a:pt x="160" y="758"/>
                  <a:pt x="10" y="1123"/>
                  <a:pt x="0" y="1568"/>
                </a:cubicBezTo>
                <a:lnTo>
                  <a:pt x="0" y="6152"/>
                </a:lnTo>
                <a:cubicBezTo>
                  <a:pt x="0" y="6152"/>
                  <a:pt x="0" y="6152"/>
                  <a:pt x="0" y="6152"/>
                </a:cubicBezTo>
                <a:lnTo>
                  <a:pt x="0" y="13223"/>
                </a:lnTo>
                <a:cubicBezTo>
                  <a:pt x="10" y="13664"/>
                  <a:pt x="160" y="14033"/>
                  <a:pt x="446" y="14328"/>
                </a:cubicBezTo>
                <a:cubicBezTo>
                  <a:pt x="734" y="14627"/>
                  <a:pt x="1102" y="14781"/>
                  <a:pt x="1551" y="14791"/>
                </a:cubicBezTo>
                <a:cubicBezTo>
                  <a:pt x="1940" y="14782"/>
                  <a:pt x="2276" y="14659"/>
                  <a:pt x="2558" y="14422"/>
                </a:cubicBezTo>
                <a:cubicBezTo>
                  <a:pt x="2841" y="14183"/>
                  <a:pt x="3022" y="13882"/>
                  <a:pt x="3102" y="13519"/>
                </a:cubicBezTo>
                <a:cubicBezTo>
                  <a:pt x="3132" y="13460"/>
                  <a:pt x="3148" y="13405"/>
                  <a:pt x="3152" y="13361"/>
                </a:cubicBezTo>
                <a:cubicBezTo>
                  <a:pt x="3160" y="13313"/>
                  <a:pt x="3164" y="13265"/>
                  <a:pt x="3160" y="13223"/>
                </a:cubicBezTo>
                <a:lnTo>
                  <a:pt x="3160" y="13223"/>
                </a:lnTo>
                <a:lnTo>
                  <a:pt x="3160" y="6152"/>
                </a:lnTo>
                <a:cubicBezTo>
                  <a:pt x="3166" y="5593"/>
                  <a:pt x="3299" y="5090"/>
                  <a:pt x="3556" y="4640"/>
                </a:cubicBezTo>
                <a:cubicBezTo>
                  <a:pt x="3814" y="4192"/>
                  <a:pt x="4165" y="3835"/>
                  <a:pt x="4603" y="3570"/>
                </a:cubicBezTo>
                <a:cubicBezTo>
                  <a:pt x="5043" y="3304"/>
                  <a:pt x="5542" y="3168"/>
                  <a:pt x="6092" y="3162"/>
                </a:cubicBezTo>
                <a:cubicBezTo>
                  <a:pt x="6658" y="3168"/>
                  <a:pt x="7168" y="3304"/>
                  <a:pt x="7626" y="3570"/>
                </a:cubicBezTo>
                <a:cubicBezTo>
                  <a:pt x="8084" y="3835"/>
                  <a:pt x="8452" y="4192"/>
                  <a:pt x="8723" y="4640"/>
                </a:cubicBezTo>
                <a:cubicBezTo>
                  <a:pt x="8998" y="5090"/>
                  <a:pt x="9135" y="5593"/>
                  <a:pt x="9142" y="6152"/>
                </a:cubicBezTo>
                <a:lnTo>
                  <a:pt x="9142" y="13223"/>
                </a:lnTo>
                <a:cubicBezTo>
                  <a:pt x="9145" y="13513"/>
                  <a:pt x="9220" y="13773"/>
                  <a:pt x="9363" y="14010"/>
                </a:cubicBezTo>
                <a:cubicBezTo>
                  <a:pt x="9504" y="14247"/>
                  <a:pt x="9693" y="14434"/>
                  <a:pt x="9927" y="14576"/>
                </a:cubicBezTo>
                <a:cubicBezTo>
                  <a:pt x="10161" y="14713"/>
                  <a:pt x="10415" y="14786"/>
                  <a:pt x="10694" y="14791"/>
                </a:cubicBezTo>
                <a:cubicBezTo>
                  <a:pt x="11130" y="14781"/>
                  <a:pt x="11489" y="14627"/>
                  <a:pt x="11772" y="14328"/>
                </a:cubicBezTo>
                <a:cubicBezTo>
                  <a:pt x="12059" y="14033"/>
                  <a:pt x="12207" y="13664"/>
                  <a:pt x="12219" y="13223"/>
                </a:cubicBezTo>
                <a:lnTo>
                  <a:pt x="12219" y="6152"/>
                </a:lnTo>
                <a:cubicBezTo>
                  <a:pt x="12214" y="5309"/>
                  <a:pt x="12053" y="4519"/>
                  <a:pt x="11738" y="3778"/>
                </a:cubicBezTo>
                <a:cubicBezTo>
                  <a:pt x="11424" y="3039"/>
                  <a:pt x="10989" y="2387"/>
                  <a:pt x="10431" y="1824"/>
                </a:cubicBezTo>
                <a:cubicBezTo>
                  <a:pt x="9873" y="1254"/>
                  <a:pt x="9224" y="815"/>
                  <a:pt x="8484" y="492"/>
                </a:cubicBezTo>
                <a:cubicBezTo>
                  <a:pt x="7744" y="169"/>
                  <a:pt x="6948" y="7"/>
                  <a:pt x="6092" y="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62" id="62"/>
          <p:cNvSpPr>
            <a:spLocks noChangeArrowheads="1"/>
          </p:cNvSpPr>
          <p:nvPr/>
        </p:nvSpPr>
        <p:spPr bwMode="auto">
          <a:xfrm>
            <a:off x="1937906" y="4720146"/>
            <a:ext cx="152768" cy="262992"/>
          </a:xfrm>
          <a:custGeom>
            <a:avLst/>
            <a:gdLst/>
            <a:ahLst/>
            <a:cxnLst/>
            <a:rect l="0" t="0" r="r" b="b"/>
            <a:pathLst>
              <a:path w="12029" h="20709">
                <a:moveTo>
                  <a:pt x="1611" y="20709"/>
                </a:moveTo>
                <a:cubicBezTo>
                  <a:pt x="1918" y="20704"/>
                  <a:pt x="2195" y="20631"/>
                  <a:pt x="2441" y="20484"/>
                </a:cubicBezTo>
                <a:cubicBezTo>
                  <a:pt x="2688" y="20340"/>
                  <a:pt x="2883" y="20142"/>
                  <a:pt x="3029" y="19898"/>
                </a:cubicBezTo>
                <a:cubicBezTo>
                  <a:pt x="3174" y="19654"/>
                  <a:pt x="3250" y="19380"/>
                  <a:pt x="3256" y="19082"/>
                </a:cubicBezTo>
                <a:lnTo>
                  <a:pt x="3256" y="16478"/>
                </a:lnTo>
                <a:lnTo>
                  <a:pt x="4865" y="14852"/>
                </a:lnTo>
                <a:lnTo>
                  <a:pt x="9171" y="20118"/>
                </a:lnTo>
                <a:cubicBezTo>
                  <a:pt x="9323" y="20309"/>
                  <a:pt x="9505" y="20460"/>
                  <a:pt x="9722" y="20559"/>
                </a:cubicBezTo>
                <a:cubicBezTo>
                  <a:pt x="9938" y="20659"/>
                  <a:pt x="10165" y="20709"/>
                  <a:pt x="10402" y="20709"/>
                </a:cubicBezTo>
                <a:cubicBezTo>
                  <a:pt x="10580" y="20709"/>
                  <a:pt x="10759" y="20679"/>
                  <a:pt x="10938" y="20617"/>
                </a:cubicBezTo>
                <a:cubicBezTo>
                  <a:pt x="11114" y="20556"/>
                  <a:pt x="11280" y="20460"/>
                  <a:pt x="11430" y="20322"/>
                </a:cubicBezTo>
                <a:cubicBezTo>
                  <a:pt x="11662" y="20134"/>
                  <a:pt x="11830" y="19902"/>
                  <a:pt x="11924" y="19636"/>
                </a:cubicBezTo>
                <a:cubicBezTo>
                  <a:pt x="12024" y="19367"/>
                  <a:pt x="12048" y="19092"/>
                  <a:pt x="12006" y="18805"/>
                </a:cubicBezTo>
                <a:cubicBezTo>
                  <a:pt x="11961" y="18523"/>
                  <a:pt x="11848" y="18259"/>
                  <a:pt x="11662" y="18018"/>
                </a:cubicBezTo>
                <a:lnTo>
                  <a:pt x="7150" y="12545"/>
                </a:lnTo>
                <a:lnTo>
                  <a:pt x="11546" y="8107"/>
                </a:lnTo>
                <a:cubicBezTo>
                  <a:pt x="11761" y="7895"/>
                  <a:pt x="11903" y="7653"/>
                  <a:pt x="11974" y="7377"/>
                </a:cubicBezTo>
                <a:cubicBezTo>
                  <a:pt x="12047" y="7105"/>
                  <a:pt x="12047" y="6828"/>
                  <a:pt x="11974" y="6548"/>
                </a:cubicBezTo>
                <a:cubicBezTo>
                  <a:pt x="11903" y="6272"/>
                  <a:pt x="11761" y="6021"/>
                  <a:pt x="11546" y="5800"/>
                </a:cubicBezTo>
                <a:cubicBezTo>
                  <a:pt x="11336" y="5592"/>
                  <a:pt x="11091" y="5454"/>
                  <a:pt x="10815" y="5386"/>
                </a:cubicBezTo>
                <a:cubicBezTo>
                  <a:pt x="10539" y="5318"/>
                  <a:pt x="10266" y="5318"/>
                  <a:pt x="9990" y="5386"/>
                </a:cubicBezTo>
                <a:cubicBezTo>
                  <a:pt x="9712" y="5454"/>
                  <a:pt x="9471" y="5592"/>
                  <a:pt x="9261" y="5800"/>
                </a:cubicBezTo>
                <a:lnTo>
                  <a:pt x="3256" y="11863"/>
                </a:lnTo>
                <a:lnTo>
                  <a:pt x="3256" y="1631"/>
                </a:lnTo>
                <a:cubicBezTo>
                  <a:pt x="3250" y="1329"/>
                  <a:pt x="3174" y="1058"/>
                  <a:pt x="3029" y="815"/>
                </a:cubicBezTo>
                <a:cubicBezTo>
                  <a:pt x="2883" y="570"/>
                  <a:pt x="2688" y="373"/>
                  <a:pt x="2441" y="229"/>
                </a:cubicBezTo>
                <a:cubicBezTo>
                  <a:pt x="2195" y="81"/>
                  <a:pt x="1918" y="9"/>
                  <a:pt x="1611" y="0"/>
                </a:cubicBezTo>
                <a:cubicBezTo>
                  <a:pt x="1306" y="9"/>
                  <a:pt x="1030" y="81"/>
                  <a:pt x="789" y="229"/>
                </a:cubicBezTo>
                <a:cubicBezTo>
                  <a:pt x="548" y="373"/>
                  <a:pt x="354" y="570"/>
                  <a:pt x="218" y="815"/>
                </a:cubicBezTo>
                <a:cubicBezTo>
                  <a:pt x="74" y="1058"/>
                  <a:pt x="2" y="1329"/>
                  <a:pt x="0" y="1631"/>
                </a:cubicBezTo>
                <a:lnTo>
                  <a:pt x="0" y="19082"/>
                </a:lnTo>
                <a:cubicBezTo>
                  <a:pt x="2" y="19380"/>
                  <a:pt x="74" y="19654"/>
                  <a:pt x="218" y="19898"/>
                </a:cubicBezTo>
                <a:cubicBezTo>
                  <a:pt x="354" y="20142"/>
                  <a:pt x="548" y="20340"/>
                  <a:pt x="789" y="20484"/>
                </a:cubicBezTo>
                <a:cubicBezTo>
                  <a:pt x="1030" y="20631"/>
                  <a:pt x="1306" y="20704"/>
                  <a:pt x="1611" y="20709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63" id="63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grpSp>
        <p:nvGrpSpPr>
          <p:cNvPr name="Group 64" id="64"/>
          <p:cNvGrpSpPr/>
          <p:nvPr/>
        </p:nvGrpSpPr>
        <p:grpSpPr>
          <a:xfrm>
            <a:off x="51" y="571475"/>
            <a:ext cx="571487" cy="470395"/>
            <a:chOff x="51" y="571475"/>
            <a:chExt cx="571487" cy="470395"/>
          </a:xfrm>
        </p:grpSpPr>
        <p:sp>
          <p:nvSpPr>
            <p:cNvPr name="Freeform 65" id="65"/>
            <p:cNvSpPr>
              <a:spLocks noChangeArrowheads="1"/>
            </p:cNvSpPr>
            <p:nvPr/>
          </p:nvSpPr>
          <p:spPr bwMode="auto">
            <a:xfrm>
              <a:off x="51" y="571475"/>
              <a:ext cx="571487" cy="470395"/>
            </a:xfrm>
            <a:custGeom>
              <a:avLst/>
              <a:gdLst/>
              <a:ahLst/>
              <a:cxnLst/>
              <a:rect l="0" t="0" r="r" b="b"/>
              <a:pathLst>
                <a:path w="44999" h="37039">
                  <a:moveTo>
                    <a:pt x="0" y="0"/>
                  </a:moveTo>
                  <a:lnTo>
                    <a:pt x="0" y="37039"/>
                  </a:lnTo>
                  <a:lnTo>
                    <a:pt x="44999" y="37039"/>
                  </a:lnTo>
                  <a:lnTo>
                    <a:pt x="44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BE"/>
            </a:solidFill>
            <a:ln w="3175"/>
          </p:spPr>
        </p:sp>
      </p:grpSp>
      <p:sp>
        <p:nvSpPr>
          <p:cNvPr name="Text Box 66" id="66"/>
          <p:cNvSpPr txBox="1">
            <a:spLocks noChangeArrowheads="1"/>
          </p:cNvSpPr>
          <p:nvPr/>
        </p:nvSpPr>
        <p:spPr bwMode="auto">
          <a:xfrm rot="0">
            <a:off x="573062" y="2384196"/>
            <a:ext cx="4042867" cy="1922158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160"/>
              </a:lnSpc>
            </a:pPr>
            <a:r>
              <a:rPr b="1" kern="2"/>
              <a:t>Our mission is cl</a:t>
            </a:r>
            <a:r>
              <a:rPr b="1" kern="2"/>
              <a:t xml:space="preserve">ear - </a:t>
            </a:r>
            <a:r>
              <a:rPr spc="0" b="1" kern="2"/>
              <a:t>w</a:t>
            </a:r>
            <a:r>
              <a:rPr b="1" kern="2"/>
              <a:t xml:space="preserve">e aim </a:t>
            </a:r>
            <a:r>
              <a:rPr spc="0" b="1" kern="2"/>
              <a:t>t</a:t>
            </a:r>
            <a:r>
              <a:rPr b="1" kern="2"/>
              <a:t xml:space="preserve">o </a:t>
            </a:r>
            <a:r>
              <a:rPr spc="0" b="1" kern="2"/>
              <a:t>rev</a:t>
            </a:r>
            <a:r>
              <a:rPr b="1" kern="2"/>
              <a:t>olution</a:t>
            </a:r>
            <a:r>
              <a:rPr b="1" kern="2"/>
              <a:t>iz</a:t>
            </a:r>
            <a:r>
              <a:rPr b="1" kern="2"/>
              <a:t xml:space="preserve">e </a:t>
            </a:r>
            <a:r>
              <a:rPr b="1" kern="2"/>
              <a:t>the wa</a:t>
            </a:r>
            <a:r>
              <a:rPr b="1" kern="2"/>
              <a:t>y education and tr</a:t>
            </a:r>
            <a:r>
              <a:rPr b="1" kern="2"/>
              <a:t>aining ar</a:t>
            </a:r>
            <a:r>
              <a:rPr b="1" kern="2"/>
              <a:t>e deliv</a:t>
            </a:r>
            <a:r>
              <a:rPr b="1" kern="2"/>
              <a:t>er</a:t>
            </a:r>
            <a:r>
              <a:rPr b="1" kern="2"/>
              <a:t xml:space="preserve">ed </a:t>
            </a:r>
            <a:r>
              <a:rPr b="1" kern="2"/>
              <a:t>acr</a:t>
            </a:r>
            <a:r>
              <a:rPr b="1" kern="2"/>
              <a:t>oss rur</a:t>
            </a:r>
            <a:r>
              <a:rPr b="1" kern="2"/>
              <a:t>al and peri-urban ar</a:t>
            </a:r>
            <a:r>
              <a:rPr b="1" kern="2"/>
              <a:t xml:space="preserve">eas </a:t>
            </a:r>
            <a:r>
              <a:rPr spc="0" b="1" kern="2"/>
              <a:t>i</a:t>
            </a:r>
            <a:r>
              <a:rPr b="1" kern="2"/>
              <a:t xml:space="preserve">n South </a:t>
            </a:r>
            <a:r>
              <a:rPr b="1" kern="2"/>
              <a:t>Africa.</a:t>
            </a:r>
            <a:r>
              <a:rPr kern="2"/>
              <a:t xml:space="preserve"> </a:t>
            </a:r>
            <a:r>
              <a:rPr spc="0" kern="2"/>
              <a:t>W</a:t>
            </a:r>
            <a:r>
              <a:rPr kern="2"/>
              <a:t>e firmly believ</a:t>
            </a:r>
            <a:r>
              <a:rPr kern="2"/>
              <a:t>e that ev</a:t>
            </a:r>
            <a:r>
              <a:rPr kern="2"/>
              <a:t xml:space="preserve">ery student, </a:t>
            </a:r>
            <a:r>
              <a:rPr kern="2"/>
              <a:t>teacher</a:t>
            </a:r>
            <a:r>
              <a:rPr kern="2"/>
              <a:t>, and emplo</a:t>
            </a:r>
            <a:r>
              <a:rPr kern="2"/>
              <a:t>yee deserv</a:t>
            </a:r>
            <a:r>
              <a:rPr kern="2"/>
              <a:t xml:space="preserve">es access </a:t>
            </a:r>
            <a:r>
              <a:rPr spc="0" kern="2"/>
              <a:t>t</a:t>
            </a:r>
            <a:r>
              <a:rPr kern="2"/>
              <a:t>o high-</a:t>
            </a:r>
            <a:r>
              <a:rPr kern="2"/>
              <a:t>quality</a:t>
            </a:r>
            <a:r>
              <a:rPr kern="2"/>
              <a:t xml:space="preserve">, engaging, and accessible learning </a:t>
            </a:r>
            <a:r>
              <a:rPr kern="2"/>
              <a:t>materials</a:t>
            </a:r>
            <a:r>
              <a:rPr kern="2"/>
              <a:t>.</a:t>
            </a:r>
            <a:endParaRPr kern="2"/>
          </a:p>
        </p:txBody>
      </p:sp>
      <p:sp>
        <p:nvSpPr>
          <p:cNvPr name="Text Box 67" id="67"/>
          <p:cNvSpPr txBox="1">
            <a:spLocks noChangeArrowheads="1"/>
          </p:cNvSpPr>
          <p:nvPr/>
        </p:nvSpPr>
        <p:spPr bwMode="auto">
          <a:xfrm rot="0">
            <a:off x="558305" y="1871536"/>
            <a:ext cx="2561387" cy="37967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833"/>
              </a:lnSpc>
              <a:spcAft>
                <a:spcPts val="0"/>
              </a:spcAft>
            </a:pP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intr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oduction</a:t>
            </a:r>
            <a:endParaRPr sz="2700" b="1" kern="2">
              <a:solidFill>
                <a:srgbClr val="11A8FF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68" id="68"/>
          <p:cNvSpPr txBox="1">
            <a:spLocks noChangeArrowheads="1"/>
          </p:cNvSpPr>
          <p:nvPr/>
        </p:nvSpPr>
        <p:spPr bwMode="auto">
          <a:xfrm rot="0">
            <a:off x="842429" y="485254"/>
            <a:ext cx="2536203" cy="59874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340"/>
              </a:lnSpc>
            </a:pP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t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r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ans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f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orming e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du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ca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 xml:space="preserve">tion 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in south africa</a:t>
            </a:r>
            <a:endParaRPr sz="1800" b="1" kern="2">
              <a:solidFill>
                <a:srgbClr val="4C4C4C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69" id="69"/>
          <p:cNvSpPr txBox="1">
            <a:spLocks noChangeArrowheads="1"/>
          </p:cNvSpPr>
          <p:nvPr/>
        </p:nvSpPr>
        <p:spPr bwMode="auto">
          <a:xfrm rot="0">
            <a:off x="1084631" y="5044338"/>
            <a:ext cx="1093495" cy="8103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638"/>
              </a:lnSpc>
              <a:spcAft>
                <a:spcPts val="0"/>
              </a:spcAft>
            </a:pPr>
            <a:r>
              <a:rPr sz="611" b="1" kern="2">
                <a:solidFill>
                  <a:srgbClr val="FFFFFF">
                    <a:alpha val="100000"/>
                  </a:srgbClr>
                </a:solidFill>
                <a:latin typeface="PDF-QuicksandBold-Regular"/>
              </a:rPr>
              <a:t>e-learning solutions</a:t>
            </a:r>
            <a:endParaRPr sz="611" b="1" kern="2">
              <a:solidFill>
                <a:srgbClr val="FFFFFF">
                  <a:alpha val="100000"/>
                </a:srgbClr>
              </a:solidFill>
              <a:latin typeface="PDF-QuicksandBold-Regular"/>
            </a:endParaRPr>
          </a:p>
        </p:txBody>
      </p:sp>
      <p:sp>
        <p:nvSpPr>
          <p:cNvPr name="Text Box 70" id="70"/>
          <p:cNvSpPr txBox="1">
            <a:spLocks noChangeArrowheads="1"/>
          </p:cNvSpPr>
          <p:nvPr/>
        </p:nvSpPr>
        <p:spPr bwMode="auto">
          <a:xfrm rot="0">
            <a:off x="233197" y="716483"/>
            <a:ext cx="390055" cy="179921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416"/>
              </a:lnSpc>
              <a:spcAft>
                <a:spcPts val="0"/>
              </a:spcAft>
            </a:pPr>
            <a:r>
              <a:rPr sz="135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1</a:t>
            </a:r>
            <a:endParaRPr sz="135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</p:txBody>
      </p:sp>
      <p:pic>
        <p:nvPicPr>
          <p:cNvPr name="image7.png" id="7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08" y="569976"/>
            <a:ext cx="3462528" cy="4578096"/>
          </a:xfrm>
          <a:prstGeom prst="rect">
            <a:avLst/>
          </a:prstGeom>
        </p:spPr>
      </p:pic>
    </p:spTree>
  </p:cSld>
  <p:clrMapOvr>
    <a:masterClrMapping/>
  </p:clrMapOvr>
  <p:transition spd="fast">
    <p:pull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72" id="72"/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name="Freeform 73" id="73"/>
            <p:cNvSpPr>
              <a:spLocks noChangeArrowheads="1"/>
            </p:cNvSpPr>
            <p:nvPr/>
          </p:nvSpPr>
          <p:spPr bwMode="auto">
            <a:xfrm>
              <a:off x="0" y="0"/>
              <a:ext cx="9144000" cy="5715000"/>
            </a:xfrm>
            <a:custGeom>
              <a:avLst/>
              <a:gdLst/>
              <a:ahLst/>
              <a:cxnLst/>
              <a:rect l="0" t="0" r="r" b="b"/>
              <a:pathLst>
                <a:path w="720000" h="450000">
                  <a:moveTo>
                    <a:pt x="0" y="450000"/>
                  </a:moveTo>
                  <a:lnTo>
                    <a:pt x="720000" y="450000"/>
                  </a:lnTo>
                  <a:lnTo>
                    <a:pt x="720000" y="0"/>
                  </a:lnTo>
                  <a:lnTo>
                    <a:pt x="0" y="0"/>
                  </a:lnTo>
                  <a:lnTo>
                    <a:pt x="0" y="450000"/>
                  </a:lnTo>
                  <a:close/>
                </a:path>
              </a:pathLst>
            </a:custGeom>
            <a:solidFill>
              <a:srgbClr val="BFBCB3"/>
            </a:solidFill>
            <a:ln w="3175"/>
          </p:spPr>
        </p:sp>
      </p:grpSp>
      <p:pic>
        <p:nvPicPr>
          <p:cNvPr name="image8.png" id="7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144"/>
            <a:ext cx="9137904" cy="5705856"/>
          </a:xfrm>
          <a:prstGeom prst="rect">
            <a:avLst/>
          </a:prstGeom>
        </p:spPr>
      </p:pic>
      <p:grpSp>
        <p:nvGrpSpPr>
          <p:cNvPr name="Group 75" id="75"/>
          <p:cNvGrpSpPr/>
          <p:nvPr/>
        </p:nvGrpSpPr>
        <p:grpSpPr>
          <a:xfrm>
            <a:off x="0" y="13"/>
            <a:ext cx="9143987" cy="5714987"/>
            <a:chOff x="0" y="13"/>
            <a:chExt cx="9143987" cy="5714987"/>
          </a:xfrm>
        </p:grpSpPr>
        <p:sp>
          <p:nvSpPr>
            <p:cNvPr name="Freeform 76" id="76"/>
            <p:cNvSpPr>
              <a:spLocks noChangeArrowheads="1"/>
            </p:cNvSpPr>
            <p:nvPr/>
          </p:nvSpPr>
          <p:spPr bwMode="auto">
            <a:xfrm>
              <a:off x="0" y="13"/>
              <a:ext cx="9143987" cy="5714975"/>
            </a:xfrm>
            <a:custGeom>
              <a:avLst/>
              <a:gdLst/>
              <a:ahLst/>
              <a:cxnLst/>
              <a:rect l="0" t="0" r="r" b="b"/>
              <a:pathLst>
                <a:path w="719999" h="449999">
                  <a:moveTo>
                    <a:pt x="0" y="0"/>
                  </a:moveTo>
                  <a:lnTo>
                    <a:pt x="0" y="449999"/>
                  </a:lnTo>
                  <a:lnTo>
                    <a:pt x="719999" y="449999"/>
                  </a:lnTo>
                  <a:lnTo>
                    <a:pt x="7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/>
          </p:spPr>
        </p:sp>
      </p:grpSp>
      <p:grpSp>
        <p:nvGrpSpPr>
          <p:cNvPr name="Group 77" id="77"/>
          <p:cNvGrpSpPr/>
          <p:nvPr/>
        </p:nvGrpSpPr>
        <p:grpSpPr>
          <a:xfrm>
            <a:off x="5632704" y="569976"/>
            <a:ext cx="3511296" cy="4578096"/>
            <a:chOff x="5632704" y="569976"/>
            <a:chExt cx="3511296" cy="4578096"/>
          </a:xfrm>
        </p:grpSpPr>
        <p:grpSp>
          <p:nvGrpSpPr>
            <p:cNvPr name="Group 78" id="78"/>
            <p:cNvGrpSpPr/>
            <p:nvPr/>
          </p:nvGrpSpPr>
          <p:grpSpPr>
            <a:xfrm>
              <a:off x="5908612" y="2907119"/>
              <a:ext cx="1053897" cy="844563"/>
              <a:chOff x="5908612" y="2907119"/>
              <a:chExt cx="1053897" cy="844563"/>
            </a:xfrm>
          </p:grpSpPr>
          <p:sp>
            <p:nvSpPr>
              <p:cNvPr name="Freeform 79" id="79"/>
              <p:cNvSpPr>
                <a:spLocks noChangeArrowheads="1"/>
              </p:cNvSpPr>
              <p:nvPr/>
            </p:nvSpPr>
            <p:spPr bwMode="auto">
              <a:xfrm>
                <a:off x="5908599" y="2907106"/>
                <a:ext cx="1053897" cy="844550"/>
              </a:xfrm>
              <a:custGeom>
                <a:avLst/>
                <a:gdLst/>
                <a:ahLst/>
                <a:cxnLst/>
                <a:rect l="0" t="0" r="r" b="b"/>
                <a:pathLst>
                  <a:path w="82984" h="66501">
                    <a:moveTo>
                      <a:pt x="21586" y="64078"/>
                    </a:moveTo>
                    <a:lnTo>
                      <a:pt x="77269" y="25089"/>
                    </a:lnTo>
                    <a:cubicBezTo>
                      <a:pt x="83330" y="20845"/>
                      <a:pt x="84804" y="12481"/>
                      <a:pt x="80561" y="6421"/>
                    </a:cubicBezTo>
                    <a:lnTo>
                      <a:pt x="80066" y="5714"/>
                    </a:lnTo>
                    <a:cubicBezTo>
                      <a:pt x="75822" y="-346"/>
                      <a:pt x="67459" y="-1821"/>
                      <a:pt x="61398" y="2423"/>
                    </a:cubicBezTo>
                    <a:lnTo>
                      <a:pt x="5715" y="41412"/>
                    </a:lnTo>
                    <a:cubicBezTo>
                      <a:pt x="-346" y="45656"/>
                      <a:pt x="-1821" y="54020"/>
                      <a:pt x="2423" y="60080"/>
                    </a:cubicBezTo>
                    <a:lnTo>
                      <a:pt x="2918" y="60787"/>
                    </a:lnTo>
                    <a:cubicBezTo>
                      <a:pt x="7161" y="66847"/>
                      <a:pt x="15525" y="68322"/>
                      <a:pt x="21586" y="64078"/>
                    </a:cubicBezTo>
                    <a:close/>
                  </a:path>
                </a:pathLst>
              </a:custGeom>
              <a:solidFill>
                <a:srgbClr val="FF8200"/>
              </a:solidFill>
              <a:ln w="3175"/>
            </p:spPr>
          </p:sp>
        </p:grpSp>
        <p:pic>
          <p:nvPicPr>
            <p:cNvPr name="image9.png" id="8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  <p:grpSp>
          <p:nvGrpSpPr>
            <p:cNvPr name="Group 81" id="81"/>
            <p:cNvGrpSpPr/>
            <p:nvPr/>
          </p:nvGrpSpPr>
          <p:grpSpPr>
            <a:xfrm>
              <a:off x="6334658" y="810209"/>
              <a:ext cx="844563" cy="1053897"/>
              <a:chOff x="6334658" y="810209"/>
              <a:chExt cx="844563" cy="1053897"/>
            </a:xfrm>
          </p:grpSpPr>
          <p:sp>
            <p:nvSpPr>
              <p:cNvPr name="Freeform 82" id="82"/>
              <p:cNvSpPr>
                <a:spLocks noChangeArrowheads="1"/>
              </p:cNvSpPr>
              <p:nvPr/>
            </p:nvSpPr>
            <p:spPr bwMode="auto">
              <a:xfrm>
                <a:off x="6334646" y="810209"/>
                <a:ext cx="844550" cy="1053897"/>
              </a:xfrm>
              <a:custGeom>
                <a:avLst/>
                <a:gdLst/>
                <a:ahLst/>
                <a:cxnLst/>
                <a:rect l="0" t="0" r="r" b="b"/>
                <a:pathLst>
                  <a:path w="66501" h="82984">
                    <a:moveTo>
                      <a:pt x="2423" y="21586"/>
                    </a:moveTo>
                    <a:lnTo>
                      <a:pt x="41412" y="77269"/>
                    </a:lnTo>
                    <a:cubicBezTo>
                      <a:pt x="45656" y="83329"/>
                      <a:pt x="54019" y="84804"/>
                      <a:pt x="60080" y="80561"/>
                    </a:cubicBezTo>
                    <a:lnTo>
                      <a:pt x="60786" y="80066"/>
                    </a:lnTo>
                    <a:cubicBezTo>
                      <a:pt x="66847" y="75822"/>
                      <a:pt x="68322" y="67458"/>
                      <a:pt x="64078" y="61398"/>
                    </a:cubicBezTo>
                    <a:lnTo>
                      <a:pt x="25089" y="5715"/>
                    </a:lnTo>
                    <a:cubicBezTo>
                      <a:pt x="20845" y="-346"/>
                      <a:pt x="12481" y="-1821"/>
                      <a:pt x="6421" y="2423"/>
                    </a:cubicBezTo>
                    <a:lnTo>
                      <a:pt x="5714" y="2917"/>
                    </a:lnTo>
                    <a:cubicBezTo>
                      <a:pt x="-346" y="7161"/>
                      <a:pt x="-1821" y="15525"/>
                      <a:pt x="2423" y="21586"/>
                    </a:cubicBezTo>
                    <a:close/>
                  </a:path>
                </a:pathLst>
              </a:custGeom>
              <a:solidFill>
                <a:srgbClr val="34CC5C"/>
              </a:solidFill>
              <a:ln w="3175"/>
            </p:spPr>
          </p:sp>
        </p:grpSp>
        <p:pic>
          <p:nvPicPr>
            <p:cNvPr name="image10.png" id="83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</p:grpSp>
      <p:grpSp>
        <p:nvGrpSpPr>
          <p:cNvPr name="Group 84" id="84"/>
          <p:cNvGrpSpPr/>
          <p:nvPr/>
        </p:nvGrpSpPr>
        <p:grpSpPr>
          <a:xfrm>
            <a:off x="4572013" y="571487"/>
            <a:ext cx="4060025" cy="4543438"/>
            <a:chOff x="4572013" y="571487"/>
            <a:chExt cx="4060025" cy="4543438"/>
          </a:xfrm>
        </p:grpSpPr>
        <p:sp>
          <p:nvSpPr>
            <p:cNvPr name="Freeform 85" id="85"/>
            <p:cNvSpPr>
              <a:spLocks noChangeArrowheads="1"/>
            </p:cNvSpPr>
            <p:nvPr/>
          </p:nvSpPr>
          <p:spPr bwMode="auto">
            <a:xfrm>
              <a:off x="4572013" y="571487"/>
              <a:ext cx="4060025" cy="4543438"/>
            </a:xfrm>
            <a:custGeom>
              <a:avLst/>
              <a:gdLst/>
              <a:ahLst/>
              <a:cxnLst/>
              <a:rect l="0" t="0" r="r" b="b"/>
              <a:pathLst>
                <a:path w="319687" h="357751">
                  <a:moveTo>
                    <a:pt x="0" y="19628"/>
                  </a:moveTo>
                  <a:lnTo>
                    <a:pt x="0" y="338123"/>
                  </a:lnTo>
                  <a:cubicBezTo>
                    <a:pt x="0" y="348957"/>
                    <a:pt x="8794" y="357751"/>
                    <a:pt x="19628" y="357751"/>
                  </a:cubicBezTo>
                  <a:lnTo>
                    <a:pt x="300059" y="357751"/>
                  </a:lnTo>
                  <a:cubicBezTo>
                    <a:pt x="310893" y="357751"/>
                    <a:pt x="319687" y="348957"/>
                    <a:pt x="319687" y="338123"/>
                  </a:cubicBezTo>
                  <a:lnTo>
                    <a:pt x="319687" y="19628"/>
                  </a:lnTo>
                  <a:cubicBezTo>
                    <a:pt x="319687" y="8794"/>
                    <a:pt x="310893" y="0"/>
                    <a:pt x="300059" y="0"/>
                  </a:cubicBezTo>
                  <a:lnTo>
                    <a:pt x="19628" y="0"/>
                  </a:lnTo>
                  <a:cubicBezTo>
                    <a:pt x="8794" y="0"/>
                    <a:pt x="0" y="8794"/>
                    <a:pt x="0" y="19628"/>
                  </a:cubicBezTo>
                  <a:close/>
                </a:path>
              </a:pathLst>
            </a:custGeom>
            <a:solidFill>
              <a:srgbClr val="000165"/>
            </a:solidFill>
            <a:ln w="3175"/>
          </p:spPr>
        </p:sp>
      </p:grpSp>
      <p:grpSp>
        <p:nvGrpSpPr>
          <p:cNvPr name="Group 86" id="86"/>
          <p:cNvGrpSpPr/>
          <p:nvPr/>
        </p:nvGrpSpPr>
        <p:grpSpPr>
          <a:xfrm>
            <a:off x="4572013" y="4334764"/>
            <a:ext cx="4060025" cy="808723"/>
            <a:chOff x="4572013" y="4334764"/>
            <a:chExt cx="4060025" cy="808723"/>
          </a:xfrm>
        </p:grpSpPr>
        <p:sp>
          <p:nvSpPr>
            <p:cNvPr name="Freeform 87" id="87"/>
            <p:cNvSpPr>
              <a:spLocks noChangeArrowheads="1"/>
            </p:cNvSpPr>
            <p:nvPr/>
          </p:nvSpPr>
          <p:spPr bwMode="auto">
            <a:xfrm>
              <a:off x="4572013" y="4334764"/>
              <a:ext cx="4060025" cy="808723"/>
            </a:xfrm>
            <a:custGeom>
              <a:avLst/>
              <a:gdLst/>
              <a:ahLst/>
              <a:cxnLst/>
              <a:rect l="0" t="0" r="r" b="b"/>
              <a:pathLst>
                <a:path w="319687" h="63679">
                  <a:moveTo>
                    <a:pt x="0" y="0"/>
                  </a:moveTo>
                  <a:lnTo>
                    <a:pt x="0" y="63679"/>
                  </a:lnTo>
                  <a:lnTo>
                    <a:pt x="319687" y="63679"/>
                  </a:lnTo>
                  <a:lnTo>
                    <a:pt x="319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A8FF"/>
            </a:solidFill>
            <a:ln w="3175"/>
          </p:spPr>
        </p:sp>
      </p:grpSp>
      <p:sp>
        <p:nvSpPr>
          <p:cNvPr name="Freeform 88" id="88"/>
          <p:cNvSpPr>
            <a:spLocks noChangeArrowheads="1"/>
          </p:cNvSpPr>
          <p:nvPr/>
        </p:nvSpPr>
        <p:spPr bwMode="auto">
          <a:xfrm>
            <a:off x="1031481" y="5028857"/>
            <a:ext cx="1068184" cy="114605"/>
          </a:xfrm>
          <a:custGeom>
            <a:avLst/>
            <a:gdLst/>
            <a:ahLst/>
            <a:cxnLst/>
            <a:rect l="0" t="0" r="r" b="b"/>
            <a:pathLst>
              <a:path w="84109" h="9025">
                <a:moveTo>
                  <a:pt x="0" y="4512"/>
                </a:moveTo>
                <a:lnTo>
                  <a:pt x="0" y="4513"/>
                </a:lnTo>
                <a:cubicBezTo>
                  <a:pt x="0" y="7004"/>
                  <a:pt x="2056" y="9025"/>
                  <a:pt x="4587" y="9025"/>
                </a:cubicBezTo>
                <a:lnTo>
                  <a:pt x="79522" y="9025"/>
                </a:lnTo>
                <a:cubicBezTo>
                  <a:pt x="82054" y="9025"/>
                  <a:pt x="84109" y="7004"/>
                  <a:pt x="84109" y="4513"/>
                </a:cubicBezTo>
                <a:lnTo>
                  <a:pt x="84109" y="4512"/>
                </a:lnTo>
                <a:cubicBezTo>
                  <a:pt x="84109" y="2022"/>
                  <a:pt x="82054" y="0"/>
                  <a:pt x="79522" y="0"/>
                </a:cubicBezTo>
                <a:lnTo>
                  <a:pt x="4587" y="0"/>
                </a:lnTo>
                <a:cubicBezTo>
                  <a:pt x="2056" y="0"/>
                  <a:pt x="0" y="2022"/>
                  <a:pt x="0" y="4512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89" id="89"/>
          <p:cNvSpPr>
            <a:spLocks noChangeArrowheads="1"/>
          </p:cNvSpPr>
          <p:nvPr/>
        </p:nvSpPr>
        <p:spPr bwMode="auto">
          <a:xfrm>
            <a:off x="600951" y="4936427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1979" y="5933"/>
                </a:moveTo>
                <a:lnTo>
                  <a:pt x="7086" y="2323"/>
                </a:lnTo>
                <a:cubicBezTo>
                  <a:pt x="7642" y="1930"/>
                  <a:pt x="7777" y="1156"/>
                  <a:pt x="7388" y="595"/>
                </a:cubicBezTo>
                <a:lnTo>
                  <a:pt x="7343" y="529"/>
                </a:lnTo>
                <a:cubicBezTo>
                  <a:pt x="6953" y="-32"/>
                  <a:pt x="6186" y="-168"/>
                  <a:pt x="5631" y="224"/>
                </a:cubicBezTo>
                <a:lnTo>
                  <a:pt x="524" y="3834"/>
                </a:lnTo>
                <a:cubicBezTo>
                  <a:pt x="-32" y="4227"/>
                  <a:pt x="-167" y="5002"/>
                  <a:pt x="222" y="5563"/>
                </a:cubicBezTo>
                <a:lnTo>
                  <a:pt x="267" y="5628"/>
                </a:lnTo>
                <a:cubicBezTo>
                  <a:pt x="657" y="6189"/>
                  <a:pt x="1424" y="6326"/>
                  <a:pt x="1979" y="5933"/>
                </a:cubicBezTo>
                <a:close/>
              </a:path>
            </a:pathLst>
          </a:custGeom>
          <a:solidFill>
            <a:srgbClr val="FF8200"/>
          </a:solidFill>
          <a:ln w="3175"/>
        </p:spPr>
      </p:sp>
      <p:sp>
        <p:nvSpPr>
          <p:cNvPr name="Freeform 90" id="90"/>
          <p:cNvSpPr>
            <a:spLocks noChangeArrowheads="1"/>
          </p:cNvSpPr>
          <p:nvPr/>
        </p:nvSpPr>
        <p:spPr bwMode="auto">
          <a:xfrm>
            <a:off x="575653" y="4856239"/>
            <a:ext cx="109372" cy="46406"/>
          </a:xfrm>
          <a:custGeom>
            <a:avLst/>
            <a:gdLst/>
            <a:ahLst/>
            <a:cxnLst/>
            <a:rect l="0" t="0" r="r" b="b"/>
            <a:pathLst>
              <a:path w="8613" h="3654">
                <a:moveTo>
                  <a:pt x="1017" y="2543"/>
                </a:moveTo>
                <a:lnTo>
                  <a:pt x="7156" y="3635"/>
                </a:lnTo>
                <a:cubicBezTo>
                  <a:pt x="7825" y="3754"/>
                  <a:pt x="8463" y="3303"/>
                  <a:pt x="8581" y="2628"/>
                </a:cubicBezTo>
                <a:lnTo>
                  <a:pt x="8594" y="2550"/>
                </a:lnTo>
                <a:cubicBezTo>
                  <a:pt x="8712" y="1875"/>
                  <a:pt x="8265" y="1231"/>
                  <a:pt x="7597" y="1112"/>
                </a:cubicBezTo>
                <a:lnTo>
                  <a:pt x="1457" y="19"/>
                </a:lnTo>
                <a:cubicBezTo>
                  <a:pt x="789" y="-100"/>
                  <a:pt x="151" y="352"/>
                  <a:pt x="33" y="1026"/>
                </a:cubicBezTo>
                <a:lnTo>
                  <a:pt x="19" y="1105"/>
                </a:lnTo>
                <a:cubicBezTo>
                  <a:pt x="-99" y="1780"/>
                  <a:pt x="348" y="2424"/>
                  <a:pt x="1017" y="2543"/>
                </a:cubicBezTo>
                <a:close/>
              </a:path>
            </a:pathLst>
          </a:custGeom>
          <a:solidFill>
            <a:srgbClr val="FF5612"/>
          </a:solidFill>
          <a:ln w="3175"/>
        </p:spPr>
      </p:sp>
      <p:sp>
        <p:nvSpPr>
          <p:cNvPr name="Freeform 91" id="91"/>
          <p:cNvSpPr>
            <a:spLocks noChangeArrowheads="1"/>
          </p:cNvSpPr>
          <p:nvPr/>
        </p:nvSpPr>
        <p:spPr bwMode="auto">
          <a:xfrm>
            <a:off x="640017" y="4742269"/>
            <a:ext cx="77445" cy="97574"/>
          </a:xfrm>
          <a:custGeom>
            <a:avLst/>
            <a:gdLst/>
            <a:ahLst/>
            <a:cxnLst/>
            <a:rect l="0" t="0" r="r" b="b"/>
            <a:pathLst>
              <a:path w="6099" h="7683">
                <a:moveTo>
                  <a:pt x="223" y="1998"/>
                </a:moveTo>
                <a:lnTo>
                  <a:pt x="3798" y="7154"/>
                </a:lnTo>
                <a:cubicBezTo>
                  <a:pt x="4187" y="7715"/>
                  <a:pt x="4954" y="7852"/>
                  <a:pt x="5510" y="7459"/>
                </a:cubicBezTo>
                <a:lnTo>
                  <a:pt x="5575" y="7413"/>
                </a:lnTo>
                <a:cubicBezTo>
                  <a:pt x="6131" y="7020"/>
                  <a:pt x="6266" y="6246"/>
                  <a:pt x="5877" y="5684"/>
                </a:cubicBezTo>
                <a:lnTo>
                  <a:pt x="2301" y="529"/>
                </a:lnTo>
                <a:cubicBezTo>
                  <a:pt x="1912" y="-32"/>
                  <a:pt x="1145" y="-169"/>
                  <a:pt x="589" y="224"/>
                </a:cubicBezTo>
                <a:lnTo>
                  <a:pt x="524" y="270"/>
                </a:lnTo>
                <a:cubicBezTo>
                  <a:pt x="-31" y="663"/>
                  <a:pt x="-167" y="1437"/>
                  <a:pt x="223" y="1998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92" id="92"/>
          <p:cNvSpPr>
            <a:spLocks noChangeArrowheads="1"/>
          </p:cNvSpPr>
          <p:nvPr/>
        </p:nvSpPr>
        <p:spPr bwMode="auto">
          <a:xfrm>
            <a:off x="812178" y="4787100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7086" y="2323"/>
                </a:moveTo>
                <a:lnTo>
                  <a:pt x="1979" y="5933"/>
                </a:lnTo>
                <a:cubicBezTo>
                  <a:pt x="1424" y="6326"/>
                  <a:pt x="657" y="6189"/>
                  <a:pt x="267" y="5628"/>
                </a:cubicBezTo>
                <a:lnTo>
                  <a:pt x="222" y="5562"/>
                </a:lnTo>
                <a:cubicBezTo>
                  <a:pt x="-167" y="5001"/>
                  <a:pt x="-32" y="4227"/>
                  <a:pt x="524" y="3834"/>
                </a:cubicBezTo>
                <a:lnTo>
                  <a:pt x="5630" y="224"/>
                </a:lnTo>
                <a:cubicBezTo>
                  <a:pt x="6186" y="-169"/>
                  <a:pt x="6953" y="-32"/>
                  <a:pt x="7342" y="529"/>
                </a:cubicBezTo>
                <a:lnTo>
                  <a:pt x="7388" y="594"/>
                </a:lnTo>
                <a:cubicBezTo>
                  <a:pt x="7777" y="1155"/>
                  <a:pt x="7642" y="1930"/>
                  <a:pt x="7086" y="2323"/>
                </a:cubicBezTo>
                <a:close/>
              </a:path>
            </a:pathLst>
          </a:custGeom>
          <a:solidFill>
            <a:srgbClr val="7F0041"/>
          </a:solidFill>
          <a:ln w="3175"/>
        </p:spPr>
      </p:sp>
      <p:sp>
        <p:nvSpPr>
          <p:cNvPr name="Freeform 93" id="93"/>
          <p:cNvSpPr>
            <a:spLocks noChangeArrowheads="1"/>
          </p:cNvSpPr>
          <p:nvPr/>
        </p:nvSpPr>
        <p:spPr bwMode="auto">
          <a:xfrm>
            <a:off x="754571" y="4720158"/>
            <a:ext cx="45949" cy="110439"/>
          </a:xfrm>
          <a:custGeom>
            <a:avLst/>
            <a:gdLst/>
            <a:ahLst/>
            <a:cxnLst/>
            <a:rect l="0" t="0" r="r" b="b"/>
            <a:pathLst>
              <a:path w="3619" h="8696">
                <a:moveTo>
                  <a:pt x="3600" y="1471"/>
                </a:moveTo>
                <a:lnTo>
                  <a:pt x="2518" y="7670"/>
                </a:lnTo>
                <a:cubicBezTo>
                  <a:pt x="2400" y="8344"/>
                  <a:pt x="1762" y="8795"/>
                  <a:pt x="1094" y="8677"/>
                </a:cubicBezTo>
                <a:lnTo>
                  <a:pt x="1016" y="8663"/>
                </a:lnTo>
                <a:cubicBezTo>
                  <a:pt x="348" y="8544"/>
                  <a:pt x="-99" y="7900"/>
                  <a:pt x="19" y="7225"/>
                </a:cubicBezTo>
                <a:lnTo>
                  <a:pt x="1101" y="1026"/>
                </a:lnTo>
                <a:cubicBezTo>
                  <a:pt x="1218" y="351"/>
                  <a:pt x="1856" y="-100"/>
                  <a:pt x="2525" y="19"/>
                </a:cubicBezTo>
                <a:lnTo>
                  <a:pt x="2603" y="33"/>
                </a:lnTo>
                <a:cubicBezTo>
                  <a:pt x="3271" y="152"/>
                  <a:pt x="3718" y="796"/>
                  <a:pt x="3600" y="1471"/>
                </a:cubicBezTo>
                <a:close/>
              </a:path>
            </a:pathLst>
          </a:custGeom>
          <a:solidFill>
            <a:srgbClr val="7F007E"/>
          </a:solidFill>
          <a:ln w="3175"/>
        </p:spPr>
      </p:sp>
      <p:sp>
        <p:nvSpPr>
          <p:cNvPr name="Freeform 94" id="94"/>
          <p:cNvSpPr>
            <a:spLocks noChangeArrowheads="1"/>
          </p:cNvSpPr>
          <p:nvPr/>
        </p:nvSpPr>
        <p:spPr bwMode="auto">
          <a:xfrm>
            <a:off x="729552" y="4867300"/>
            <a:ext cx="224892" cy="276174"/>
          </a:xfrm>
          <a:custGeom>
            <a:avLst/>
            <a:gdLst/>
            <a:ahLst/>
            <a:cxnLst/>
            <a:rect l="0" t="0" r="r" b="b"/>
            <a:pathLst>
              <a:path w="17708" h="21747">
                <a:moveTo>
                  <a:pt x="12344" y="20858"/>
                </a:moveTo>
                <a:lnTo>
                  <a:pt x="8890" y="15877"/>
                </a:lnTo>
                <a:cubicBezTo>
                  <a:pt x="7409" y="17104"/>
                  <a:pt x="6057" y="18517"/>
                  <a:pt x="4841" y="20142"/>
                </a:cubicBezTo>
                <a:cubicBezTo>
                  <a:pt x="4259" y="20556"/>
                  <a:pt x="3689" y="20273"/>
                  <a:pt x="3573" y="19520"/>
                </a:cubicBezTo>
                <a:lnTo>
                  <a:pt x="19" y="855"/>
                </a:lnTo>
                <a:cubicBezTo>
                  <a:pt x="-97" y="103"/>
                  <a:pt x="343" y="-216"/>
                  <a:pt x="1008" y="155"/>
                </a:cubicBezTo>
                <a:lnTo>
                  <a:pt x="17167" y="9913"/>
                </a:lnTo>
                <a:cubicBezTo>
                  <a:pt x="17827" y="10284"/>
                  <a:pt x="17894" y="10914"/>
                  <a:pt x="17311" y="11326"/>
                </a:cubicBezTo>
                <a:cubicBezTo>
                  <a:pt x="15412" y="11945"/>
                  <a:pt x="13626" y="12738"/>
                  <a:pt x="11963" y="13724"/>
                </a:cubicBezTo>
                <a:lnTo>
                  <a:pt x="15412" y="18693"/>
                </a:lnTo>
                <a:cubicBezTo>
                  <a:pt x="16036" y="19591"/>
                  <a:pt x="15874" y="20798"/>
                  <a:pt x="15048" y="21382"/>
                </a:cubicBezTo>
                <a:lnTo>
                  <a:pt x="14973" y="21437"/>
                </a:lnTo>
                <a:cubicBezTo>
                  <a:pt x="14146" y="22016"/>
                  <a:pt x="12966" y="21762"/>
                  <a:pt x="12344" y="2085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95" id="95"/>
          <p:cNvSpPr>
            <a:spLocks noChangeArrowheads="1"/>
          </p:cNvSpPr>
          <p:nvPr/>
        </p:nvSpPr>
        <p:spPr bwMode="auto">
          <a:xfrm>
            <a:off x="1031481" y="4795304"/>
            <a:ext cx="180467" cy="187846"/>
          </a:xfrm>
          <a:custGeom>
            <a:avLst/>
            <a:gdLst/>
            <a:ahLst/>
            <a:cxnLst/>
            <a:rect l="0" t="0" r="r" b="b"/>
            <a:pathLst>
              <a:path w="14210" h="14791">
                <a:moveTo>
                  <a:pt x="7149" y="14791"/>
                </a:moveTo>
                <a:cubicBezTo>
                  <a:pt x="8189" y="14791"/>
                  <a:pt x="9143" y="14633"/>
                  <a:pt x="10013" y="14315"/>
                </a:cubicBezTo>
                <a:cubicBezTo>
                  <a:pt x="10883" y="13995"/>
                  <a:pt x="11677" y="13502"/>
                  <a:pt x="12393" y="12839"/>
                </a:cubicBezTo>
                <a:cubicBezTo>
                  <a:pt x="12613" y="12625"/>
                  <a:pt x="12743" y="12399"/>
                  <a:pt x="12779" y="12154"/>
                </a:cubicBezTo>
                <a:cubicBezTo>
                  <a:pt x="12817" y="11910"/>
                  <a:pt x="12795" y="11680"/>
                  <a:pt x="12714" y="11459"/>
                </a:cubicBezTo>
                <a:cubicBezTo>
                  <a:pt x="12632" y="11239"/>
                  <a:pt x="12526" y="11058"/>
                  <a:pt x="12393" y="10914"/>
                </a:cubicBezTo>
                <a:cubicBezTo>
                  <a:pt x="12258" y="10753"/>
                  <a:pt x="12056" y="10642"/>
                  <a:pt x="11790" y="10581"/>
                </a:cubicBezTo>
                <a:cubicBezTo>
                  <a:pt x="11524" y="10521"/>
                  <a:pt x="11247" y="10521"/>
                  <a:pt x="10956" y="10584"/>
                </a:cubicBezTo>
                <a:cubicBezTo>
                  <a:pt x="10663" y="10649"/>
                  <a:pt x="10411" y="10787"/>
                  <a:pt x="10196" y="11001"/>
                </a:cubicBezTo>
                <a:cubicBezTo>
                  <a:pt x="9948" y="11193"/>
                  <a:pt x="9656" y="11345"/>
                  <a:pt x="9316" y="11465"/>
                </a:cubicBezTo>
                <a:cubicBezTo>
                  <a:pt x="8975" y="11584"/>
                  <a:pt x="8620" y="11668"/>
                  <a:pt x="8245" y="11714"/>
                </a:cubicBezTo>
                <a:cubicBezTo>
                  <a:pt x="7871" y="11762"/>
                  <a:pt x="7503" y="11771"/>
                  <a:pt x="7149" y="11743"/>
                </a:cubicBezTo>
                <a:cubicBezTo>
                  <a:pt x="6802" y="11709"/>
                  <a:pt x="6454" y="11636"/>
                  <a:pt x="6100" y="11515"/>
                </a:cubicBezTo>
                <a:cubicBezTo>
                  <a:pt x="5747" y="11394"/>
                  <a:pt x="5418" y="11241"/>
                  <a:pt x="5110" y="11051"/>
                </a:cubicBezTo>
                <a:cubicBezTo>
                  <a:pt x="4803" y="10863"/>
                  <a:pt x="4546" y="10649"/>
                  <a:pt x="4335" y="10409"/>
                </a:cubicBezTo>
                <a:cubicBezTo>
                  <a:pt x="4074" y="10152"/>
                  <a:pt x="3860" y="9847"/>
                  <a:pt x="3695" y="9498"/>
                </a:cubicBezTo>
                <a:cubicBezTo>
                  <a:pt x="3532" y="9151"/>
                  <a:pt x="3413" y="8805"/>
                  <a:pt x="3338" y="8457"/>
                </a:cubicBezTo>
                <a:lnTo>
                  <a:pt x="12659" y="8457"/>
                </a:lnTo>
                <a:cubicBezTo>
                  <a:pt x="13076" y="8454"/>
                  <a:pt x="13420" y="8344"/>
                  <a:pt x="13693" y="8130"/>
                </a:cubicBezTo>
                <a:cubicBezTo>
                  <a:pt x="13970" y="7921"/>
                  <a:pt x="14132" y="7634"/>
                  <a:pt x="14181" y="7275"/>
                </a:cubicBezTo>
                <a:cubicBezTo>
                  <a:pt x="14194" y="7241"/>
                  <a:pt x="14205" y="7198"/>
                  <a:pt x="14207" y="7143"/>
                </a:cubicBezTo>
                <a:cubicBezTo>
                  <a:pt x="14209" y="7085"/>
                  <a:pt x="14211" y="7041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6979"/>
                  <a:pt x="14209" y="6950"/>
                  <a:pt x="14209" y="6925"/>
                </a:cubicBezTo>
                <a:cubicBezTo>
                  <a:pt x="14209" y="6895"/>
                  <a:pt x="14209" y="6878"/>
                  <a:pt x="14209" y="6861"/>
                </a:cubicBezTo>
                <a:cubicBezTo>
                  <a:pt x="14145" y="5858"/>
                  <a:pt x="13925" y="4939"/>
                  <a:pt x="13546" y="4104"/>
                </a:cubicBezTo>
                <a:cubicBezTo>
                  <a:pt x="13164" y="3272"/>
                  <a:pt x="12659" y="2546"/>
                  <a:pt x="12020" y="1933"/>
                </a:cubicBezTo>
                <a:cubicBezTo>
                  <a:pt x="11384" y="1320"/>
                  <a:pt x="10654" y="846"/>
                  <a:pt x="9827" y="511"/>
                </a:cubicBezTo>
                <a:cubicBezTo>
                  <a:pt x="9000" y="175"/>
                  <a:pt x="8108" y="4"/>
                  <a:pt x="7149" y="0"/>
                </a:cubicBezTo>
                <a:cubicBezTo>
                  <a:pt x="6140" y="7"/>
                  <a:pt x="5204" y="203"/>
                  <a:pt x="4341" y="589"/>
                </a:cubicBezTo>
                <a:cubicBezTo>
                  <a:pt x="3479" y="977"/>
                  <a:pt x="2726" y="1507"/>
                  <a:pt x="2079" y="2187"/>
                </a:cubicBezTo>
                <a:cubicBezTo>
                  <a:pt x="1433" y="2866"/>
                  <a:pt x="926" y="3652"/>
                  <a:pt x="564" y="4540"/>
                </a:cubicBezTo>
                <a:cubicBezTo>
                  <a:pt x="201" y="5430"/>
                  <a:pt x="11" y="6381"/>
                  <a:pt x="0" y="7393"/>
                </a:cubicBezTo>
                <a:cubicBezTo>
                  <a:pt x="11" y="8406"/>
                  <a:pt x="201" y="9357"/>
                  <a:pt x="564" y="10241"/>
                </a:cubicBezTo>
                <a:cubicBezTo>
                  <a:pt x="926" y="11130"/>
                  <a:pt x="1433" y="11910"/>
                  <a:pt x="2079" y="12589"/>
                </a:cubicBezTo>
                <a:cubicBezTo>
                  <a:pt x="2726" y="13267"/>
                  <a:pt x="3479" y="13802"/>
                  <a:pt x="4341" y="14189"/>
                </a:cubicBezTo>
                <a:cubicBezTo>
                  <a:pt x="5204" y="14576"/>
                  <a:pt x="6140" y="14778"/>
                  <a:pt x="7149" y="14791"/>
                </a:cubicBezTo>
                <a:close/>
                <a:moveTo>
                  <a:pt x="7149" y="2808"/>
                </a:moveTo>
                <a:cubicBezTo>
                  <a:pt x="7788" y="2866"/>
                  <a:pt x="8359" y="3001"/>
                  <a:pt x="8861" y="3220"/>
                </a:cubicBezTo>
                <a:cubicBezTo>
                  <a:pt x="9365" y="3438"/>
                  <a:pt x="9798" y="3701"/>
                  <a:pt x="10165" y="4009"/>
                </a:cubicBezTo>
                <a:cubicBezTo>
                  <a:pt x="10527" y="4321"/>
                  <a:pt x="10820" y="4646"/>
                  <a:pt x="11044" y="4985"/>
                </a:cubicBezTo>
                <a:cubicBezTo>
                  <a:pt x="11264" y="5321"/>
                  <a:pt x="11413" y="5643"/>
                  <a:pt x="11485" y="5943"/>
                </a:cubicBezTo>
                <a:lnTo>
                  <a:pt x="3193" y="5943"/>
                </a:lnTo>
                <a:cubicBezTo>
                  <a:pt x="3249" y="5633"/>
                  <a:pt x="3372" y="5309"/>
                  <a:pt x="3560" y="4959"/>
                </a:cubicBezTo>
                <a:cubicBezTo>
                  <a:pt x="3745" y="4612"/>
                  <a:pt x="4003" y="4281"/>
                  <a:pt x="4325" y="3965"/>
                </a:cubicBezTo>
                <a:cubicBezTo>
                  <a:pt x="4648" y="3652"/>
                  <a:pt x="5045" y="3390"/>
                  <a:pt x="5511" y="3181"/>
                </a:cubicBezTo>
                <a:cubicBezTo>
                  <a:pt x="5983" y="2967"/>
                  <a:pt x="6527" y="2843"/>
                  <a:pt x="7149" y="280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96" id="96"/>
          <p:cNvSpPr>
            <a:spLocks noChangeArrowheads="1"/>
          </p:cNvSpPr>
          <p:nvPr/>
        </p:nvSpPr>
        <p:spPr bwMode="auto">
          <a:xfrm>
            <a:off x="1232484" y="4720146"/>
            <a:ext cx="180797" cy="262992"/>
          </a:xfrm>
          <a:custGeom>
            <a:avLst/>
            <a:gdLst/>
            <a:ahLst/>
            <a:cxnLst/>
            <a:rect l="0" t="0" r="r" b="b"/>
            <a:pathLst>
              <a:path w="14236" h="20709">
                <a:moveTo>
                  <a:pt x="14236" y="13344"/>
                </a:moveTo>
                <a:cubicBezTo>
                  <a:pt x="14236" y="13344"/>
                  <a:pt x="14236" y="13344"/>
                  <a:pt x="14236" y="13344"/>
                </a:cubicBezTo>
                <a:cubicBezTo>
                  <a:pt x="14236" y="13327"/>
                  <a:pt x="14236" y="13320"/>
                  <a:pt x="14236" y="13318"/>
                </a:cubicBezTo>
                <a:cubicBezTo>
                  <a:pt x="14236" y="13314"/>
                  <a:pt x="14236" y="13312"/>
                  <a:pt x="14236" y="13312"/>
                </a:cubicBezTo>
                <a:lnTo>
                  <a:pt x="14236" y="1600"/>
                </a:lnTo>
                <a:cubicBezTo>
                  <a:pt x="14232" y="1307"/>
                  <a:pt x="14161" y="1045"/>
                  <a:pt x="14023" y="805"/>
                </a:cubicBezTo>
                <a:cubicBezTo>
                  <a:pt x="13884" y="563"/>
                  <a:pt x="13692" y="370"/>
                  <a:pt x="13455" y="229"/>
                </a:cubicBezTo>
                <a:cubicBezTo>
                  <a:pt x="13218" y="81"/>
                  <a:pt x="12952" y="9"/>
                  <a:pt x="12657" y="0"/>
                </a:cubicBezTo>
                <a:cubicBezTo>
                  <a:pt x="12351" y="9"/>
                  <a:pt x="12077" y="81"/>
                  <a:pt x="11837" y="229"/>
                </a:cubicBezTo>
                <a:cubicBezTo>
                  <a:pt x="11593" y="370"/>
                  <a:pt x="11403" y="563"/>
                  <a:pt x="11262" y="805"/>
                </a:cubicBezTo>
                <a:cubicBezTo>
                  <a:pt x="11121" y="1045"/>
                  <a:pt x="11048" y="1307"/>
                  <a:pt x="11047" y="1600"/>
                </a:cubicBezTo>
                <a:lnTo>
                  <a:pt x="11047" y="7158"/>
                </a:lnTo>
                <a:cubicBezTo>
                  <a:pt x="10500" y="6771"/>
                  <a:pt x="9886" y="6468"/>
                  <a:pt x="9215" y="6249"/>
                </a:cubicBezTo>
                <a:cubicBezTo>
                  <a:pt x="8541" y="6033"/>
                  <a:pt x="7844" y="5922"/>
                  <a:pt x="7119" y="5918"/>
                </a:cubicBezTo>
                <a:cubicBezTo>
                  <a:pt x="6125" y="5925"/>
                  <a:pt x="5197" y="6121"/>
                  <a:pt x="4337" y="6507"/>
                </a:cubicBezTo>
                <a:cubicBezTo>
                  <a:pt x="3477" y="6895"/>
                  <a:pt x="2723" y="7428"/>
                  <a:pt x="2077" y="8109"/>
                </a:cubicBezTo>
                <a:cubicBezTo>
                  <a:pt x="1427" y="8790"/>
                  <a:pt x="922" y="9576"/>
                  <a:pt x="557" y="10473"/>
                </a:cubicBezTo>
                <a:cubicBezTo>
                  <a:pt x="193" y="11364"/>
                  <a:pt x="8" y="12324"/>
                  <a:pt x="0" y="13344"/>
                </a:cubicBezTo>
                <a:cubicBezTo>
                  <a:pt x="8" y="14348"/>
                  <a:pt x="193" y="15297"/>
                  <a:pt x="557" y="16180"/>
                </a:cubicBezTo>
                <a:cubicBezTo>
                  <a:pt x="922" y="17066"/>
                  <a:pt x="1427" y="17848"/>
                  <a:pt x="2077" y="18525"/>
                </a:cubicBezTo>
                <a:cubicBezTo>
                  <a:pt x="2723" y="19203"/>
                  <a:pt x="3477" y="19735"/>
                  <a:pt x="4337" y="20120"/>
                </a:cubicBezTo>
                <a:cubicBezTo>
                  <a:pt x="5197" y="20506"/>
                  <a:pt x="6125" y="20700"/>
                  <a:pt x="7119" y="20709"/>
                </a:cubicBezTo>
                <a:cubicBezTo>
                  <a:pt x="7858" y="20703"/>
                  <a:pt x="8566" y="20588"/>
                  <a:pt x="9244" y="20363"/>
                </a:cubicBezTo>
                <a:cubicBezTo>
                  <a:pt x="9923" y="20136"/>
                  <a:pt x="10543" y="19830"/>
                  <a:pt x="11106" y="19439"/>
                </a:cubicBezTo>
                <a:cubicBezTo>
                  <a:pt x="11184" y="19802"/>
                  <a:pt x="11363" y="20101"/>
                  <a:pt x="11640" y="20340"/>
                </a:cubicBezTo>
                <a:cubicBezTo>
                  <a:pt x="11916" y="20577"/>
                  <a:pt x="12254" y="20700"/>
                  <a:pt x="12657" y="20709"/>
                </a:cubicBezTo>
                <a:cubicBezTo>
                  <a:pt x="12952" y="20704"/>
                  <a:pt x="13218" y="20631"/>
                  <a:pt x="13455" y="20487"/>
                </a:cubicBezTo>
                <a:cubicBezTo>
                  <a:pt x="13692" y="20342"/>
                  <a:pt x="13884" y="20147"/>
                  <a:pt x="14023" y="19909"/>
                </a:cubicBezTo>
                <a:cubicBezTo>
                  <a:pt x="14161" y="19669"/>
                  <a:pt x="14232" y="19403"/>
                  <a:pt x="14236" y="19111"/>
                </a:cubicBezTo>
                <a:lnTo>
                  <a:pt x="14236" y="13344"/>
                </a:lnTo>
                <a:close/>
                <a:moveTo>
                  <a:pt x="9874" y="10350"/>
                </a:moveTo>
                <a:cubicBezTo>
                  <a:pt x="10243" y="10726"/>
                  <a:pt x="10532" y="11170"/>
                  <a:pt x="10737" y="11680"/>
                </a:cubicBezTo>
                <a:cubicBezTo>
                  <a:pt x="10940" y="12193"/>
                  <a:pt x="11045" y="12745"/>
                  <a:pt x="11047" y="13344"/>
                </a:cubicBezTo>
                <a:cubicBezTo>
                  <a:pt x="11045" y="13911"/>
                  <a:pt x="10940" y="14447"/>
                  <a:pt x="10737" y="14953"/>
                </a:cubicBezTo>
                <a:cubicBezTo>
                  <a:pt x="10532" y="15457"/>
                  <a:pt x="10243" y="15899"/>
                  <a:pt x="9874" y="16274"/>
                </a:cubicBezTo>
                <a:cubicBezTo>
                  <a:pt x="9506" y="16662"/>
                  <a:pt x="9092" y="16960"/>
                  <a:pt x="8628" y="17169"/>
                </a:cubicBezTo>
                <a:cubicBezTo>
                  <a:pt x="8166" y="17380"/>
                  <a:pt x="7661" y="17487"/>
                  <a:pt x="7119" y="17489"/>
                </a:cubicBezTo>
                <a:cubicBezTo>
                  <a:pt x="6589" y="17487"/>
                  <a:pt x="6089" y="17380"/>
                  <a:pt x="5620" y="17169"/>
                </a:cubicBezTo>
                <a:cubicBezTo>
                  <a:pt x="5150" y="16960"/>
                  <a:pt x="4731" y="16662"/>
                  <a:pt x="4362" y="16274"/>
                </a:cubicBezTo>
                <a:cubicBezTo>
                  <a:pt x="3993" y="15899"/>
                  <a:pt x="3707" y="15457"/>
                  <a:pt x="3501" y="14953"/>
                </a:cubicBezTo>
                <a:cubicBezTo>
                  <a:pt x="3299" y="14447"/>
                  <a:pt x="3196" y="13911"/>
                  <a:pt x="3191" y="13344"/>
                </a:cubicBezTo>
                <a:cubicBezTo>
                  <a:pt x="3196" y="12745"/>
                  <a:pt x="3299" y="12193"/>
                  <a:pt x="3501" y="11680"/>
                </a:cubicBezTo>
                <a:cubicBezTo>
                  <a:pt x="3707" y="11170"/>
                  <a:pt x="3993" y="10726"/>
                  <a:pt x="4362" y="10350"/>
                </a:cubicBezTo>
                <a:cubicBezTo>
                  <a:pt x="4731" y="9964"/>
                  <a:pt x="5150" y="9666"/>
                  <a:pt x="5620" y="9458"/>
                </a:cubicBezTo>
                <a:cubicBezTo>
                  <a:pt x="6089" y="9247"/>
                  <a:pt x="6589" y="9141"/>
                  <a:pt x="7119" y="9138"/>
                </a:cubicBezTo>
                <a:cubicBezTo>
                  <a:pt x="7661" y="9141"/>
                  <a:pt x="8166" y="9247"/>
                  <a:pt x="8628" y="9458"/>
                </a:cubicBezTo>
                <a:cubicBezTo>
                  <a:pt x="9092" y="9666"/>
                  <a:pt x="9506" y="9964"/>
                  <a:pt x="9874" y="1035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97" id="97"/>
          <p:cNvSpPr>
            <a:spLocks noChangeArrowheads="1"/>
          </p:cNvSpPr>
          <p:nvPr/>
        </p:nvSpPr>
        <p:spPr bwMode="auto">
          <a:xfrm>
            <a:off x="1439609" y="4795304"/>
            <a:ext cx="155880" cy="187846"/>
          </a:xfrm>
          <a:custGeom>
            <a:avLst/>
            <a:gdLst/>
            <a:ahLst/>
            <a:cxnLst/>
            <a:rect l="0" t="0" r="r" b="b"/>
            <a:pathLst>
              <a:path w="12274" h="14791">
                <a:moveTo>
                  <a:pt x="12274" y="8640"/>
                </a:moveTo>
                <a:lnTo>
                  <a:pt x="12274" y="1569"/>
                </a:lnTo>
                <a:cubicBezTo>
                  <a:pt x="12267" y="1288"/>
                  <a:pt x="12194" y="1028"/>
                  <a:pt x="12046" y="793"/>
                </a:cubicBezTo>
                <a:cubicBezTo>
                  <a:pt x="11899" y="557"/>
                  <a:pt x="11708" y="366"/>
                  <a:pt x="11468" y="224"/>
                </a:cubicBezTo>
                <a:cubicBezTo>
                  <a:pt x="11229" y="80"/>
                  <a:pt x="10971" y="4"/>
                  <a:pt x="10691" y="0"/>
                </a:cubicBezTo>
                <a:cubicBezTo>
                  <a:pt x="10397" y="4"/>
                  <a:pt x="10135" y="80"/>
                  <a:pt x="9909" y="224"/>
                </a:cubicBezTo>
                <a:cubicBezTo>
                  <a:pt x="9680" y="366"/>
                  <a:pt x="9503" y="557"/>
                  <a:pt x="9370" y="793"/>
                </a:cubicBezTo>
                <a:cubicBezTo>
                  <a:pt x="9238" y="1028"/>
                  <a:pt x="9171" y="1288"/>
                  <a:pt x="9171" y="1569"/>
                </a:cubicBezTo>
                <a:lnTo>
                  <a:pt x="9171" y="1569"/>
                </a:lnTo>
                <a:lnTo>
                  <a:pt x="9171" y="8640"/>
                </a:lnTo>
                <a:cubicBezTo>
                  <a:pt x="9156" y="9208"/>
                  <a:pt x="9011" y="9717"/>
                  <a:pt x="8737" y="10170"/>
                </a:cubicBezTo>
                <a:cubicBezTo>
                  <a:pt x="8465" y="10625"/>
                  <a:pt x="8099" y="10985"/>
                  <a:pt x="7640" y="11249"/>
                </a:cubicBezTo>
                <a:cubicBezTo>
                  <a:pt x="7179" y="11515"/>
                  <a:pt x="6666" y="11649"/>
                  <a:pt x="6093" y="11656"/>
                </a:cubicBezTo>
                <a:cubicBezTo>
                  <a:pt x="5531" y="11649"/>
                  <a:pt x="5026" y="11515"/>
                  <a:pt x="4575" y="11249"/>
                </a:cubicBezTo>
                <a:cubicBezTo>
                  <a:pt x="4126" y="10985"/>
                  <a:pt x="3769" y="10625"/>
                  <a:pt x="3506" y="10170"/>
                </a:cubicBezTo>
                <a:cubicBezTo>
                  <a:pt x="3242" y="9717"/>
                  <a:pt x="3109" y="9208"/>
                  <a:pt x="3104" y="8640"/>
                </a:cubicBezTo>
                <a:lnTo>
                  <a:pt x="3104" y="1569"/>
                </a:lnTo>
                <a:cubicBezTo>
                  <a:pt x="3100" y="1288"/>
                  <a:pt x="3031" y="1028"/>
                  <a:pt x="2897" y="793"/>
                </a:cubicBezTo>
                <a:cubicBezTo>
                  <a:pt x="2759" y="557"/>
                  <a:pt x="2577" y="366"/>
                  <a:pt x="2344" y="224"/>
                </a:cubicBezTo>
                <a:cubicBezTo>
                  <a:pt x="2111" y="80"/>
                  <a:pt x="1848" y="4"/>
                  <a:pt x="1552" y="0"/>
                </a:cubicBezTo>
                <a:cubicBezTo>
                  <a:pt x="1266" y="4"/>
                  <a:pt x="1004" y="80"/>
                  <a:pt x="772" y="224"/>
                </a:cubicBezTo>
                <a:cubicBezTo>
                  <a:pt x="538" y="366"/>
                  <a:pt x="351" y="557"/>
                  <a:pt x="212" y="793"/>
                </a:cubicBezTo>
                <a:cubicBezTo>
                  <a:pt x="75" y="1028"/>
                  <a:pt x="3" y="1288"/>
                  <a:pt x="0" y="1569"/>
                </a:cubicBezTo>
                <a:lnTo>
                  <a:pt x="0" y="8640"/>
                </a:lnTo>
                <a:cubicBezTo>
                  <a:pt x="6" y="9489"/>
                  <a:pt x="165" y="10283"/>
                  <a:pt x="481" y="11025"/>
                </a:cubicBezTo>
                <a:cubicBezTo>
                  <a:pt x="795" y="11765"/>
                  <a:pt x="1235" y="12418"/>
                  <a:pt x="1794" y="12978"/>
                </a:cubicBezTo>
                <a:cubicBezTo>
                  <a:pt x="2352" y="13545"/>
                  <a:pt x="2997" y="13987"/>
                  <a:pt x="3733" y="14304"/>
                </a:cubicBezTo>
                <a:cubicBezTo>
                  <a:pt x="4464" y="14625"/>
                  <a:pt x="5253" y="14785"/>
                  <a:pt x="6093" y="14791"/>
                </a:cubicBezTo>
                <a:cubicBezTo>
                  <a:pt x="6943" y="14785"/>
                  <a:pt x="7736" y="14625"/>
                  <a:pt x="8481" y="14304"/>
                </a:cubicBezTo>
                <a:cubicBezTo>
                  <a:pt x="9223" y="13987"/>
                  <a:pt x="9880" y="13545"/>
                  <a:pt x="10449" y="12978"/>
                </a:cubicBezTo>
                <a:cubicBezTo>
                  <a:pt x="11016" y="12418"/>
                  <a:pt x="11458" y="11765"/>
                  <a:pt x="11780" y="11025"/>
                </a:cubicBezTo>
                <a:cubicBezTo>
                  <a:pt x="12106" y="10283"/>
                  <a:pt x="12267" y="9489"/>
                  <a:pt x="12274" y="864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98" id="98"/>
          <p:cNvSpPr>
            <a:spLocks noChangeArrowheads="1"/>
          </p:cNvSpPr>
          <p:nvPr/>
        </p:nvSpPr>
        <p:spPr bwMode="auto">
          <a:xfrm>
            <a:off x="1622209" y="4720146"/>
            <a:ext cx="41275" cy="262992"/>
          </a:xfrm>
          <a:custGeom>
            <a:avLst/>
            <a:gdLst/>
            <a:ahLst/>
            <a:cxnLst/>
            <a:rect l="0" t="0" r="r" b="b"/>
            <a:pathLst>
              <a:path w="3250" h="20709">
                <a:moveTo>
                  <a:pt x="0" y="1631"/>
                </a:moveTo>
                <a:lnTo>
                  <a:pt x="0" y="19082"/>
                </a:lnTo>
                <a:cubicBezTo>
                  <a:pt x="0" y="19380"/>
                  <a:pt x="75" y="19654"/>
                  <a:pt x="218" y="19898"/>
                </a:cubicBezTo>
                <a:cubicBezTo>
                  <a:pt x="364" y="20142"/>
                  <a:pt x="559" y="20340"/>
                  <a:pt x="801" y="20484"/>
                </a:cubicBezTo>
                <a:cubicBezTo>
                  <a:pt x="1042" y="20631"/>
                  <a:pt x="1311" y="20704"/>
                  <a:pt x="1608" y="20709"/>
                </a:cubicBezTo>
                <a:cubicBezTo>
                  <a:pt x="1916" y="20704"/>
                  <a:pt x="2192" y="20631"/>
                  <a:pt x="2438" y="20484"/>
                </a:cubicBezTo>
                <a:cubicBezTo>
                  <a:pt x="2685" y="20340"/>
                  <a:pt x="2881" y="20142"/>
                  <a:pt x="3026" y="19898"/>
                </a:cubicBezTo>
                <a:cubicBezTo>
                  <a:pt x="3170" y="19654"/>
                  <a:pt x="3248" y="19380"/>
                  <a:pt x="3250" y="19082"/>
                </a:cubicBezTo>
                <a:lnTo>
                  <a:pt x="3250" y="1631"/>
                </a:lnTo>
                <a:cubicBezTo>
                  <a:pt x="3248" y="1329"/>
                  <a:pt x="3170" y="1058"/>
                  <a:pt x="3026" y="815"/>
                </a:cubicBezTo>
                <a:cubicBezTo>
                  <a:pt x="2881" y="570"/>
                  <a:pt x="2685" y="373"/>
                  <a:pt x="2438" y="229"/>
                </a:cubicBezTo>
                <a:cubicBezTo>
                  <a:pt x="2192" y="81"/>
                  <a:pt x="1916" y="9"/>
                  <a:pt x="1608" y="0"/>
                </a:cubicBezTo>
                <a:cubicBezTo>
                  <a:pt x="1311" y="9"/>
                  <a:pt x="1042" y="81"/>
                  <a:pt x="801" y="229"/>
                </a:cubicBezTo>
                <a:cubicBezTo>
                  <a:pt x="559" y="373"/>
                  <a:pt x="364" y="570"/>
                  <a:pt x="218" y="815"/>
                </a:cubicBezTo>
                <a:cubicBezTo>
                  <a:pt x="75" y="1058"/>
                  <a:pt x="0" y="1329"/>
                  <a:pt x="0" y="1631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99" id="99"/>
          <p:cNvSpPr>
            <a:spLocks noChangeArrowheads="1"/>
          </p:cNvSpPr>
          <p:nvPr/>
        </p:nvSpPr>
        <p:spPr bwMode="auto">
          <a:xfrm>
            <a:off x="1690180" y="4720146"/>
            <a:ext cx="40069" cy="262992"/>
          </a:xfrm>
          <a:custGeom>
            <a:avLst/>
            <a:gdLst/>
            <a:ahLst/>
            <a:cxnLst/>
            <a:rect l="0" t="0" r="r" b="b"/>
            <a:pathLst>
              <a:path w="3156" h="20709">
                <a:moveTo>
                  <a:pt x="1578" y="5944"/>
                </a:moveTo>
                <a:cubicBezTo>
                  <a:pt x="1130" y="5951"/>
                  <a:pt x="755" y="6105"/>
                  <a:pt x="458" y="6403"/>
                </a:cubicBezTo>
                <a:cubicBezTo>
                  <a:pt x="161" y="6701"/>
                  <a:pt x="9" y="7088"/>
                  <a:pt x="0" y="7573"/>
                </a:cubicBezTo>
                <a:lnTo>
                  <a:pt x="0" y="19111"/>
                </a:lnTo>
                <a:cubicBezTo>
                  <a:pt x="9" y="19565"/>
                  <a:pt x="161" y="19944"/>
                  <a:pt x="458" y="20245"/>
                </a:cubicBezTo>
                <a:cubicBezTo>
                  <a:pt x="755" y="20545"/>
                  <a:pt x="1130" y="20700"/>
                  <a:pt x="1578" y="20709"/>
                </a:cubicBezTo>
                <a:cubicBezTo>
                  <a:pt x="2042" y="20700"/>
                  <a:pt x="2421" y="20545"/>
                  <a:pt x="2707" y="20245"/>
                </a:cubicBezTo>
                <a:cubicBezTo>
                  <a:pt x="2999" y="19944"/>
                  <a:pt x="3149" y="19565"/>
                  <a:pt x="3156" y="19111"/>
                </a:cubicBezTo>
                <a:lnTo>
                  <a:pt x="3156" y="7573"/>
                </a:lnTo>
                <a:cubicBezTo>
                  <a:pt x="3149" y="7088"/>
                  <a:pt x="2999" y="6701"/>
                  <a:pt x="2707" y="6403"/>
                </a:cubicBezTo>
                <a:cubicBezTo>
                  <a:pt x="2421" y="6105"/>
                  <a:pt x="2042" y="5951"/>
                  <a:pt x="1578" y="5944"/>
                </a:cubicBezTo>
                <a:close/>
                <a:moveTo>
                  <a:pt x="3156" y="1600"/>
                </a:moveTo>
                <a:cubicBezTo>
                  <a:pt x="3149" y="1145"/>
                  <a:pt x="2999" y="767"/>
                  <a:pt x="2707" y="467"/>
                </a:cubicBezTo>
                <a:cubicBezTo>
                  <a:pt x="2421" y="168"/>
                  <a:pt x="2042" y="15"/>
                  <a:pt x="1578" y="0"/>
                </a:cubicBezTo>
                <a:cubicBezTo>
                  <a:pt x="1130" y="15"/>
                  <a:pt x="755" y="168"/>
                  <a:pt x="458" y="467"/>
                </a:cubicBezTo>
                <a:cubicBezTo>
                  <a:pt x="161" y="767"/>
                  <a:pt x="9" y="1145"/>
                  <a:pt x="0" y="1600"/>
                </a:cubicBezTo>
                <a:lnTo>
                  <a:pt x="0" y="2220"/>
                </a:lnTo>
                <a:cubicBezTo>
                  <a:pt x="0" y="2517"/>
                  <a:pt x="73" y="2788"/>
                  <a:pt x="213" y="3035"/>
                </a:cubicBezTo>
                <a:cubicBezTo>
                  <a:pt x="353" y="3279"/>
                  <a:pt x="541" y="3472"/>
                  <a:pt x="778" y="3620"/>
                </a:cubicBezTo>
                <a:cubicBezTo>
                  <a:pt x="1016" y="3765"/>
                  <a:pt x="1282" y="3840"/>
                  <a:pt x="1578" y="3845"/>
                </a:cubicBezTo>
                <a:cubicBezTo>
                  <a:pt x="1883" y="3840"/>
                  <a:pt x="2153" y="3765"/>
                  <a:pt x="2391" y="3620"/>
                </a:cubicBezTo>
                <a:cubicBezTo>
                  <a:pt x="2627" y="3472"/>
                  <a:pt x="2815" y="3279"/>
                  <a:pt x="2951" y="3035"/>
                </a:cubicBezTo>
                <a:cubicBezTo>
                  <a:pt x="3088" y="2788"/>
                  <a:pt x="3154" y="2517"/>
                  <a:pt x="3156" y="2220"/>
                </a:cubicBezTo>
                <a:lnTo>
                  <a:pt x="3156" y="1600"/>
                </a:ln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00" id="100"/>
          <p:cNvSpPr>
            <a:spLocks noChangeArrowheads="1"/>
          </p:cNvSpPr>
          <p:nvPr/>
        </p:nvSpPr>
        <p:spPr bwMode="auto">
          <a:xfrm>
            <a:off x="1756982" y="4795304"/>
            <a:ext cx="155169" cy="187846"/>
          </a:xfrm>
          <a:custGeom>
            <a:avLst/>
            <a:gdLst/>
            <a:ahLst/>
            <a:cxnLst/>
            <a:rect l="0" t="0" r="r" b="b"/>
            <a:pathLst>
              <a:path w="12219" h="14791">
                <a:moveTo>
                  <a:pt x="6092" y="0"/>
                </a:moveTo>
                <a:cubicBezTo>
                  <a:pt x="5518" y="1"/>
                  <a:pt x="4967" y="87"/>
                  <a:pt x="4442" y="247"/>
                </a:cubicBezTo>
                <a:cubicBezTo>
                  <a:pt x="3915" y="408"/>
                  <a:pt x="3428" y="634"/>
                  <a:pt x="2987" y="918"/>
                </a:cubicBezTo>
                <a:cubicBezTo>
                  <a:pt x="2848" y="634"/>
                  <a:pt x="2654" y="408"/>
                  <a:pt x="2400" y="247"/>
                </a:cubicBezTo>
                <a:cubicBezTo>
                  <a:pt x="2146" y="87"/>
                  <a:pt x="1864" y="1"/>
                  <a:pt x="1551" y="0"/>
                </a:cubicBezTo>
                <a:cubicBezTo>
                  <a:pt x="1102" y="10"/>
                  <a:pt x="734" y="164"/>
                  <a:pt x="446" y="463"/>
                </a:cubicBezTo>
                <a:cubicBezTo>
                  <a:pt x="160" y="758"/>
                  <a:pt x="10" y="1123"/>
                  <a:pt x="0" y="1568"/>
                </a:cubicBezTo>
                <a:lnTo>
                  <a:pt x="0" y="6152"/>
                </a:lnTo>
                <a:cubicBezTo>
                  <a:pt x="0" y="6152"/>
                  <a:pt x="0" y="6152"/>
                  <a:pt x="0" y="6152"/>
                </a:cubicBezTo>
                <a:lnTo>
                  <a:pt x="0" y="13223"/>
                </a:lnTo>
                <a:cubicBezTo>
                  <a:pt x="10" y="13664"/>
                  <a:pt x="160" y="14033"/>
                  <a:pt x="446" y="14328"/>
                </a:cubicBezTo>
                <a:cubicBezTo>
                  <a:pt x="734" y="14627"/>
                  <a:pt x="1102" y="14781"/>
                  <a:pt x="1551" y="14791"/>
                </a:cubicBezTo>
                <a:cubicBezTo>
                  <a:pt x="1940" y="14782"/>
                  <a:pt x="2276" y="14659"/>
                  <a:pt x="2558" y="14422"/>
                </a:cubicBezTo>
                <a:cubicBezTo>
                  <a:pt x="2841" y="14183"/>
                  <a:pt x="3022" y="13882"/>
                  <a:pt x="3102" y="13519"/>
                </a:cubicBezTo>
                <a:cubicBezTo>
                  <a:pt x="3132" y="13460"/>
                  <a:pt x="3148" y="13405"/>
                  <a:pt x="3152" y="13361"/>
                </a:cubicBezTo>
                <a:cubicBezTo>
                  <a:pt x="3160" y="13313"/>
                  <a:pt x="3164" y="13265"/>
                  <a:pt x="3160" y="13223"/>
                </a:cubicBezTo>
                <a:lnTo>
                  <a:pt x="3160" y="13223"/>
                </a:lnTo>
                <a:lnTo>
                  <a:pt x="3160" y="6152"/>
                </a:lnTo>
                <a:cubicBezTo>
                  <a:pt x="3166" y="5593"/>
                  <a:pt x="3299" y="5090"/>
                  <a:pt x="3556" y="4640"/>
                </a:cubicBezTo>
                <a:cubicBezTo>
                  <a:pt x="3814" y="4192"/>
                  <a:pt x="4165" y="3835"/>
                  <a:pt x="4603" y="3570"/>
                </a:cubicBezTo>
                <a:cubicBezTo>
                  <a:pt x="5043" y="3304"/>
                  <a:pt x="5542" y="3168"/>
                  <a:pt x="6092" y="3162"/>
                </a:cubicBezTo>
                <a:cubicBezTo>
                  <a:pt x="6658" y="3168"/>
                  <a:pt x="7168" y="3304"/>
                  <a:pt x="7626" y="3570"/>
                </a:cubicBezTo>
                <a:cubicBezTo>
                  <a:pt x="8084" y="3835"/>
                  <a:pt x="8452" y="4192"/>
                  <a:pt x="8723" y="4640"/>
                </a:cubicBezTo>
                <a:cubicBezTo>
                  <a:pt x="8998" y="5090"/>
                  <a:pt x="9135" y="5593"/>
                  <a:pt x="9142" y="6152"/>
                </a:cubicBezTo>
                <a:lnTo>
                  <a:pt x="9142" y="13223"/>
                </a:lnTo>
                <a:cubicBezTo>
                  <a:pt x="9145" y="13513"/>
                  <a:pt x="9220" y="13773"/>
                  <a:pt x="9363" y="14010"/>
                </a:cubicBezTo>
                <a:cubicBezTo>
                  <a:pt x="9504" y="14247"/>
                  <a:pt x="9693" y="14434"/>
                  <a:pt x="9927" y="14576"/>
                </a:cubicBezTo>
                <a:cubicBezTo>
                  <a:pt x="10161" y="14713"/>
                  <a:pt x="10415" y="14786"/>
                  <a:pt x="10694" y="14791"/>
                </a:cubicBezTo>
                <a:cubicBezTo>
                  <a:pt x="11130" y="14781"/>
                  <a:pt x="11489" y="14627"/>
                  <a:pt x="11772" y="14328"/>
                </a:cubicBezTo>
                <a:cubicBezTo>
                  <a:pt x="12059" y="14033"/>
                  <a:pt x="12207" y="13664"/>
                  <a:pt x="12219" y="13223"/>
                </a:cubicBezTo>
                <a:lnTo>
                  <a:pt x="12219" y="6152"/>
                </a:lnTo>
                <a:cubicBezTo>
                  <a:pt x="12214" y="5309"/>
                  <a:pt x="12053" y="4519"/>
                  <a:pt x="11738" y="3778"/>
                </a:cubicBezTo>
                <a:cubicBezTo>
                  <a:pt x="11424" y="3039"/>
                  <a:pt x="10989" y="2387"/>
                  <a:pt x="10431" y="1824"/>
                </a:cubicBezTo>
                <a:cubicBezTo>
                  <a:pt x="9873" y="1254"/>
                  <a:pt x="9224" y="815"/>
                  <a:pt x="8484" y="492"/>
                </a:cubicBezTo>
                <a:cubicBezTo>
                  <a:pt x="7744" y="169"/>
                  <a:pt x="6948" y="7"/>
                  <a:pt x="6092" y="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01" id="101"/>
          <p:cNvSpPr>
            <a:spLocks noChangeArrowheads="1"/>
          </p:cNvSpPr>
          <p:nvPr/>
        </p:nvSpPr>
        <p:spPr bwMode="auto">
          <a:xfrm>
            <a:off x="1937906" y="4720146"/>
            <a:ext cx="152768" cy="262992"/>
          </a:xfrm>
          <a:custGeom>
            <a:avLst/>
            <a:gdLst/>
            <a:ahLst/>
            <a:cxnLst/>
            <a:rect l="0" t="0" r="r" b="b"/>
            <a:pathLst>
              <a:path w="12029" h="20709">
                <a:moveTo>
                  <a:pt x="1611" y="20709"/>
                </a:moveTo>
                <a:cubicBezTo>
                  <a:pt x="1918" y="20704"/>
                  <a:pt x="2195" y="20631"/>
                  <a:pt x="2441" y="20484"/>
                </a:cubicBezTo>
                <a:cubicBezTo>
                  <a:pt x="2688" y="20340"/>
                  <a:pt x="2883" y="20142"/>
                  <a:pt x="3029" y="19898"/>
                </a:cubicBezTo>
                <a:cubicBezTo>
                  <a:pt x="3174" y="19654"/>
                  <a:pt x="3250" y="19380"/>
                  <a:pt x="3256" y="19082"/>
                </a:cubicBezTo>
                <a:lnTo>
                  <a:pt x="3256" y="16478"/>
                </a:lnTo>
                <a:lnTo>
                  <a:pt x="4865" y="14852"/>
                </a:lnTo>
                <a:lnTo>
                  <a:pt x="9171" y="20118"/>
                </a:lnTo>
                <a:cubicBezTo>
                  <a:pt x="9323" y="20309"/>
                  <a:pt x="9505" y="20460"/>
                  <a:pt x="9722" y="20559"/>
                </a:cubicBezTo>
                <a:cubicBezTo>
                  <a:pt x="9938" y="20659"/>
                  <a:pt x="10165" y="20709"/>
                  <a:pt x="10402" y="20709"/>
                </a:cubicBezTo>
                <a:cubicBezTo>
                  <a:pt x="10580" y="20709"/>
                  <a:pt x="10759" y="20679"/>
                  <a:pt x="10938" y="20617"/>
                </a:cubicBezTo>
                <a:cubicBezTo>
                  <a:pt x="11114" y="20556"/>
                  <a:pt x="11280" y="20460"/>
                  <a:pt x="11430" y="20322"/>
                </a:cubicBezTo>
                <a:cubicBezTo>
                  <a:pt x="11662" y="20134"/>
                  <a:pt x="11830" y="19902"/>
                  <a:pt x="11924" y="19636"/>
                </a:cubicBezTo>
                <a:cubicBezTo>
                  <a:pt x="12024" y="19367"/>
                  <a:pt x="12048" y="19092"/>
                  <a:pt x="12006" y="18805"/>
                </a:cubicBezTo>
                <a:cubicBezTo>
                  <a:pt x="11961" y="18523"/>
                  <a:pt x="11848" y="18259"/>
                  <a:pt x="11662" y="18018"/>
                </a:cubicBezTo>
                <a:lnTo>
                  <a:pt x="7150" y="12545"/>
                </a:lnTo>
                <a:lnTo>
                  <a:pt x="11546" y="8107"/>
                </a:lnTo>
                <a:cubicBezTo>
                  <a:pt x="11761" y="7895"/>
                  <a:pt x="11903" y="7653"/>
                  <a:pt x="11974" y="7377"/>
                </a:cubicBezTo>
                <a:cubicBezTo>
                  <a:pt x="12047" y="7105"/>
                  <a:pt x="12047" y="6828"/>
                  <a:pt x="11974" y="6548"/>
                </a:cubicBezTo>
                <a:cubicBezTo>
                  <a:pt x="11903" y="6272"/>
                  <a:pt x="11761" y="6021"/>
                  <a:pt x="11546" y="5800"/>
                </a:cubicBezTo>
                <a:cubicBezTo>
                  <a:pt x="11336" y="5592"/>
                  <a:pt x="11091" y="5454"/>
                  <a:pt x="10815" y="5386"/>
                </a:cubicBezTo>
                <a:cubicBezTo>
                  <a:pt x="10539" y="5318"/>
                  <a:pt x="10266" y="5318"/>
                  <a:pt x="9990" y="5386"/>
                </a:cubicBezTo>
                <a:cubicBezTo>
                  <a:pt x="9712" y="5454"/>
                  <a:pt x="9471" y="5592"/>
                  <a:pt x="9261" y="5800"/>
                </a:cubicBezTo>
                <a:lnTo>
                  <a:pt x="3256" y="11863"/>
                </a:lnTo>
                <a:lnTo>
                  <a:pt x="3256" y="1631"/>
                </a:lnTo>
                <a:cubicBezTo>
                  <a:pt x="3250" y="1329"/>
                  <a:pt x="3174" y="1058"/>
                  <a:pt x="3029" y="815"/>
                </a:cubicBezTo>
                <a:cubicBezTo>
                  <a:pt x="2883" y="570"/>
                  <a:pt x="2688" y="373"/>
                  <a:pt x="2441" y="229"/>
                </a:cubicBezTo>
                <a:cubicBezTo>
                  <a:pt x="2195" y="81"/>
                  <a:pt x="1918" y="9"/>
                  <a:pt x="1611" y="0"/>
                </a:cubicBezTo>
                <a:cubicBezTo>
                  <a:pt x="1306" y="9"/>
                  <a:pt x="1030" y="81"/>
                  <a:pt x="789" y="229"/>
                </a:cubicBezTo>
                <a:cubicBezTo>
                  <a:pt x="548" y="373"/>
                  <a:pt x="354" y="570"/>
                  <a:pt x="218" y="815"/>
                </a:cubicBezTo>
                <a:cubicBezTo>
                  <a:pt x="74" y="1058"/>
                  <a:pt x="2" y="1329"/>
                  <a:pt x="0" y="1631"/>
                </a:cubicBezTo>
                <a:lnTo>
                  <a:pt x="0" y="19082"/>
                </a:lnTo>
                <a:cubicBezTo>
                  <a:pt x="2" y="19380"/>
                  <a:pt x="74" y="19654"/>
                  <a:pt x="218" y="19898"/>
                </a:cubicBezTo>
                <a:cubicBezTo>
                  <a:pt x="354" y="20142"/>
                  <a:pt x="548" y="20340"/>
                  <a:pt x="789" y="20484"/>
                </a:cubicBezTo>
                <a:cubicBezTo>
                  <a:pt x="1030" y="20631"/>
                  <a:pt x="1306" y="20704"/>
                  <a:pt x="1611" y="20709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02" id="102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sp>
        <p:nvSpPr>
          <p:cNvPr name="Freeform 103" id="103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grpSp>
        <p:nvGrpSpPr>
          <p:cNvPr name="Group 104" id="104"/>
          <p:cNvGrpSpPr/>
          <p:nvPr/>
        </p:nvGrpSpPr>
        <p:grpSpPr>
          <a:xfrm>
            <a:off x="51" y="571475"/>
            <a:ext cx="571487" cy="470395"/>
            <a:chOff x="51" y="571475"/>
            <a:chExt cx="571487" cy="470395"/>
          </a:xfrm>
        </p:grpSpPr>
        <p:sp>
          <p:nvSpPr>
            <p:cNvPr name="Freeform 105" id="105"/>
            <p:cNvSpPr>
              <a:spLocks noChangeArrowheads="1"/>
            </p:cNvSpPr>
            <p:nvPr/>
          </p:nvSpPr>
          <p:spPr bwMode="auto">
            <a:xfrm>
              <a:off x="51" y="571475"/>
              <a:ext cx="571487" cy="470395"/>
            </a:xfrm>
            <a:custGeom>
              <a:avLst/>
              <a:gdLst/>
              <a:ahLst/>
              <a:cxnLst/>
              <a:rect l="0" t="0" r="r" b="b"/>
              <a:pathLst>
                <a:path w="44999" h="37039">
                  <a:moveTo>
                    <a:pt x="0" y="0"/>
                  </a:moveTo>
                  <a:lnTo>
                    <a:pt x="0" y="37039"/>
                  </a:lnTo>
                  <a:lnTo>
                    <a:pt x="44999" y="37039"/>
                  </a:lnTo>
                  <a:lnTo>
                    <a:pt x="44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BE"/>
            </a:solidFill>
            <a:ln w="3175"/>
          </p:spPr>
        </p:sp>
      </p:grpSp>
      <p:sp>
        <p:nvSpPr>
          <p:cNvPr name="Text Box 106" id="106"/>
          <p:cNvSpPr txBox="1">
            <a:spLocks noChangeArrowheads="1"/>
          </p:cNvSpPr>
          <p:nvPr/>
        </p:nvSpPr>
        <p:spPr bwMode="auto">
          <a:xfrm rot="0">
            <a:off x="573062" y="2384196"/>
            <a:ext cx="3463608" cy="1922234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160"/>
              </a:lnSpc>
            </a:pPr>
            <a:r>
              <a:rPr b="1" kern="2"/>
              <a:t xml:space="preserve">In South Africa, limited access </a:t>
            </a:r>
            <a:r>
              <a:rPr spc="0" b="1" kern="2"/>
              <a:t>t</a:t>
            </a:r>
            <a:r>
              <a:rPr b="1" kern="2"/>
              <a:t>o qua</a:t>
            </a:r>
            <a:r>
              <a:rPr b="1" kern="2"/>
              <a:t xml:space="preserve">lity </a:t>
            </a:r>
            <a:r>
              <a:rPr b="1" kern="2"/>
              <a:t>education in rur</a:t>
            </a:r>
            <a:r>
              <a:rPr b="1" kern="2"/>
              <a:t>al and peri-urban ar</a:t>
            </a:r>
            <a:r>
              <a:rPr b="1" kern="2"/>
              <a:t xml:space="preserve">eas </a:t>
            </a:r>
            <a:r>
              <a:rPr b="1" kern="2"/>
              <a:t>poses a signific</a:t>
            </a:r>
            <a:r>
              <a:rPr b="1" kern="2"/>
              <a:t>ant challenge.</a:t>
            </a:r>
            <a:endParaRPr b="1" kern="2"/>
          </a:p>
          <a:p>
            <a:pPr algn="l">
              <a:lnSpc>
                <a:spcPts val="2160"/>
              </a:lnSpc>
              <a:spcAft>
                <a:spcPts val="0"/>
              </a:spcAft>
            </a:pPr>
            <a:endParaRPr b="1" kern="2"/>
          </a:p>
          <a:p>
            <a:pPr algn="l">
              <a:lnSpc>
                <a:spcPts val="2160"/>
              </a:lnSpc>
            </a:pPr>
            <a:r>
              <a:rPr i="1" kern="2"/>
              <a:t>T</a:t>
            </a:r>
            <a:r>
              <a:rPr i="1" kern="2"/>
              <a:t>r</a:t>
            </a:r>
            <a:r>
              <a:rPr i="1" kern="2"/>
              <a:t xml:space="preserve">aditional teaching methods often fall </a:t>
            </a:r>
            <a:r>
              <a:rPr i="1" kern="2"/>
              <a:t>shor</a:t>
            </a:r>
            <a:r>
              <a:rPr sz="142" i="1" kern="2"/>
              <a:t> </a:t>
            </a:r>
            <a:r>
              <a:rPr i="1" kern="2"/>
              <a:t>t in engaging students, and a la</a:t>
            </a:r>
            <a:r>
              <a:rPr i="1" kern="2"/>
              <a:t xml:space="preserve">ck of </a:t>
            </a:r>
            <a:r>
              <a:rPr i="1" kern="2"/>
              <a:t>r</a:t>
            </a:r>
            <a:r>
              <a:rPr i="1" kern="2"/>
              <a:t>esour</a:t>
            </a:r>
            <a:r>
              <a:rPr i="1" kern="2"/>
              <a:t>ces hinders educational pr</a:t>
            </a:r>
            <a:r>
              <a:rPr i="1" kern="2"/>
              <a:t>ogr</a:t>
            </a:r>
            <a:r>
              <a:rPr i="1" kern="2"/>
              <a:t>ess.</a:t>
            </a:r>
            <a:endParaRPr i="1" kern="2"/>
          </a:p>
        </p:txBody>
      </p:sp>
      <p:sp>
        <p:nvSpPr>
          <p:cNvPr name="Text Box 107" id="107"/>
          <p:cNvSpPr txBox="1">
            <a:spLocks noChangeArrowheads="1"/>
          </p:cNvSpPr>
          <p:nvPr/>
        </p:nvSpPr>
        <p:spPr bwMode="auto">
          <a:xfrm rot="0">
            <a:off x="558305" y="1871536"/>
            <a:ext cx="2647696" cy="37967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833"/>
              </a:lnSpc>
              <a:spcAft>
                <a:spcPts val="0"/>
              </a:spcAft>
            </a:pP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the proBL</a:t>
            </a:r>
            <a:r>
              <a:rPr sz="68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em</a:t>
            </a:r>
            <a:endParaRPr sz="2700" b="1" kern="2">
              <a:solidFill>
                <a:srgbClr val="11A8FF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108" id="108"/>
          <p:cNvSpPr txBox="1">
            <a:spLocks noChangeArrowheads="1"/>
          </p:cNvSpPr>
          <p:nvPr/>
        </p:nvSpPr>
        <p:spPr bwMode="auto">
          <a:xfrm rot="0">
            <a:off x="839445" y="485254"/>
            <a:ext cx="2917914" cy="59874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340"/>
              </a:lnSpc>
            </a:pP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addr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es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sing the e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duca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 xml:space="preserve">tional 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challeng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es in south africa</a:t>
            </a:r>
            <a:endParaRPr sz="1800" b="1" kern="2">
              <a:solidFill>
                <a:srgbClr val="4C4C4C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109" id="109"/>
          <p:cNvSpPr txBox="1">
            <a:spLocks noChangeArrowheads="1"/>
          </p:cNvSpPr>
          <p:nvPr/>
        </p:nvSpPr>
        <p:spPr bwMode="auto">
          <a:xfrm rot="0">
            <a:off x="4924209" y="794703"/>
            <a:ext cx="3144914" cy="3316961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800"/>
              </a:lnSpc>
              <a:spcAft>
                <a:spcPts val="1365"/>
              </a:spcAft>
            </a:pPr>
            <a:r>
              <a:rPr b="1" kern="2">
                <a:solidFill>
                  <a:srgbClr val="FFFFFF">
                    <a:alpha val="100000"/>
                  </a:srgbClr>
                </a:solidFill>
              </a:rPr>
              <a:t>T</a:t>
            </a:r>
            <a:r>
              <a:rPr b="1" kern="2">
                <a:solidFill>
                  <a:srgbClr val="FFFFFF">
                    <a:alpha val="100000"/>
                  </a:srgbClr>
                </a:solidFill>
              </a:rPr>
              <a:t>otal Schools Reported</a:t>
            </a:r>
            <a:endParaRPr b="1" kern="2">
              <a:solidFill>
                <a:srgbClr val="FFFFFF">
                  <a:alpha val="100000"/>
                </a:srgbClr>
              </a:solidFill>
            </a:endParaRPr>
          </a:p>
          <a:p>
            <a:pPr algn="l" indent="270955">
              <a:lnSpc>
                <a:spcPts val="1694"/>
              </a:lnSpc>
              <a:buClr>
                <a:srgbClr val="FFFFFF"/>
              </a:buClr>
              <a:buSzPct val="100000"/>
              <a:buFont typeface="Verdana"/>
              <a:buChar char="•"/>
              <a:tabLst>
                <a:tab algn="l" pos="270955"/>
              </a:tabLst>
            </a:pPr>
            <a:r>
              <a:rPr sz="1350" b="1" kern="2">
                <a:solidFill>
                  <a:srgbClr val="FFFFFF">
                    <a:alpha val="100000"/>
                  </a:srgbClr>
                </a:solidFill>
              </a:rPr>
              <a:t>23,258 Schools</a:t>
            </a:r>
            <a:endParaRPr sz="1350" b="1" kern="2">
              <a:solidFill>
                <a:srgbClr val="FFFFFF">
                  <a:alpha val="100000"/>
                </a:srgbClr>
              </a:solidFill>
            </a:endParaRPr>
          </a:p>
          <a:p>
            <a:pPr algn="l" indent="271297">
              <a:lnSpc>
                <a:spcPts val="1694"/>
              </a:lnSpc>
              <a:spcBef>
                <a:spcPts val="74"/>
              </a:spcBef>
              <a:spcAft>
                <a:spcPts val="1440"/>
              </a:spcAft>
              <a:buClr>
                <a:srgbClr val="FFFFFF"/>
              </a:buClr>
              <a:buSzPct val="100000"/>
              <a:buFont typeface="Verdana"/>
              <a:buChar char="•"/>
              <a:tabLst>
                <a:tab algn="l" pos="271297"/>
              </a:tabLst>
            </a:pP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 xml:space="preserve">Including Independent </a:t>
            </a: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>School</a:t>
            </a: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 xml:space="preserve">s: </a:t>
            </a:r>
            <a:r>
              <a:rPr sz="1350" b="1" kern="2">
                <a:solidFill>
                  <a:srgbClr val="FFFFFF">
                    <a:alpha val="100000"/>
                  </a:srgbClr>
                </a:solidFill>
              </a:rPr>
              <a:t>2</a:t>
            </a:r>
            <a:r>
              <a:rPr sz="1350" b="1" kern="2">
                <a:solidFill>
                  <a:srgbClr val="FFFFFF">
                    <a:alpha val="100000"/>
                  </a:srgbClr>
                </a:solidFill>
              </a:rPr>
              <a:t>,154</a:t>
            </a:r>
            <a:endParaRPr sz="1350" b="1" kern="2">
              <a:solidFill>
                <a:srgbClr val="FFFFFF">
                  <a:alpha val="100000"/>
                </a:srgbClr>
              </a:solidFill>
            </a:endParaRPr>
          </a:p>
          <a:p>
            <a:pPr algn="l">
              <a:lnSpc>
                <a:spcPts val="1800"/>
              </a:lnSpc>
              <a:spcAft>
                <a:spcPts val="1440"/>
              </a:spcAft>
            </a:pPr>
            <a:r>
              <a:rPr b="1" kern="2">
                <a:solidFill>
                  <a:srgbClr val="FFFFFF">
                    <a:alpha val="100000"/>
                  </a:srgbClr>
                </a:solidFill>
              </a:rPr>
              <a:t>Internet Connectivit</a:t>
            </a:r>
            <a:r>
              <a:rPr b="1" kern="2">
                <a:solidFill>
                  <a:srgbClr val="FFFFFF">
                    <a:alpha val="100000"/>
                  </a:srgbClr>
                </a:solidFill>
              </a:rPr>
              <a:t>y Status</a:t>
            </a:r>
            <a:endParaRPr b="1" kern="2">
              <a:solidFill>
                <a:srgbClr val="FFFFFF">
                  <a:alpha val="100000"/>
                </a:srgbClr>
              </a:solidFill>
            </a:endParaRPr>
          </a:p>
          <a:p>
            <a:pPr algn="l">
              <a:lnSpc>
                <a:spcPts val="1620"/>
              </a:lnSpc>
            </a:pPr>
            <a:r>
              <a:rPr sz="1350" b="1" kern="2">
                <a:solidFill>
                  <a:srgbClr val="FFFFFF">
                    <a:alpha val="100000"/>
                  </a:srgbClr>
                </a:solidFill>
              </a:rPr>
              <a:t xml:space="preserve">Connected for </a:t>
            </a:r>
            <a:r>
              <a:rPr sz="1350" b="1" kern="2">
                <a:solidFill>
                  <a:srgbClr val="FFFFFF">
                    <a:alpha val="100000"/>
                  </a:srgbClr>
                </a:solidFill>
              </a:rPr>
              <a:t>T</a:t>
            </a:r>
            <a:r>
              <a:rPr sz="1350" b="1" kern="2">
                <a:solidFill>
                  <a:srgbClr val="FFFFFF">
                    <a:alpha val="100000"/>
                  </a:srgbClr>
                </a:solidFill>
              </a:rPr>
              <a:t>eaching &amp; Learning:</a:t>
            </a:r>
            <a:endParaRPr sz="1350" b="1" kern="2">
              <a:solidFill>
                <a:srgbClr val="FFFFFF">
                  <a:alpha val="100000"/>
                </a:srgbClr>
              </a:solidFill>
            </a:endParaRPr>
          </a:p>
          <a:p>
            <a:pPr algn="l">
              <a:lnSpc>
                <a:spcPts val="1620"/>
              </a:lnSpc>
            </a:pPr>
            <a:endParaRPr sz="1350" b="1" kern="2">
              <a:solidFill>
                <a:srgbClr val="FFFFFF">
                  <a:alpha val="100000"/>
                </a:srgbClr>
              </a:solidFill>
            </a:endParaRPr>
          </a:p>
          <a:p>
            <a:pPr algn="l" indent="271297">
              <a:lnSpc>
                <a:spcPts val="1694"/>
              </a:lnSpc>
              <a:spcBef>
                <a:spcPts val="74"/>
              </a:spcBef>
              <a:buClr>
                <a:srgbClr val="FFFFFF"/>
              </a:buClr>
              <a:buSzPct val="100000"/>
              <a:buFont typeface="Verdana"/>
              <a:buChar char="•"/>
              <a:tabLst>
                <a:tab algn="l" pos="271297"/>
              </a:tabLst>
            </a:pP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>4,695 sch</a:t>
            </a: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>ools</a:t>
            </a:r>
            <a:endParaRPr sz="1350" kern="2">
              <a:solidFill>
                <a:srgbClr val="FFFFFF">
                  <a:alpha val="100000"/>
                </a:srgbClr>
              </a:solidFill>
            </a:endParaRPr>
          </a:p>
          <a:p>
            <a:pPr algn="l" indent="271297">
              <a:lnSpc>
                <a:spcPts val="1694"/>
              </a:lnSpc>
              <a:spcBef>
                <a:spcPts val="74"/>
              </a:spcBef>
              <a:spcAft>
                <a:spcPts val="1620"/>
              </a:spcAft>
              <a:buClr>
                <a:srgbClr val="FFFFFF"/>
              </a:buClr>
              <a:buSzPct val="100000"/>
              <a:buFont typeface="Verdana"/>
              <a:buChar char="•"/>
              <a:tabLst>
                <a:tab algn="l" pos="271297"/>
              </a:tabLst>
            </a:pP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>P</a:t>
            </a: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>er</a:t>
            </a: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>centage: 20%</a:t>
            </a:r>
            <a:endParaRPr sz="1350" kern="2">
              <a:solidFill>
                <a:srgbClr val="FFFFFF">
                  <a:alpha val="100000"/>
                </a:srgbClr>
              </a:solidFill>
            </a:endParaRPr>
          </a:p>
          <a:p>
            <a:pPr algn="l">
              <a:lnSpc>
                <a:spcPts val="1620"/>
              </a:lnSpc>
            </a:pPr>
            <a:r>
              <a:rPr sz="1350" b="1" kern="2">
                <a:solidFill>
                  <a:srgbClr val="FFFFFF">
                    <a:alpha val="100000"/>
                  </a:srgbClr>
                </a:solidFill>
              </a:rPr>
              <a:t xml:space="preserve">Not Connected for </a:t>
            </a:r>
            <a:r>
              <a:rPr sz="1350" b="1" kern="2">
                <a:solidFill>
                  <a:srgbClr val="FFFFFF">
                    <a:alpha val="100000"/>
                  </a:srgbClr>
                </a:solidFill>
              </a:rPr>
              <a:t>T</a:t>
            </a:r>
            <a:r>
              <a:rPr sz="1350" b="1" kern="2">
                <a:solidFill>
                  <a:srgbClr val="FFFFFF">
                    <a:alpha val="100000"/>
                  </a:srgbClr>
                </a:solidFill>
              </a:rPr>
              <a:t>eaching &amp; Learnin</a:t>
            </a:r>
            <a:r>
              <a:rPr sz="1350" b="1" kern="2">
                <a:solidFill>
                  <a:srgbClr val="FFFFFF">
                    <a:alpha val="100000"/>
                  </a:srgbClr>
                </a:solidFill>
              </a:rPr>
              <a:t>g:</a:t>
            </a:r>
            <a:endParaRPr sz="1350" b="1" kern="2">
              <a:solidFill>
                <a:srgbClr val="FFFFFF">
                  <a:alpha val="100000"/>
                </a:srgbClr>
              </a:solidFill>
            </a:endParaRPr>
          </a:p>
          <a:p>
            <a:pPr algn="l">
              <a:lnSpc>
                <a:spcPts val="1620"/>
              </a:lnSpc>
            </a:pPr>
            <a:endParaRPr sz="1350" b="1" kern="2">
              <a:solidFill>
                <a:srgbClr val="FFFFFF">
                  <a:alpha val="100000"/>
                </a:srgbClr>
              </a:solidFill>
            </a:endParaRPr>
          </a:p>
          <a:p>
            <a:pPr algn="l" indent="271297">
              <a:lnSpc>
                <a:spcPts val="1694"/>
              </a:lnSpc>
              <a:spcBef>
                <a:spcPts val="74"/>
              </a:spcBef>
              <a:buClr>
                <a:srgbClr val="FFFFFF"/>
              </a:buClr>
              <a:buSzPct val="100000"/>
              <a:buFont typeface="Verdana"/>
              <a:buChar char="•"/>
              <a:tabLst>
                <a:tab algn="l" pos="271297"/>
              </a:tabLst>
            </a:pP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>18,563</a:t>
            </a: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 xml:space="preserve"> school</a:t>
            </a: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>s</a:t>
            </a:r>
            <a:endParaRPr sz="1350" kern="2">
              <a:solidFill>
                <a:srgbClr val="FFFFFF">
                  <a:alpha val="100000"/>
                </a:srgbClr>
              </a:solidFill>
            </a:endParaRPr>
          </a:p>
          <a:p>
            <a:pPr algn="l" indent="271297">
              <a:lnSpc>
                <a:spcPts val="1694"/>
              </a:lnSpc>
              <a:spcBef>
                <a:spcPts val="74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Char char="•"/>
              <a:tabLst>
                <a:tab algn="l" pos="271297"/>
              </a:tabLst>
            </a:pP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>P</a:t>
            </a: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>er</a:t>
            </a:r>
            <a:r>
              <a:rPr sz="1350" kern="2">
                <a:solidFill>
                  <a:srgbClr val="FFFFFF">
                    <a:alpha val="100000"/>
                  </a:srgbClr>
                </a:solidFill>
              </a:rPr>
              <a:t>centage: 80%</a:t>
            </a:r>
            <a:endParaRPr sz="1350" kern="2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name="Text Box 110" id="110"/>
          <p:cNvSpPr txBox="1">
            <a:spLocks noChangeArrowheads="1"/>
          </p:cNvSpPr>
          <p:nvPr/>
        </p:nvSpPr>
        <p:spPr bwMode="auto">
          <a:xfrm rot="0">
            <a:off x="4944770" y="4461535"/>
            <a:ext cx="3335909" cy="495935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300"/>
              </a:lnSpc>
            </a:pP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 xml:space="preserve">Note: </a:t>
            </a: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 xml:space="preserve">The majority of schools (80%) lack internet connectivity for </a:t>
            </a: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>teaching and learning, posin</a:t>
            </a: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>g chall</a:t>
            </a: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>enges</a:t>
            </a: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 xml:space="preserve"> for </a:t>
            </a: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>digit</a:t>
            </a: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>al e</a:t>
            </a: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>ducati</a:t>
            </a: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 xml:space="preserve">on </a:t>
            </a: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 xml:space="preserve">and </a:t>
            </a: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>skill de</a:t>
            </a: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>v</a:t>
            </a:r>
            <a:r>
              <a:rPr sz="900" kern="2">
                <a:solidFill>
                  <a:srgbClr val="000140">
                    <a:alpha val="100000"/>
                  </a:srgbClr>
                </a:solidFill>
              </a:rPr>
              <a:t>elopment.</a:t>
            </a:r>
            <a:endParaRPr sz="900" kern="2">
              <a:solidFill>
                <a:srgbClr val="000140">
                  <a:alpha val="100000"/>
                </a:srgbClr>
              </a:solidFill>
            </a:endParaRPr>
          </a:p>
        </p:txBody>
      </p:sp>
      <p:sp>
        <p:nvSpPr>
          <p:cNvPr name="Text Box 111" id="111"/>
          <p:cNvSpPr txBox="1">
            <a:spLocks noChangeArrowheads="1"/>
          </p:cNvSpPr>
          <p:nvPr/>
        </p:nvSpPr>
        <p:spPr bwMode="auto">
          <a:xfrm rot="0">
            <a:off x="1084631" y="5044338"/>
            <a:ext cx="1093495" cy="8103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638"/>
              </a:lnSpc>
              <a:spcAft>
                <a:spcPts val="0"/>
              </a:spcAft>
            </a:pPr>
            <a:r>
              <a:rPr sz="611" b="1" kern="2">
                <a:solidFill>
                  <a:srgbClr val="FFFFFF">
                    <a:alpha val="100000"/>
                  </a:srgbClr>
                </a:solidFill>
                <a:latin typeface="PDF-QuicksandBold-Regular"/>
              </a:rPr>
              <a:t>e-learning solutions</a:t>
            </a:r>
            <a:endParaRPr sz="611" b="1" kern="2">
              <a:solidFill>
                <a:srgbClr val="FFFFFF">
                  <a:alpha val="100000"/>
                </a:srgbClr>
              </a:solidFill>
              <a:latin typeface="PDF-QuicksandBold-Regular"/>
            </a:endParaRPr>
          </a:p>
        </p:txBody>
      </p:sp>
      <p:sp>
        <p:nvSpPr>
          <p:cNvPr name="Text Box 112" id="112"/>
          <p:cNvSpPr txBox="1">
            <a:spLocks noChangeArrowheads="1"/>
          </p:cNvSpPr>
          <p:nvPr/>
        </p:nvSpPr>
        <p:spPr bwMode="auto">
          <a:xfrm rot="0">
            <a:off x="233197" y="716483"/>
            <a:ext cx="390055" cy="179921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416"/>
              </a:lnSpc>
              <a:spcAft>
                <a:spcPts val="0"/>
              </a:spcAft>
            </a:pPr>
            <a:r>
              <a:rPr sz="135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2</a:t>
            </a:r>
            <a:endParaRPr sz="135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</p:txBody>
      </p:sp>
    </p:spTree>
  </p:cSld>
  <p:clrMapOvr>
    <a:masterClrMapping/>
  </p:clrMapOvr>
  <p:transition spd="fast">
    <p:pull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113" id="113"/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name="Freeform 114" id="114"/>
            <p:cNvSpPr>
              <a:spLocks noChangeArrowheads="1"/>
            </p:cNvSpPr>
            <p:nvPr/>
          </p:nvSpPr>
          <p:spPr bwMode="auto">
            <a:xfrm>
              <a:off x="0" y="0"/>
              <a:ext cx="9144000" cy="5715000"/>
            </a:xfrm>
            <a:custGeom>
              <a:avLst/>
              <a:gdLst/>
              <a:ahLst/>
              <a:cxnLst/>
              <a:rect l="0" t="0" r="r" b="b"/>
              <a:pathLst>
                <a:path w="720000" h="450000">
                  <a:moveTo>
                    <a:pt x="0" y="450000"/>
                  </a:moveTo>
                  <a:lnTo>
                    <a:pt x="720000" y="450000"/>
                  </a:lnTo>
                  <a:lnTo>
                    <a:pt x="720000" y="0"/>
                  </a:lnTo>
                  <a:lnTo>
                    <a:pt x="0" y="0"/>
                  </a:lnTo>
                  <a:lnTo>
                    <a:pt x="0" y="450000"/>
                  </a:lnTo>
                  <a:close/>
                </a:path>
              </a:pathLst>
            </a:custGeom>
            <a:solidFill>
              <a:srgbClr val="BFBCB3"/>
            </a:solidFill>
            <a:ln w="3175"/>
          </p:spPr>
        </p:sp>
      </p:grpSp>
      <p:pic>
        <p:nvPicPr>
          <p:cNvPr name="image11.png" id="11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144"/>
            <a:ext cx="9137904" cy="5705856"/>
          </a:xfrm>
          <a:prstGeom prst="rect">
            <a:avLst/>
          </a:prstGeom>
        </p:spPr>
      </p:pic>
      <p:grpSp>
        <p:nvGrpSpPr>
          <p:cNvPr name="Group 116" id="116"/>
          <p:cNvGrpSpPr/>
          <p:nvPr/>
        </p:nvGrpSpPr>
        <p:grpSpPr>
          <a:xfrm>
            <a:off x="0" y="13"/>
            <a:ext cx="9143987" cy="5714987"/>
            <a:chOff x="0" y="13"/>
            <a:chExt cx="9143987" cy="5714987"/>
          </a:xfrm>
        </p:grpSpPr>
        <p:sp>
          <p:nvSpPr>
            <p:cNvPr name="Freeform 117" id="117"/>
            <p:cNvSpPr>
              <a:spLocks noChangeArrowheads="1"/>
            </p:cNvSpPr>
            <p:nvPr/>
          </p:nvSpPr>
          <p:spPr bwMode="auto">
            <a:xfrm>
              <a:off x="0" y="13"/>
              <a:ext cx="9143987" cy="5714975"/>
            </a:xfrm>
            <a:custGeom>
              <a:avLst/>
              <a:gdLst/>
              <a:ahLst/>
              <a:cxnLst/>
              <a:rect l="0" t="0" r="r" b="b"/>
              <a:pathLst>
                <a:path w="719999" h="449999">
                  <a:moveTo>
                    <a:pt x="0" y="0"/>
                  </a:moveTo>
                  <a:lnTo>
                    <a:pt x="0" y="449999"/>
                  </a:lnTo>
                  <a:lnTo>
                    <a:pt x="719999" y="449999"/>
                  </a:lnTo>
                  <a:lnTo>
                    <a:pt x="7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/>
          </p:spPr>
        </p:sp>
      </p:grpSp>
      <p:sp>
        <p:nvSpPr>
          <p:cNvPr name="Freeform 118" id="118"/>
          <p:cNvSpPr>
            <a:spLocks noChangeArrowheads="1"/>
          </p:cNvSpPr>
          <p:nvPr/>
        </p:nvSpPr>
        <p:spPr bwMode="auto">
          <a:xfrm>
            <a:off x="1031481" y="5028857"/>
            <a:ext cx="1068184" cy="114605"/>
          </a:xfrm>
          <a:custGeom>
            <a:avLst/>
            <a:gdLst/>
            <a:ahLst/>
            <a:cxnLst/>
            <a:rect l="0" t="0" r="r" b="b"/>
            <a:pathLst>
              <a:path w="84109" h="9025">
                <a:moveTo>
                  <a:pt x="0" y="4512"/>
                </a:moveTo>
                <a:lnTo>
                  <a:pt x="0" y="4513"/>
                </a:lnTo>
                <a:cubicBezTo>
                  <a:pt x="0" y="7004"/>
                  <a:pt x="2056" y="9025"/>
                  <a:pt x="4587" y="9025"/>
                </a:cubicBezTo>
                <a:lnTo>
                  <a:pt x="79522" y="9025"/>
                </a:lnTo>
                <a:cubicBezTo>
                  <a:pt x="82054" y="9025"/>
                  <a:pt x="84109" y="7004"/>
                  <a:pt x="84109" y="4513"/>
                </a:cubicBezTo>
                <a:lnTo>
                  <a:pt x="84109" y="4512"/>
                </a:lnTo>
                <a:cubicBezTo>
                  <a:pt x="84109" y="2022"/>
                  <a:pt x="82054" y="0"/>
                  <a:pt x="79522" y="0"/>
                </a:cubicBezTo>
                <a:lnTo>
                  <a:pt x="4587" y="0"/>
                </a:lnTo>
                <a:cubicBezTo>
                  <a:pt x="2056" y="0"/>
                  <a:pt x="0" y="2022"/>
                  <a:pt x="0" y="4512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119" id="119"/>
          <p:cNvSpPr>
            <a:spLocks noChangeArrowheads="1"/>
          </p:cNvSpPr>
          <p:nvPr/>
        </p:nvSpPr>
        <p:spPr bwMode="auto">
          <a:xfrm>
            <a:off x="600951" y="4936427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1979" y="5933"/>
                </a:moveTo>
                <a:lnTo>
                  <a:pt x="7086" y="2323"/>
                </a:lnTo>
                <a:cubicBezTo>
                  <a:pt x="7642" y="1930"/>
                  <a:pt x="7777" y="1156"/>
                  <a:pt x="7388" y="595"/>
                </a:cubicBezTo>
                <a:lnTo>
                  <a:pt x="7343" y="529"/>
                </a:lnTo>
                <a:cubicBezTo>
                  <a:pt x="6953" y="-32"/>
                  <a:pt x="6186" y="-168"/>
                  <a:pt x="5631" y="224"/>
                </a:cubicBezTo>
                <a:lnTo>
                  <a:pt x="524" y="3834"/>
                </a:lnTo>
                <a:cubicBezTo>
                  <a:pt x="-32" y="4227"/>
                  <a:pt x="-167" y="5002"/>
                  <a:pt x="222" y="5563"/>
                </a:cubicBezTo>
                <a:lnTo>
                  <a:pt x="267" y="5628"/>
                </a:lnTo>
                <a:cubicBezTo>
                  <a:pt x="657" y="6189"/>
                  <a:pt x="1424" y="6326"/>
                  <a:pt x="1979" y="5933"/>
                </a:cubicBezTo>
                <a:close/>
              </a:path>
            </a:pathLst>
          </a:custGeom>
          <a:solidFill>
            <a:srgbClr val="FF8200"/>
          </a:solidFill>
          <a:ln w="3175"/>
        </p:spPr>
      </p:sp>
      <p:sp>
        <p:nvSpPr>
          <p:cNvPr name="Freeform 120" id="120"/>
          <p:cNvSpPr>
            <a:spLocks noChangeArrowheads="1"/>
          </p:cNvSpPr>
          <p:nvPr/>
        </p:nvSpPr>
        <p:spPr bwMode="auto">
          <a:xfrm>
            <a:off x="575653" y="4856239"/>
            <a:ext cx="109372" cy="46406"/>
          </a:xfrm>
          <a:custGeom>
            <a:avLst/>
            <a:gdLst/>
            <a:ahLst/>
            <a:cxnLst/>
            <a:rect l="0" t="0" r="r" b="b"/>
            <a:pathLst>
              <a:path w="8613" h="3654">
                <a:moveTo>
                  <a:pt x="1017" y="2543"/>
                </a:moveTo>
                <a:lnTo>
                  <a:pt x="7156" y="3635"/>
                </a:lnTo>
                <a:cubicBezTo>
                  <a:pt x="7825" y="3754"/>
                  <a:pt x="8463" y="3303"/>
                  <a:pt x="8581" y="2628"/>
                </a:cubicBezTo>
                <a:lnTo>
                  <a:pt x="8594" y="2550"/>
                </a:lnTo>
                <a:cubicBezTo>
                  <a:pt x="8712" y="1875"/>
                  <a:pt x="8265" y="1231"/>
                  <a:pt x="7597" y="1112"/>
                </a:cubicBezTo>
                <a:lnTo>
                  <a:pt x="1457" y="19"/>
                </a:lnTo>
                <a:cubicBezTo>
                  <a:pt x="789" y="-100"/>
                  <a:pt x="151" y="352"/>
                  <a:pt x="33" y="1026"/>
                </a:cubicBezTo>
                <a:lnTo>
                  <a:pt x="19" y="1105"/>
                </a:lnTo>
                <a:cubicBezTo>
                  <a:pt x="-99" y="1780"/>
                  <a:pt x="348" y="2424"/>
                  <a:pt x="1017" y="2543"/>
                </a:cubicBezTo>
                <a:close/>
              </a:path>
            </a:pathLst>
          </a:custGeom>
          <a:solidFill>
            <a:srgbClr val="FF5612"/>
          </a:solidFill>
          <a:ln w="3175"/>
        </p:spPr>
      </p:sp>
      <p:sp>
        <p:nvSpPr>
          <p:cNvPr name="Freeform 121" id="121"/>
          <p:cNvSpPr>
            <a:spLocks noChangeArrowheads="1"/>
          </p:cNvSpPr>
          <p:nvPr/>
        </p:nvSpPr>
        <p:spPr bwMode="auto">
          <a:xfrm>
            <a:off x="640017" y="4742269"/>
            <a:ext cx="77445" cy="97574"/>
          </a:xfrm>
          <a:custGeom>
            <a:avLst/>
            <a:gdLst/>
            <a:ahLst/>
            <a:cxnLst/>
            <a:rect l="0" t="0" r="r" b="b"/>
            <a:pathLst>
              <a:path w="6099" h="7683">
                <a:moveTo>
                  <a:pt x="223" y="1998"/>
                </a:moveTo>
                <a:lnTo>
                  <a:pt x="3798" y="7154"/>
                </a:lnTo>
                <a:cubicBezTo>
                  <a:pt x="4187" y="7715"/>
                  <a:pt x="4954" y="7852"/>
                  <a:pt x="5510" y="7459"/>
                </a:cubicBezTo>
                <a:lnTo>
                  <a:pt x="5575" y="7413"/>
                </a:lnTo>
                <a:cubicBezTo>
                  <a:pt x="6131" y="7020"/>
                  <a:pt x="6266" y="6246"/>
                  <a:pt x="5877" y="5684"/>
                </a:cubicBezTo>
                <a:lnTo>
                  <a:pt x="2301" y="529"/>
                </a:lnTo>
                <a:cubicBezTo>
                  <a:pt x="1912" y="-32"/>
                  <a:pt x="1145" y="-169"/>
                  <a:pt x="589" y="224"/>
                </a:cubicBezTo>
                <a:lnTo>
                  <a:pt x="524" y="270"/>
                </a:lnTo>
                <a:cubicBezTo>
                  <a:pt x="-31" y="663"/>
                  <a:pt x="-167" y="1437"/>
                  <a:pt x="223" y="1998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122" id="122"/>
          <p:cNvSpPr>
            <a:spLocks noChangeArrowheads="1"/>
          </p:cNvSpPr>
          <p:nvPr/>
        </p:nvSpPr>
        <p:spPr bwMode="auto">
          <a:xfrm>
            <a:off x="812178" y="4787100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7086" y="2323"/>
                </a:moveTo>
                <a:lnTo>
                  <a:pt x="1979" y="5933"/>
                </a:lnTo>
                <a:cubicBezTo>
                  <a:pt x="1424" y="6326"/>
                  <a:pt x="657" y="6189"/>
                  <a:pt x="267" y="5628"/>
                </a:cubicBezTo>
                <a:lnTo>
                  <a:pt x="222" y="5562"/>
                </a:lnTo>
                <a:cubicBezTo>
                  <a:pt x="-167" y="5001"/>
                  <a:pt x="-32" y="4227"/>
                  <a:pt x="524" y="3834"/>
                </a:cubicBezTo>
                <a:lnTo>
                  <a:pt x="5630" y="224"/>
                </a:lnTo>
                <a:cubicBezTo>
                  <a:pt x="6186" y="-169"/>
                  <a:pt x="6953" y="-32"/>
                  <a:pt x="7342" y="529"/>
                </a:cubicBezTo>
                <a:lnTo>
                  <a:pt x="7388" y="594"/>
                </a:lnTo>
                <a:cubicBezTo>
                  <a:pt x="7777" y="1155"/>
                  <a:pt x="7642" y="1930"/>
                  <a:pt x="7086" y="2323"/>
                </a:cubicBezTo>
                <a:close/>
              </a:path>
            </a:pathLst>
          </a:custGeom>
          <a:solidFill>
            <a:srgbClr val="7F0041"/>
          </a:solidFill>
          <a:ln w="3175"/>
        </p:spPr>
      </p:sp>
      <p:sp>
        <p:nvSpPr>
          <p:cNvPr name="Freeform 123" id="123"/>
          <p:cNvSpPr>
            <a:spLocks noChangeArrowheads="1"/>
          </p:cNvSpPr>
          <p:nvPr/>
        </p:nvSpPr>
        <p:spPr bwMode="auto">
          <a:xfrm>
            <a:off x="754571" y="4720158"/>
            <a:ext cx="45949" cy="110439"/>
          </a:xfrm>
          <a:custGeom>
            <a:avLst/>
            <a:gdLst/>
            <a:ahLst/>
            <a:cxnLst/>
            <a:rect l="0" t="0" r="r" b="b"/>
            <a:pathLst>
              <a:path w="3619" h="8696">
                <a:moveTo>
                  <a:pt x="3600" y="1471"/>
                </a:moveTo>
                <a:lnTo>
                  <a:pt x="2518" y="7670"/>
                </a:lnTo>
                <a:cubicBezTo>
                  <a:pt x="2400" y="8344"/>
                  <a:pt x="1762" y="8795"/>
                  <a:pt x="1094" y="8677"/>
                </a:cubicBezTo>
                <a:lnTo>
                  <a:pt x="1016" y="8663"/>
                </a:lnTo>
                <a:cubicBezTo>
                  <a:pt x="348" y="8544"/>
                  <a:pt x="-99" y="7900"/>
                  <a:pt x="19" y="7225"/>
                </a:cubicBezTo>
                <a:lnTo>
                  <a:pt x="1101" y="1026"/>
                </a:lnTo>
                <a:cubicBezTo>
                  <a:pt x="1218" y="351"/>
                  <a:pt x="1856" y="-100"/>
                  <a:pt x="2525" y="19"/>
                </a:cubicBezTo>
                <a:lnTo>
                  <a:pt x="2603" y="33"/>
                </a:lnTo>
                <a:cubicBezTo>
                  <a:pt x="3271" y="152"/>
                  <a:pt x="3718" y="796"/>
                  <a:pt x="3600" y="1471"/>
                </a:cubicBezTo>
                <a:close/>
              </a:path>
            </a:pathLst>
          </a:custGeom>
          <a:solidFill>
            <a:srgbClr val="7F007E"/>
          </a:solidFill>
          <a:ln w="3175"/>
        </p:spPr>
      </p:sp>
      <p:sp>
        <p:nvSpPr>
          <p:cNvPr name="Freeform 124" id="124"/>
          <p:cNvSpPr>
            <a:spLocks noChangeArrowheads="1"/>
          </p:cNvSpPr>
          <p:nvPr/>
        </p:nvSpPr>
        <p:spPr bwMode="auto">
          <a:xfrm>
            <a:off x="729552" y="4867300"/>
            <a:ext cx="224892" cy="276174"/>
          </a:xfrm>
          <a:custGeom>
            <a:avLst/>
            <a:gdLst/>
            <a:ahLst/>
            <a:cxnLst/>
            <a:rect l="0" t="0" r="r" b="b"/>
            <a:pathLst>
              <a:path w="17708" h="21747">
                <a:moveTo>
                  <a:pt x="12344" y="20858"/>
                </a:moveTo>
                <a:lnTo>
                  <a:pt x="8890" y="15877"/>
                </a:lnTo>
                <a:cubicBezTo>
                  <a:pt x="7409" y="17104"/>
                  <a:pt x="6057" y="18517"/>
                  <a:pt x="4841" y="20142"/>
                </a:cubicBezTo>
                <a:cubicBezTo>
                  <a:pt x="4259" y="20556"/>
                  <a:pt x="3689" y="20273"/>
                  <a:pt x="3573" y="19520"/>
                </a:cubicBezTo>
                <a:lnTo>
                  <a:pt x="19" y="855"/>
                </a:lnTo>
                <a:cubicBezTo>
                  <a:pt x="-97" y="103"/>
                  <a:pt x="343" y="-216"/>
                  <a:pt x="1008" y="155"/>
                </a:cubicBezTo>
                <a:lnTo>
                  <a:pt x="17167" y="9913"/>
                </a:lnTo>
                <a:cubicBezTo>
                  <a:pt x="17827" y="10284"/>
                  <a:pt x="17894" y="10914"/>
                  <a:pt x="17311" y="11326"/>
                </a:cubicBezTo>
                <a:cubicBezTo>
                  <a:pt x="15412" y="11945"/>
                  <a:pt x="13626" y="12738"/>
                  <a:pt x="11963" y="13724"/>
                </a:cubicBezTo>
                <a:lnTo>
                  <a:pt x="15412" y="18693"/>
                </a:lnTo>
                <a:cubicBezTo>
                  <a:pt x="16036" y="19591"/>
                  <a:pt x="15874" y="20798"/>
                  <a:pt x="15048" y="21382"/>
                </a:cubicBezTo>
                <a:lnTo>
                  <a:pt x="14973" y="21437"/>
                </a:lnTo>
                <a:cubicBezTo>
                  <a:pt x="14146" y="22016"/>
                  <a:pt x="12966" y="21762"/>
                  <a:pt x="12344" y="2085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25" id="125"/>
          <p:cNvSpPr>
            <a:spLocks noChangeArrowheads="1"/>
          </p:cNvSpPr>
          <p:nvPr/>
        </p:nvSpPr>
        <p:spPr bwMode="auto">
          <a:xfrm>
            <a:off x="1031481" y="4795304"/>
            <a:ext cx="180467" cy="187846"/>
          </a:xfrm>
          <a:custGeom>
            <a:avLst/>
            <a:gdLst/>
            <a:ahLst/>
            <a:cxnLst/>
            <a:rect l="0" t="0" r="r" b="b"/>
            <a:pathLst>
              <a:path w="14210" h="14791">
                <a:moveTo>
                  <a:pt x="7149" y="14791"/>
                </a:moveTo>
                <a:cubicBezTo>
                  <a:pt x="8189" y="14791"/>
                  <a:pt x="9143" y="14633"/>
                  <a:pt x="10013" y="14315"/>
                </a:cubicBezTo>
                <a:cubicBezTo>
                  <a:pt x="10883" y="13995"/>
                  <a:pt x="11677" y="13502"/>
                  <a:pt x="12393" y="12839"/>
                </a:cubicBezTo>
                <a:cubicBezTo>
                  <a:pt x="12613" y="12625"/>
                  <a:pt x="12743" y="12399"/>
                  <a:pt x="12779" y="12154"/>
                </a:cubicBezTo>
                <a:cubicBezTo>
                  <a:pt x="12817" y="11910"/>
                  <a:pt x="12795" y="11680"/>
                  <a:pt x="12714" y="11459"/>
                </a:cubicBezTo>
                <a:cubicBezTo>
                  <a:pt x="12632" y="11239"/>
                  <a:pt x="12526" y="11058"/>
                  <a:pt x="12393" y="10914"/>
                </a:cubicBezTo>
                <a:cubicBezTo>
                  <a:pt x="12258" y="10753"/>
                  <a:pt x="12056" y="10642"/>
                  <a:pt x="11790" y="10581"/>
                </a:cubicBezTo>
                <a:cubicBezTo>
                  <a:pt x="11524" y="10521"/>
                  <a:pt x="11247" y="10521"/>
                  <a:pt x="10956" y="10584"/>
                </a:cubicBezTo>
                <a:cubicBezTo>
                  <a:pt x="10663" y="10649"/>
                  <a:pt x="10411" y="10787"/>
                  <a:pt x="10196" y="11001"/>
                </a:cubicBezTo>
                <a:cubicBezTo>
                  <a:pt x="9948" y="11193"/>
                  <a:pt x="9656" y="11345"/>
                  <a:pt x="9316" y="11465"/>
                </a:cubicBezTo>
                <a:cubicBezTo>
                  <a:pt x="8975" y="11584"/>
                  <a:pt x="8620" y="11668"/>
                  <a:pt x="8245" y="11714"/>
                </a:cubicBezTo>
                <a:cubicBezTo>
                  <a:pt x="7871" y="11762"/>
                  <a:pt x="7503" y="11771"/>
                  <a:pt x="7149" y="11743"/>
                </a:cubicBezTo>
                <a:cubicBezTo>
                  <a:pt x="6802" y="11709"/>
                  <a:pt x="6454" y="11636"/>
                  <a:pt x="6100" y="11515"/>
                </a:cubicBezTo>
                <a:cubicBezTo>
                  <a:pt x="5747" y="11394"/>
                  <a:pt x="5418" y="11241"/>
                  <a:pt x="5110" y="11051"/>
                </a:cubicBezTo>
                <a:cubicBezTo>
                  <a:pt x="4803" y="10863"/>
                  <a:pt x="4546" y="10649"/>
                  <a:pt x="4335" y="10409"/>
                </a:cubicBezTo>
                <a:cubicBezTo>
                  <a:pt x="4074" y="10152"/>
                  <a:pt x="3860" y="9847"/>
                  <a:pt x="3695" y="9498"/>
                </a:cubicBezTo>
                <a:cubicBezTo>
                  <a:pt x="3532" y="9151"/>
                  <a:pt x="3413" y="8805"/>
                  <a:pt x="3338" y="8457"/>
                </a:cubicBezTo>
                <a:lnTo>
                  <a:pt x="12659" y="8457"/>
                </a:lnTo>
                <a:cubicBezTo>
                  <a:pt x="13076" y="8454"/>
                  <a:pt x="13420" y="8344"/>
                  <a:pt x="13693" y="8130"/>
                </a:cubicBezTo>
                <a:cubicBezTo>
                  <a:pt x="13970" y="7921"/>
                  <a:pt x="14132" y="7634"/>
                  <a:pt x="14181" y="7275"/>
                </a:cubicBezTo>
                <a:cubicBezTo>
                  <a:pt x="14194" y="7241"/>
                  <a:pt x="14205" y="7198"/>
                  <a:pt x="14207" y="7143"/>
                </a:cubicBezTo>
                <a:cubicBezTo>
                  <a:pt x="14209" y="7085"/>
                  <a:pt x="14211" y="7041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6979"/>
                  <a:pt x="14209" y="6950"/>
                  <a:pt x="14209" y="6925"/>
                </a:cubicBezTo>
                <a:cubicBezTo>
                  <a:pt x="14209" y="6895"/>
                  <a:pt x="14209" y="6878"/>
                  <a:pt x="14209" y="6861"/>
                </a:cubicBezTo>
                <a:cubicBezTo>
                  <a:pt x="14145" y="5858"/>
                  <a:pt x="13925" y="4939"/>
                  <a:pt x="13546" y="4104"/>
                </a:cubicBezTo>
                <a:cubicBezTo>
                  <a:pt x="13164" y="3272"/>
                  <a:pt x="12659" y="2546"/>
                  <a:pt x="12020" y="1933"/>
                </a:cubicBezTo>
                <a:cubicBezTo>
                  <a:pt x="11384" y="1320"/>
                  <a:pt x="10654" y="846"/>
                  <a:pt x="9827" y="511"/>
                </a:cubicBezTo>
                <a:cubicBezTo>
                  <a:pt x="9000" y="175"/>
                  <a:pt x="8108" y="4"/>
                  <a:pt x="7149" y="0"/>
                </a:cubicBezTo>
                <a:cubicBezTo>
                  <a:pt x="6140" y="7"/>
                  <a:pt x="5204" y="203"/>
                  <a:pt x="4341" y="589"/>
                </a:cubicBezTo>
                <a:cubicBezTo>
                  <a:pt x="3479" y="977"/>
                  <a:pt x="2726" y="1507"/>
                  <a:pt x="2079" y="2187"/>
                </a:cubicBezTo>
                <a:cubicBezTo>
                  <a:pt x="1433" y="2866"/>
                  <a:pt x="926" y="3652"/>
                  <a:pt x="564" y="4540"/>
                </a:cubicBezTo>
                <a:cubicBezTo>
                  <a:pt x="201" y="5430"/>
                  <a:pt x="11" y="6381"/>
                  <a:pt x="0" y="7393"/>
                </a:cubicBezTo>
                <a:cubicBezTo>
                  <a:pt x="11" y="8406"/>
                  <a:pt x="201" y="9357"/>
                  <a:pt x="564" y="10241"/>
                </a:cubicBezTo>
                <a:cubicBezTo>
                  <a:pt x="926" y="11130"/>
                  <a:pt x="1433" y="11910"/>
                  <a:pt x="2079" y="12589"/>
                </a:cubicBezTo>
                <a:cubicBezTo>
                  <a:pt x="2726" y="13267"/>
                  <a:pt x="3479" y="13802"/>
                  <a:pt x="4341" y="14189"/>
                </a:cubicBezTo>
                <a:cubicBezTo>
                  <a:pt x="5204" y="14576"/>
                  <a:pt x="6140" y="14778"/>
                  <a:pt x="7149" y="14791"/>
                </a:cubicBezTo>
                <a:close/>
                <a:moveTo>
                  <a:pt x="7149" y="2808"/>
                </a:moveTo>
                <a:cubicBezTo>
                  <a:pt x="7788" y="2866"/>
                  <a:pt x="8359" y="3001"/>
                  <a:pt x="8861" y="3220"/>
                </a:cubicBezTo>
                <a:cubicBezTo>
                  <a:pt x="9365" y="3438"/>
                  <a:pt x="9798" y="3701"/>
                  <a:pt x="10165" y="4009"/>
                </a:cubicBezTo>
                <a:cubicBezTo>
                  <a:pt x="10527" y="4321"/>
                  <a:pt x="10820" y="4646"/>
                  <a:pt x="11044" y="4985"/>
                </a:cubicBezTo>
                <a:cubicBezTo>
                  <a:pt x="11264" y="5321"/>
                  <a:pt x="11413" y="5643"/>
                  <a:pt x="11485" y="5943"/>
                </a:cubicBezTo>
                <a:lnTo>
                  <a:pt x="3193" y="5943"/>
                </a:lnTo>
                <a:cubicBezTo>
                  <a:pt x="3249" y="5633"/>
                  <a:pt x="3372" y="5309"/>
                  <a:pt x="3560" y="4959"/>
                </a:cubicBezTo>
                <a:cubicBezTo>
                  <a:pt x="3745" y="4612"/>
                  <a:pt x="4003" y="4281"/>
                  <a:pt x="4325" y="3965"/>
                </a:cubicBezTo>
                <a:cubicBezTo>
                  <a:pt x="4648" y="3652"/>
                  <a:pt x="5045" y="3390"/>
                  <a:pt x="5511" y="3181"/>
                </a:cubicBezTo>
                <a:cubicBezTo>
                  <a:pt x="5983" y="2967"/>
                  <a:pt x="6527" y="2843"/>
                  <a:pt x="7149" y="280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26" id="126"/>
          <p:cNvSpPr>
            <a:spLocks noChangeArrowheads="1"/>
          </p:cNvSpPr>
          <p:nvPr/>
        </p:nvSpPr>
        <p:spPr bwMode="auto">
          <a:xfrm>
            <a:off x="1232484" y="4720146"/>
            <a:ext cx="180797" cy="262992"/>
          </a:xfrm>
          <a:custGeom>
            <a:avLst/>
            <a:gdLst/>
            <a:ahLst/>
            <a:cxnLst/>
            <a:rect l="0" t="0" r="r" b="b"/>
            <a:pathLst>
              <a:path w="14236" h="20709">
                <a:moveTo>
                  <a:pt x="14236" y="13344"/>
                </a:moveTo>
                <a:cubicBezTo>
                  <a:pt x="14236" y="13344"/>
                  <a:pt x="14236" y="13344"/>
                  <a:pt x="14236" y="13344"/>
                </a:cubicBezTo>
                <a:cubicBezTo>
                  <a:pt x="14236" y="13327"/>
                  <a:pt x="14236" y="13320"/>
                  <a:pt x="14236" y="13318"/>
                </a:cubicBezTo>
                <a:cubicBezTo>
                  <a:pt x="14236" y="13314"/>
                  <a:pt x="14236" y="13312"/>
                  <a:pt x="14236" y="13312"/>
                </a:cubicBezTo>
                <a:lnTo>
                  <a:pt x="14236" y="1600"/>
                </a:lnTo>
                <a:cubicBezTo>
                  <a:pt x="14232" y="1307"/>
                  <a:pt x="14161" y="1045"/>
                  <a:pt x="14023" y="805"/>
                </a:cubicBezTo>
                <a:cubicBezTo>
                  <a:pt x="13884" y="563"/>
                  <a:pt x="13692" y="370"/>
                  <a:pt x="13455" y="229"/>
                </a:cubicBezTo>
                <a:cubicBezTo>
                  <a:pt x="13218" y="81"/>
                  <a:pt x="12952" y="9"/>
                  <a:pt x="12657" y="0"/>
                </a:cubicBezTo>
                <a:cubicBezTo>
                  <a:pt x="12351" y="9"/>
                  <a:pt x="12077" y="81"/>
                  <a:pt x="11837" y="229"/>
                </a:cubicBezTo>
                <a:cubicBezTo>
                  <a:pt x="11593" y="370"/>
                  <a:pt x="11403" y="563"/>
                  <a:pt x="11262" y="805"/>
                </a:cubicBezTo>
                <a:cubicBezTo>
                  <a:pt x="11121" y="1045"/>
                  <a:pt x="11048" y="1307"/>
                  <a:pt x="11047" y="1600"/>
                </a:cubicBezTo>
                <a:lnTo>
                  <a:pt x="11047" y="7158"/>
                </a:lnTo>
                <a:cubicBezTo>
                  <a:pt x="10500" y="6771"/>
                  <a:pt x="9886" y="6468"/>
                  <a:pt x="9215" y="6249"/>
                </a:cubicBezTo>
                <a:cubicBezTo>
                  <a:pt x="8541" y="6033"/>
                  <a:pt x="7844" y="5922"/>
                  <a:pt x="7119" y="5918"/>
                </a:cubicBezTo>
                <a:cubicBezTo>
                  <a:pt x="6125" y="5925"/>
                  <a:pt x="5197" y="6121"/>
                  <a:pt x="4337" y="6507"/>
                </a:cubicBezTo>
                <a:cubicBezTo>
                  <a:pt x="3477" y="6895"/>
                  <a:pt x="2723" y="7428"/>
                  <a:pt x="2077" y="8109"/>
                </a:cubicBezTo>
                <a:cubicBezTo>
                  <a:pt x="1427" y="8790"/>
                  <a:pt x="922" y="9576"/>
                  <a:pt x="557" y="10473"/>
                </a:cubicBezTo>
                <a:cubicBezTo>
                  <a:pt x="193" y="11364"/>
                  <a:pt x="8" y="12324"/>
                  <a:pt x="0" y="13344"/>
                </a:cubicBezTo>
                <a:cubicBezTo>
                  <a:pt x="8" y="14348"/>
                  <a:pt x="193" y="15297"/>
                  <a:pt x="557" y="16180"/>
                </a:cubicBezTo>
                <a:cubicBezTo>
                  <a:pt x="922" y="17066"/>
                  <a:pt x="1427" y="17848"/>
                  <a:pt x="2077" y="18525"/>
                </a:cubicBezTo>
                <a:cubicBezTo>
                  <a:pt x="2723" y="19203"/>
                  <a:pt x="3477" y="19735"/>
                  <a:pt x="4337" y="20120"/>
                </a:cubicBezTo>
                <a:cubicBezTo>
                  <a:pt x="5197" y="20506"/>
                  <a:pt x="6125" y="20700"/>
                  <a:pt x="7119" y="20709"/>
                </a:cubicBezTo>
                <a:cubicBezTo>
                  <a:pt x="7858" y="20703"/>
                  <a:pt x="8566" y="20588"/>
                  <a:pt x="9244" y="20363"/>
                </a:cubicBezTo>
                <a:cubicBezTo>
                  <a:pt x="9923" y="20136"/>
                  <a:pt x="10543" y="19830"/>
                  <a:pt x="11106" y="19439"/>
                </a:cubicBezTo>
                <a:cubicBezTo>
                  <a:pt x="11184" y="19802"/>
                  <a:pt x="11363" y="20101"/>
                  <a:pt x="11640" y="20340"/>
                </a:cubicBezTo>
                <a:cubicBezTo>
                  <a:pt x="11916" y="20577"/>
                  <a:pt x="12254" y="20700"/>
                  <a:pt x="12657" y="20709"/>
                </a:cubicBezTo>
                <a:cubicBezTo>
                  <a:pt x="12952" y="20704"/>
                  <a:pt x="13218" y="20631"/>
                  <a:pt x="13455" y="20487"/>
                </a:cubicBezTo>
                <a:cubicBezTo>
                  <a:pt x="13692" y="20342"/>
                  <a:pt x="13884" y="20147"/>
                  <a:pt x="14023" y="19909"/>
                </a:cubicBezTo>
                <a:cubicBezTo>
                  <a:pt x="14161" y="19669"/>
                  <a:pt x="14232" y="19403"/>
                  <a:pt x="14236" y="19111"/>
                </a:cubicBezTo>
                <a:lnTo>
                  <a:pt x="14236" y="13344"/>
                </a:lnTo>
                <a:close/>
                <a:moveTo>
                  <a:pt x="9874" y="10350"/>
                </a:moveTo>
                <a:cubicBezTo>
                  <a:pt x="10243" y="10726"/>
                  <a:pt x="10532" y="11170"/>
                  <a:pt x="10737" y="11680"/>
                </a:cubicBezTo>
                <a:cubicBezTo>
                  <a:pt x="10940" y="12193"/>
                  <a:pt x="11045" y="12745"/>
                  <a:pt x="11047" y="13344"/>
                </a:cubicBezTo>
                <a:cubicBezTo>
                  <a:pt x="11045" y="13911"/>
                  <a:pt x="10940" y="14447"/>
                  <a:pt x="10737" y="14953"/>
                </a:cubicBezTo>
                <a:cubicBezTo>
                  <a:pt x="10532" y="15457"/>
                  <a:pt x="10243" y="15899"/>
                  <a:pt x="9874" y="16274"/>
                </a:cubicBezTo>
                <a:cubicBezTo>
                  <a:pt x="9506" y="16662"/>
                  <a:pt x="9092" y="16960"/>
                  <a:pt x="8628" y="17169"/>
                </a:cubicBezTo>
                <a:cubicBezTo>
                  <a:pt x="8166" y="17380"/>
                  <a:pt x="7661" y="17487"/>
                  <a:pt x="7119" y="17489"/>
                </a:cubicBezTo>
                <a:cubicBezTo>
                  <a:pt x="6589" y="17487"/>
                  <a:pt x="6089" y="17380"/>
                  <a:pt x="5620" y="17169"/>
                </a:cubicBezTo>
                <a:cubicBezTo>
                  <a:pt x="5150" y="16960"/>
                  <a:pt x="4731" y="16662"/>
                  <a:pt x="4362" y="16274"/>
                </a:cubicBezTo>
                <a:cubicBezTo>
                  <a:pt x="3993" y="15899"/>
                  <a:pt x="3707" y="15457"/>
                  <a:pt x="3501" y="14953"/>
                </a:cubicBezTo>
                <a:cubicBezTo>
                  <a:pt x="3299" y="14447"/>
                  <a:pt x="3196" y="13911"/>
                  <a:pt x="3191" y="13344"/>
                </a:cubicBezTo>
                <a:cubicBezTo>
                  <a:pt x="3196" y="12745"/>
                  <a:pt x="3299" y="12193"/>
                  <a:pt x="3501" y="11680"/>
                </a:cubicBezTo>
                <a:cubicBezTo>
                  <a:pt x="3707" y="11170"/>
                  <a:pt x="3993" y="10726"/>
                  <a:pt x="4362" y="10350"/>
                </a:cubicBezTo>
                <a:cubicBezTo>
                  <a:pt x="4731" y="9964"/>
                  <a:pt x="5150" y="9666"/>
                  <a:pt x="5620" y="9458"/>
                </a:cubicBezTo>
                <a:cubicBezTo>
                  <a:pt x="6089" y="9247"/>
                  <a:pt x="6589" y="9141"/>
                  <a:pt x="7119" y="9138"/>
                </a:cubicBezTo>
                <a:cubicBezTo>
                  <a:pt x="7661" y="9141"/>
                  <a:pt x="8166" y="9247"/>
                  <a:pt x="8628" y="9458"/>
                </a:cubicBezTo>
                <a:cubicBezTo>
                  <a:pt x="9092" y="9666"/>
                  <a:pt x="9506" y="9964"/>
                  <a:pt x="9874" y="1035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27" id="127"/>
          <p:cNvSpPr>
            <a:spLocks noChangeArrowheads="1"/>
          </p:cNvSpPr>
          <p:nvPr/>
        </p:nvSpPr>
        <p:spPr bwMode="auto">
          <a:xfrm>
            <a:off x="1439609" y="4795304"/>
            <a:ext cx="155880" cy="187846"/>
          </a:xfrm>
          <a:custGeom>
            <a:avLst/>
            <a:gdLst/>
            <a:ahLst/>
            <a:cxnLst/>
            <a:rect l="0" t="0" r="r" b="b"/>
            <a:pathLst>
              <a:path w="12274" h="14791">
                <a:moveTo>
                  <a:pt x="12274" y="8640"/>
                </a:moveTo>
                <a:lnTo>
                  <a:pt x="12274" y="1569"/>
                </a:lnTo>
                <a:cubicBezTo>
                  <a:pt x="12267" y="1288"/>
                  <a:pt x="12194" y="1028"/>
                  <a:pt x="12046" y="793"/>
                </a:cubicBezTo>
                <a:cubicBezTo>
                  <a:pt x="11899" y="557"/>
                  <a:pt x="11708" y="366"/>
                  <a:pt x="11468" y="224"/>
                </a:cubicBezTo>
                <a:cubicBezTo>
                  <a:pt x="11229" y="80"/>
                  <a:pt x="10971" y="4"/>
                  <a:pt x="10691" y="0"/>
                </a:cubicBezTo>
                <a:cubicBezTo>
                  <a:pt x="10397" y="4"/>
                  <a:pt x="10135" y="80"/>
                  <a:pt x="9909" y="224"/>
                </a:cubicBezTo>
                <a:cubicBezTo>
                  <a:pt x="9680" y="366"/>
                  <a:pt x="9503" y="557"/>
                  <a:pt x="9370" y="793"/>
                </a:cubicBezTo>
                <a:cubicBezTo>
                  <a:pt x="9238" y="1028"/>
                  <a:pt x="9171" y="1288"/>
                  <a:pt x="9171" y="1569"/>
                </a:cubicBezTo>
                <a:lnTo>
                  <a:pt x="9171" y="1569"/>
                </a:lnTo>
                <a:lnTo>
                  <a:pt x="9171" y="8640"/>
                </a:lnTo>
                <a:cubicBezTo>
                  <a:pt x="9156" y="9208"/>
                  <a:pt x="9011" y="9717"/>
                  <a:pt x="8737" y="10170"/>
                </a:cubicBezTo>
                <a:cubicBezTo>
                  <a:pt x="8465" y="10625"/>
                  <a:pt x="8099" y="10985"/>
                  <a:pt x="7640" y="11249"/>
                </a:cubicBezTo>
                <a:cubicBezTo>
                  <a:pt x="7179" y="11515"/>
                  <a:pt x="6666" y="11649"/>
                  <a:pt x="6093" y="11656"/>
                </a:cubicBezTo>
                <a:cubicBezTo>
                  <a:pt x="5531" y="11649"/>
                  <a:pt x="5026" y="11515"/>
                  <a:pt x="4575" y="11249"/>
                </a:cubicBezTo>
                <a:cubicBezTo>
                  <a:pt x="4126" y="10985"/>
                  <a:pt x="3769" y="10625"/>
                  <a:pt x="3506" y="10170"/>
                </a:cubicBezTo>
                <a:cubicBezTo>
                  <a:pt x="3242" y="9717"/>
                  <a:pt x="3109" y="9208"/>
                  <a:pt x="3104" y="8640"/>
                </a:cubicBezTo>
                <a:lnTo>
                  <a:pt x="3104" y="1569"/>
                </a:lnTo>
                <a:cubicBezTo>
                  <a:pt x="3100" y="1288"/>
                  <a:pt x="3031" y="1028"/>
                  <a:pt x="2897" y="793"/>
                </a:cubicBezTo>
                <a:cubicBezTo>
                  <a:pt x="2759" y="557"/>
                  <a:pt x="2577" y="366"/>
                  <a:pt x="2344" y="224"/>
                </a:cubicBezTo>
                <a:cubicBezTo>
                  <a:pt x="2111" y="80"/>
                  <a:pt x="1848" y="4"/>
                  <a:pt x="1552" y="0"/>
                </a:cubicBezTo>
                <a:cubicBezTo>
                  <a:pt x="1266" y="4"/>
                  <a:pt x="1004" y="80"/>
                  <a:pt x="772" y="224"/>
                </a:cubicBezTo>
                <a:cubicBezTo>
                  <a:pt x="538" y="366"/>
                  <a:pt x="351" y="557"/>
                  <a:pt x="212" y="793"/>
                </a:cubicBezTo>
                <a:cubicBezTo>
                  <a:pt x="75" y="1028"/>
                  <a:pt x="3" y="1288"/>
                  <a:pt x="0" y="1569"/>
                </a:cubicBezTo>
                <a:lnTo>
                  <a:pt x="0" y="8640"/>
                </a:lnTo>
                <a:cubicBezTo>
                  <a:pt x="6" y="9489"/>
                  <a:pt x="165" y="10283"/>
                  <a:pt x="481" y="11025"/>
                </a:cubicBezTo>
                <a:cubicBezTo>
                  <a:pt x="795" y="11765"/>
                  <a:pt x="1235" y="12418"/>
                  <a:pt x="1794" y="12978"/>
                </a:cubicBezTo>
                <a:cubicBezTo>
                  <a:pt x="2352" y="13545"/>
                  <a:pt x="2997" y="13987"/>
                  <a:pt x="3733" y="14304"/>
                </a:cubicBezTo>
                <a:cubicBezTo>
                  <a:pt x="4464" y="14625"/>
                  <a:pt x="5253" y="14785"/>
                  <a:pt x="6093" y="14791"/>
                </a:cubicBezTo>
                <a:cubicBezTo>
                  <a:pt x="6943" y="14785"/>
                  <a:pt x="7736" y="14625"/>
                  <a:pt x="8481" y="14304"/>
                </a:cubicBezTo>
                <a:cubicBezTo>
                  <a:pt x="9223" y="13987"/>
                  <a:pt x="9880" y="13545"/>
                  <a:pt x="10449" y="12978"/>
                </a:cubicBezTo>
                <a:cubicBezTo>
                  <a:pt x="11016" y="12418"/>
                  <a:pt x="11458" y="11765"/>
                  <a:pt x="11780" y="11025"/>
                </a:cubicBezTo>
                <a:cubicBezTo>
                  <a:pt x="12106" y="10283"/>
                  <a:pt x="12267" y="9489"/>
                  <a:pt x="12274" y="864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28" id="128"/>
          <p:cNvSpPr>
            <a:spLocks noChangeArrowheads="1"/>
          </p:cNvSpPr>
          <p:nvPr/>
        </p:nvSpPr>
        <p:spPr bwMode="auto">
          <a:xfrm>
            <a:off x="1622209" y="4720146"/>
            <a:ext cx="41275" cy="262992"/>
          </a:xfrm>
          <a:custGeom>
            <a:avLst/>
            <a:gdLst/>
            <a:ahLst/>
            <a:cxnLst/>
            <a:rect l="0" t="0" r="r" b="b"/>
            <a:pathLst>
              <a:path w="3250" h="20709">
                <a:moveTo>
                  <a:pt x="0" y="1631"/>
                </a:moveTo>
                <a:lnTo>
                  <a:pt x="0" y="19082"/>
                </a:lnTo>
                <a:cubicBezTo>
                  <a:pt x="0" y="19380"/>
                  <a:pt x="75" y="19654"/>
                  <a:pt x="218" y="19898"/>
                </a:cubicBezTo>
                <a:cubicBezTo>
                  <a:pt x="364" y="20142"/>
                  <a:pt x="559" y="20340"/>
                  <a:pt x="801" y="20484"/>
                </a:cubicBezTo>
                <a:cubicBezTo>
                  <a:pt x="1042" y="20631"/>
                  <a:pt x="1311" y="20704"/>
                  <a:pt x="1608" y="20709"/>
                </a:cubicBezTo>
                <a:cubicBezTo>
                  <a:pt x="1916" y="20704"/>
                  <a:pt x="2192" y="20631"/>
                  <a:pt x="2438" y="20484"/>
                </a:cubicBezTo>
                <a:cubicBezTo>
                  <a:pt x="2685" y="20340"/>
                  <a:pt x="2881" y="20142"/>
                  <a:pt x="3026" y="19898"/>
                </a:cubicBezTo>
                <a:cubicBezTo>
                  <a:pt x="3170" y="19654"/>
                  <a:pt x="3248" y="19380"/>
                  <a:pt x="3250" y="19082"/>
                </a:cubicBezTo>
                <a:lnTo>
                  <a:pt x="3250" y="1631"/>
                </a:lnTo>
                <a:cubicBezTo>
                  <a:pt x="3248" y="1329"/>
                  <a:pt x="3170" y="1058"/>
                  <a:pt x="3026" y="815"/>
                </a:cubicBezTo>
                <a:cubicBezTo>
                  <a:pt x="2881" y="570"/>
                  <a:pt x="2685" y="373"/>
                  <a:pt x="2438" y="229"/>
                </a:cubicBezTo>
                <a:cubicBezTo>
                  <a:pt x="2192" y="81"/>
                  <a:pt x="1916" y="9"/>
                  <a:pt x="1608" y="0"/>
                </a:cubicBezTo>
                <a:cubicBezTo>
                  <a:pt x="1311" y="9"/>
                  <a:pt x="1042" y="81"/>
                  <a:pt x="801" y="229"/>
                </a:cubicBezTo>
                <a:cubicBezTo>
                  <a:pt x="559" y="373"/>
                  <a:pt x="364" y="570"/>
                  <a:pt x="218" y="815"/>
                </a:cubicBezTo>
                <a:cubicBezTo>
                  <a:pt x="75" y="1058"/>
                  <a:pt x="0" y="1329"/>
                  <a:pt x="0" y="1631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29" id="129"/>
          <p:cNvSpPr>
            <a:spLocks noChangeArrowheads="1"/>
          </p:cNvSpPr>
          <p:nvPr/>
        </p:nvSpPr>
        <p:spPr bwMode="auto">
          <a:xfrm>
            <a:off x="1690180" y="4720146"/>
            <a:ext cx="40069" cy="262992"/>
          </a:xfrm>
          <a:custGeom>
            <a:avLst/>
            <a:gdLst/>
            <a:ahLst/>
            <a:cxnLst/>
            <a:rect l="0" t="0" r="r" b="b"/>
            <a:pathLst>
              <a:path w="3156" h="20709">
                <a:moveTo>
                  <a:pt x="1578" y="5944"/>
                </a:moveTo>
                <a:cubicBezTo>
                  <a:pt x="1130" y="5951"/>
                  <a:pt x="755" y="6105"/>
                  <a:pt x="458" y="6403"/>
                </a:cubicBezTo>
                <a:cubicBezTo>
                  <a:pt x="161" y="6701"/>
                  <a:pt x="9" y="7088"/>
                  <a:pt x="0" y="7573"/>
                </a:cubicBezTo>
                <a:lnTo>
                  <a:pt x="0" y="19111"/>
                </a:lnTo>
                <a:cubicBezTo>
                  <a:pt x="9" y="19565"/>
                  <a:pt x="161" y="19944"/>
                  <a:pt x="458" y="20245"/>
                </a:cubicBezTo>
                <a:cubicBezTo>
                  <a:pt x="755" y="20545"/>
                  <a:pt x="1130" y="20700"/>
                  <a:pt x="1578" y="20709"/>
                </a:cubicBezTo>
                <a:cubicBezTo>
                  <a:pt x="2042" y="20700"/>
                  <a:pt x="2421" y="20545"/>
                  <a:pt x="2707" y="20245"/>
                </a:cubicBezTo>
                <a:cubicBezTo>
                  <a:pt x="2999" y="19944"/>
                  <a:pt x="3149" y="19565"/>
                  <a:pt x="3156" y="19111"/>
                </a:cubicBezTo>
                <a:lnTo>
                  <a:pt x="3156" y="7573"/>
                </a:lnTo>
                <a:cubicBezTo>
                  <a:pt x="3149" y="7088"/>
                  <a:pt x="2999" y="6701"/>
                  <a:pt x="2707" y="6403"/>
                </a:cubicBezTo>
                <a:cubicBezTo>
                  <a:pt x="2421" y="6105"/>
                  <a:pt x="2042" y="5951"/>
                  <a:pt x="1578" y="5944"/>
                </a:cubicBezTo>
                <a:close/>
                <a:moveTo>
                  <a:pt x="3156" y="1600"/>
                </a:moveTo>
                <a:cubicBezTo>
                  <a:pt x="3149" y="1145"/>
                  <a:pt x="2999" y="767"/>
                  <a:pt x="2707" y="467"/>
                </a:cubicBezTo>
                <a:cubicBezTo>
                  <a:pt x="2421" y="168"/>
                  <a:pt x="2042" y="15"/>
                  <a:pt x="1578" y="0"/>
                </a:cubicBezTo>
                <a:cubicBezTo>
                  <a:pt x="1130" y="15"/>
                  <a:pt x="755" y="168"/>
                  <a:pt x="458" y="467"/>
                </a:cubicBezTo>
                <a:cubicBezTo>
                  <a:pt x="161" y="767"/>
                  <a:pt x="9" y="1145"/>
                  <a:pt x="0" y="1600"/>
                </a:cubicBezTo>
                <a:lnTo>
                  <a:pt x="0" y="2220"/>
                </a:lnTo>
                <a:cubicBezTo>
                  <a:pt x="0" y="2517"/>
                  <a:pt x="73" y="2788"/>
                  <a:pt x="213" y="3035"/>
                </a:cubicBezTo>
                <a:cubicBezTo>
                  <a:pt x="353" y="3279"/>
                  <a:pt x="541" y="3472"/>
                  <a:pt x="778" y="3620"/>
                </a:cubicBezTo>
                <a:cubicBezTo>
                  <a:pt x="1016" y="3765"/>
                  <a:pt x="1282" y="3840"/>
                  <a:pt x="1578" y="3845"/>
                </a:cubicBezTo>
                <a:cubicBezTo>
                  <a:pt x="1883" y="3840"/>
                  <a:pt x="2153" y="3765"/>
                  <a:pt x="2391" y="3620"/>
                </a:cubicBezTo>
                <a:cubicBezTo>
                  <a:pt x="2627" y="3472"/>
                  <a:pt x="2815" y="3279"/>
                  <a:pt x="2951" y="3035"/>
                </a:cubicBezTo>
                <a:cubicBezTo>
                  <a:pt x="3088" y="2788"/>
                  <a:pt x="3154" y="2517"/>
                  <a:pt x="3156" y="2220"/>
                </a:cubicBezTo>
                <a:lnTo>
                  <a:pt x="3156" y="1600"/>
                </a:ln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30" id="130"/>
          <p:cNvSpPr>
            <a:spLocks noChangeArrowheads="1"/>
          </p:cNvSpPr>
          <p:nvPr/>
        </p:nvSpPr>
        <p:spPr bwMode="auto">
          <a:xfrm>
            <a:off x="1756982" y="4795304"/>
            <a:ext cx="155169" cy="187846"/>
          </a:xfrm>
          <a:custGeom>
            <a:avLst/>
            <a:gdLst/>
            <a:ahLst/>
            <a:cxnLst/>
            <a:rect l="0" t="0" r="r" b="b"/>
            <a:pathLst>
              <a:path w="12219" h="14791">
                <a:moveTo>
                  <a:pt x="6092" y="0"/>
                </a:moveTo>
                <a:cubicBezTo>
                  <a:pt x="5518" y="1"/>
                  <a:pt x="4967" y="87"/>
                  <a:pt x="4442" y="247"/>
                </a:cubicBezTo>
                <a:cubicBezTo>
                  <a:pt x="3915" y="408"/>
                  <a:pt x="3428" y="634"/>
                  <a:pt x="2987" y="918"/>
                </a:cubicBezTo>
                <a:cubicBezTo>
                  <a:pt x="2848" y="634"/>
                  <a:pt x="2654" y="408"/>
                  <a:pt x="2400" y="247"/>
                </a:cubicBezTo>
                <a:cubicBezTo>
                  <a:pt x="2146" y="87"/>
                  <a:pt x="1864" y="1"/>
                  <a:pt x="1551" y="0"/>
                </a:cubicBezTo>
                <a:cubicBezTo>
                  <a:pt x="1102" y="10"/>
                  <a:pt x="734" y="164"/>
                  <a:pt x="446" y="463"/>
                </a:cubicBezTo>
                <a:cubicBezTo>
                  <a:pt x="160" y="758"/>
                  <a:pt x="10" y="1123"/>
                  <a:pt x="0" y="1568"/>
                </a:cubicBezTo>
                <a:lnTo>
                  <a:pt x="0" y="6152"/>
                </a:lnTo>
                <a:cubicBezTo>
                  <a:pt x="0" y="6152"/>
                  <a:pt x="0" y="6152"/>
                  <a:pt x="0" y="6152"/>
                </a:cubicBezTo>
                <a:lnTo>
                  <a:pt x="0" y="13223"/>
                </a:lnTo>
                <a:cubicBezTo>
                  <a:pt x="10" y="13664"/>
                  <a:pt x="160" y="14033"/>
                  <a:pt x="446" y="14328"/>
                </a:cubicBezTo>
                <a:cubicBezTo>
                  <a:pt x="734" y="14627"/>
                  <a:pt x="1102" y="14781"/>
                  <a:pt x="1551" y="14791"/>
                </a:cubicBezTo>
                <a:cubicBezTo>
                  <a:pt x="1940" y="14782"/>
                  <a:pt x="2276" y="14659"/>
                  <a:pt x="2558" y="14422"/>
                </a:cubicBezTo>
                <a:cubicBezTo>
                  <a:pt x="2841" y="14183"/>
                  <a:pt x="3022" y="13882"/>
                  <a:pt x="3102" y="13519"/>
                </a:cubicBezTo>
                <a:cubicBezTo>
                  <a:pt x="3132" y="13460"/>
                  <a:pt x="3148" y="13405"/>
                  <a:pt x="3152" y="13361"/>
                </a:cubicBezTo>
                <a:cubicBezTo>
                  <a:pt x="3160" y="13313"/>
                  <a:pt x="3164" y="13265"/>
                  <a:pt x="3160" y="13223"/>
                </a:cubicBezTo>
                <a:lnTo>
                  <a:pt x="3160" y="13223"/>
                </a:lnTo>
                <a:lnTo>
                  <a:pt x="3160" y="6152"/>
                </a:lnTo>
                <a:cubicBezTo>
                  <a:pt x="3166" y="5593"/>
                  <a:pt x="3299" y="5090"/>
                  <a:pt x="3556" y="4640"/>
                </a:cubicBezTo>
                <a:cubicBezTo>
                  <a:pt x="3814" y="4192"/>
                  <a:pt x="4165" y="3835"/>
                  <a:pt x="4603" y="3570"/>
                </a:cubicBezTo>
                <a:cubicBezTo>
                  <a:pt x="5043" y="3304"/>
                  <a:pt x="5542" y="3168"/>
                  <a:pt x="6092" y="3162"/>
                </a:cubicBezTo>
                <a:cubicBezTo>
                  <a:pt x="6658" y="3168"/>
                  <a:pt x="7168" y="3304"/>
                  <a:pt x="7626" y="3570"/>
                </a:cubicBezTo>
                <a:cubicBezTo>
                  <a:pt x="8084" y="3835"/>
                  <a:pt x="8452" y="4192"/>
                  <a:pt x="8723" y="4640"/>
                </a:cubicBezTo>
                <a:cubicBezTo>
                  <a:pt x="8998" y="5090"/>
                  <a:pt x="9135" y="5593"/>
                  <a:pt x="9142" y="6152"/>
                </a:cubicBezTo>
                <a:lnTo>
                  <a:pt x="9142" y="13223"/>
                </a:lnTo>
                <a:cubicBezTo>
                  <a:pt x="9145" y="13513"/>
                  <a:pt x="9220" y="13773"/>
                  <a:pt x="9363" y="14010"/>
                </a:cubicBezTo>
                <a:cubicBezTo>
                  <a:pt x="9504" y="14247"/>
                  <a:pt x="9693" y="14434"/>
                  <a:pt x="9927" y="14576"/>
                </a:cubicBezTo>
                <a:cubicBezTo>
                  <a:pt x="10161" y="14713"/>
                  <a:pt x="10415" y="14786"/>
                  <a:pt x="10694" y="14791"/>
                </a:cubicBezTo>
                <a:cubicBezTo>
                  <a:pt x="11130" y="14781"/>
                  <a:pt x="11489" y="14627"/>
                  <a:pt x="11772" y="14328"/>
                </a:cubicBezTo>
                <a:cubicBezTo>
                  <a:pt x="12059" y="14033"/>
                  <a:pt x="12207" y="13664"/>
                  <a:pt x="12219" y="13223"/>
                </a:cubicBezTo>
                <a:lnTo>
                  <a:pt x="12219" y="6152"/>
                </a:lnTo>
                <a:cubicBezTo>
                  <a:pt x="12214" y="5309"/>
                  <a:pt x="12053" y="4519"/>
                  <a:pt x="11738" y="3778"/>
                </a:cubicBezTo>
                <a:cubicBezTo>
                  <a:pt x="11424" y="3039"/>
                  <a:pt x="10989" y="2387"/>
                  <a:pt x="10431" y="1824"/>
                </a:cubicBezTo>
                <a:cubicBezTo>
                  <a:pt x="9873" y="1254"/>
                  <a:pt x="9224" y="815"/>
                  <a:pt x="8484" y="492"/>
                </a:cubicBezTo>
                <a:cubicBezTo>
                  <a:pt x="7744" y="169"/>
                  <a:pt x="6948" y="7"/>
                  <a:pt x="6092" y="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31" id="131"/>
          <p:cNvSpPr>
            <a:spLocks noChangeArrowheads="1"/>
          </p:cNvSpPr>
          <p:nvPr/>
        </p:nvSpPr>
        <p:spPr bwMode="auto">
          <a:xfrm>
            <a:off x="1937906" y="4720146"/>
            <a:ext cx="152768" cy="262992"/>
          </a:xfrm>
          <a:custGeom>
            <a:avLst/>
            <a:gdLst/>
            <a:ahLst/>
            <a:cxnLst/>
            <a:rect l="0" t="0" r="r" b="b"/>
            <a:pathLst>
              <a:path w="12029" h="20709">
                <a:moveTo>
                  <a:pt x="1611" y="20709"/>
                </a:moveTo>
                <a:cubicBezTo>
                  <a:pt x="1918" y="20704"/>
                  <a:pt x="2195" y="20631"/>
                  <a:pt x="2441" y="20484"/>
                </a:cubicBezTo>
                <a:cubicBezTo>
                  <a:pt x="2688" y="20340"/>
                  <a:pt x="2883" y="20142"/>
                  <a:pt x="3029" y="19898"/>
                </a:cubicBezTo>
                <a:cubicBezTo>
                  <a:pt x="3174" y="19654"/>
                  <a:pt x="3250" y="19380"/>
                  <a:pt x="3256" y="19082"/>
                </a:cubicBezTo>
                <a:lnTo>
                  <a:pt x="3256" y="16478"/>
                </a:lnTo>
                <a:lnTo>
                  <a:pt x="4865" y="14852"/>
                </a:lnTo>
                <a:lnTo>
                  <a:pt x="9171" y="20118"/>
                </a:lnTo>
                <a:cubicBezTo>
                  <a:pt x="9323" y="20309"/>
                  <a:pt x="9505" y="20460"/>
                  <a:pt x="9722" y="20559"/>
                </a:cubicBezTo>
                <a:cubicBezTo>
                  <a:pt x="9938" y="20659"/>
                  <a:pt x="10165" y="20709"/>
                  <a:pt x="10402" y="20709"/>
                </a:cubicBezTo>
                <a:cubicBezTo>
                  <a:pt x="10580" y="20709"/>
                  <a:pt x="10759" y="20679"/>
                  <a:pt x="10938" y="20617"/>
                </a:cubicBezTo>
                <a:cubicBezTo>
                  <a:pt x="11114" y="20556"/>
                  <a:pt x="11280" y="20460"/>
                  <a:pt x="11430" y="20322"/>
                </a:cubicBezTo>
                <a:cubicBezTo>
                  <a:pt x="11662" y="20134"/>
                  <a:pt x="11830" y="19902"/>
                  <a:pt x="11924" y="19636"/>
                </a:cubicBezTo>
                <a:cubicBezTo>
                  <a:pt x="12024" y="19367"/>
                  <a:pt x="12048" y="19092"/>
                  <a:pt x="12006" y="18805"/>
                </a:cubicBezTo>
                <a:cubicBezTo>
                  <a:pt x="11961" y="18523"/>
                  <a:pt x="11848" y="18259"/>
                  <a:pt x="11662" y="18018"/>
                </a:cubicBezTo>
                <a:lnTo>
                  <a:pt x="7150" y="12545"/>
                </a:lnTo>
                <a:lnTo>
                  <a:pt x="11546" y="8107"/>
                </a:lnTo>
                <a:cubicBezTo>
                  <a:pt x="11761" y="7895"/>
                  <a:pt x="11903" y="7653"/>
                  <a:pt x="11974" y="7377"/>
                </a:cubicBezTo>
                <a:cubicBezTo>
                  <a:pt x="12047" y="7105"/>
                  <a:pt x="12047" y="6828"/>
                  <a:pt x="11974" y="6548"/>
                </a:cubicBezTo>
                <a:cubicBezTo>
                  <a:pt x="11903" y="6272"/>
                  <a:pt x="11761" y="6021"/>
                  <a:pt x="11546" y="5800"/>
                </a:cubicBezTo>
                <a:cubicBezTo>
                  <a:pt x="11336" y="5592"/>
                  <a:pt x="11091" y="5454"/>
                  <a:pt x="10815" y="5386"/>
                </a:cubicBezTo>
                <a:cubicBezTo>
                  <a:pt x="10539" y="5318"/>
                  <a:pt x="10266" y="5318"/>
                  <a:pt x="9990" y="5386"/>
                </a:cubicBezTo>
                <a:cubicBezTo>
                  <a:pt x="9712" y="5454"/>
                  <a:pt x="9471" y="5592"/>
                  <a:pt x="9261" y="5800"/>
                </a:cubicBezTo>
                <a:lnTo>
                  <a:pt x="3256" y="11863"/>
                </a:lnTo>
                <a:lnTo>
                  <a:pt x="3256" y="1631"/>
                </a:lnTo>
                <a:cubicBezTo>
                  <a:pt x="3250" y="1329"/>
                  <a:pt x="3174" y="1058"/>
                  <a:pt x="3029" y="815"/>
                </a:cubicBezTo>
                <a:cubicBezTo>
                  <a:pt x="2883" y="570"/>
                  <a:pt x="2688" y="373"/>
                  <a:pt x="2441" y="229"/>
                </a:cubicBezTo>
                <a:cubicBezTo>
                  <a:pt x="2195" y="81"/>
                  <a:pt x="1918" y="9"/>
                  <a:pt x="1611" y="0"/>
                </a:cubicBezTo>
                <a:cubicBezTo>
                  <a:pt x="1306" y="9"/>
                  <a:pt x="1030" y="81"/>
                  <a:pt x="789" y="229"/>
                </a:cubicBezTo>
                <a:cubicBezTo>
                  <a:pt x="548" y="373"/>
                  <a:pt x="354" y="570"/>
                  <a:pt x="218" y="815"/>
                </a:cubicBezTo>
                <a:cubicBezTo>
                  <a:pt x="74" y="1058"/>
                  <a:pt x="2" y="1329"/>
                  <a:pt x="0" y="1631"/>
                </a:cubicBezTo>
                <a:lnTo>
                  <a:pt x="0" y="19082"/>
                </a:lnTo>
                <a:cubicBezTo>
                  <a:pt x="2" y="19380"/>
                  <a:pt x="74" y="19654"/>
                  <a:pt x="218" y="19898"/>
                </a:cubicBezTo>
                <a:cubicBezTo>
                  <a:pt x="354" y="20142"/>
                  <a:pt x="548" y="20340"/>
                  <a:pt x="789" y="20484"/>
                </a:cubicBezTo>
                <a:cubicBezTo>
                  <a:pt x="1030" y="20631"/>
                  <a:pt x="1306" y="20704"/>
                  <a:pt x="1611" y="20709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pic>
        <p:nvPicPr>
          <p:cNvPr name="image12.png" id="13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06" y="571487"/>
            <a:ext cx="2770632" cy="4572000"/>
          </a:xfrm>
          <a:prstGeom prst="rect">
            <a:avLst/>
          </a:prstGeom>
        </p:spPr>
      </p:pic>
      <p:sp>
        <p:nvSpPr>
          <p:cNvPr name="Freeform 133" id="133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grpSp>
        <p:nvGrpSpPr>
          <p:cNvPr name="Group 134" id="134"/>
          <p:cNvGrpSpPr/>
          <p:nvPr/>
        </p:nvGrpSpPr>
        <p:grpSpPr>
          <a:xfrm>
            <a:off x="51" y="571475"/>
            <a:ext cx="571487" cy="470395"/>
            <a:chOff x="51" y="571475"/>
            <a:chExt cx="571487" cy="470395"/>
          </a:xfrm>
        </p:grpSpPr>
        <p:sp>
          <p:nvSpPr>
            <p:cNvPr name="Freeform 135" id="135"/>
            <p:cNvSpPr>
              <a:spLocks noChangeArrowheads="1"/>
            </p:cNvSpPr>
            <p:nvPr/>
          </p:nvSpPr>
          <p:spPr bwMode="auto">
            <a:xfrm>
              <a:off x="51" y="571475"/>
              <a:ext cx="571487" cy="470395"/>
            </a:xfrm>
            <a:custGeom>
              <a:avLst/>
              <a:gdLst/>
              <a:ahLst/>
              <a:cxnLst/>
              <a:rect l="0" t="0" r="r" b="b"/>
              <a:pathLst>
                <a:path w="44999" h="37039">
                  <a:moveTo>
                    <a:pt x="0" y="0"/>
                  </a:moveTo>
                  <a:lnTo>
                    <a:pt x="0" y="37039"/>
                  </a:lnTo>
                  <a:lnTo>
                    <a:pt x="44999" y="37039"/>
                  </a:lnTo>
                  <a:lnTo>
                    <a:pt x="44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BE"/>
            </a:solidFill>
            <a:ln w="3175"/>
          </p:spPr>
        </p:sp>
      </p:grpSp>
      <p:sp>
        <p:nvSpPr>
          <p:cNvPr name="Text Box 136" id="136"/>
          <p:cNvSpPr txBox="1">
            <a:spLocks noChangeArrowheads="1"/>
          </p:cNvSpPr>
          <p:nvPr/>
        </p:nvSpPr>
        <p:spPr bwMode="auto">
          <a:xfrm rot="0">
            <a:off x="573062" y="2384196"/>
            <a:ext cx="4794072" cy="1922158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160"/>
              </a:lnSpc>
            </a:pPr>
            <a:r>
              <a:rPr kern="2"/>
              <a:t>E</a:t>
            </a:r>
            <a:r>
              <a:rPr kern="2"/>
              <a:t>dulink E-Learning intr</a:t>
            </a:r>
            <a:r>
              <a:rPr kern="2"/>
              <a:t>oduces a tr</a:t>
            </a:r>
            <a:r>
              <a:rPr kern="2"/>
              <a:t>ansformativ</a:t>
            </a:r>
            <a:r>
              <a:rPr kern="2"/>
              <a:t>e appr</a:t>
            </a:r>
            <a:r>
              <a:rPr kern="2"/>
              <a:t xml:space="preserve">oach </a:t>
            </a:r>
            <a:r>
              <a:rPr spc="0" kern="2"/>
              <a:t>t</a:t>
            </a:r>
            <a:r>
              <a:rPr kern="2"/>
              <a:t xml:space="preserve">o education. </a:t>
            </a:r>
            <a:r>
              <a:rPr spc="0" b="1" kern="2"/>
              <a:t>W</a:t>
            </a:r>
            <a:r>
              <a:rPr b="1" kern="2"/>
              <a:t>e digitiz</a:t>
            </a:r>
            <a:r>
              <a:rPr b="1" kern="2"/>
              <a:t xml:space="preserve">e and gamify learning content, </a:t>
            </a:r>
            <a:r>
              <a:rPr kern="2"/>
              <a:t>making it acces</a:t>
            </a:r>
            <a:r>
              <a:rPr kern="2"/>
              <a:t>sibl</a:t>
            </a:r>
            <a:r>
              <a:rPr kern="2"/>
              <a:t>e an</a:t>
            </a:r>
            <a:r>
              <a:rPr kern="2"/>
              <a:t>d en</a:t>
            </a:r>
            <a:r>
              <a:rPr kern="2"/>
              <a:t xml:space="preserve">gaging </a:t>
            </a:r>
            <a:r>
              <a:rPr kern="2"/>
              <a:t>for st</a:t>
            </a:r>
            <a:r>
              <a:rPr kern="2"/>
              <a:t>udents</a:t>
            </a:r>
            <a:r>
              <a:rPr kern="2"/>
              <a:t xml:space="preserve">, </a:t>
            </a:r>
            <a:r>
              <a:rPr kern="2"/>
              <a:t>teachers, and emplo</a:t>
            </a:r>
            <a:r>
              <a:rPr kern="2"/>
              <a:t>y</a:t>
            </a:r>
            <a:r>
              <a:rPr kern="2"/>
              <a:t>ees alik</a:t>
            </a:r>
            <a:r>
              <a:rPr kern="2"/>
              <a:t xml:space="preserve">e. Our commitment lies </a:t>
            </a:r>
            <a:r>
              <a:rPr spc="0" kern="2"/>
              <a:t>i</a:t>
            </a:r>
            <a:r>
              <a:rPr kern="2"/>
              <a:t xml:space="preserve">n </a:t>
            </a:r>
            <a:r>
              <a:rPr kern="2"/>
              <a:t>cr</a:t>
            </a:r>
            <a:r>
              <a:rPr kern="2"/>
              <a:t>eating an immersive and eff</a:t>
            </a:r>
            <a:r>
              <a:rPr kern="2"/>
              <a:t>ectiv</a:t>
            </a:r>
            <a:r>
              <a:rPr kern="2"/>
              <a:t xml:space="preserve">e learning experience </a:t>
            </a:r>
            <a:r>
              <a:rPr kern="2"/>
              <a:t>that goes bey</a:t>
            </a:r>
            <a:r>
              <a:rPr kern="2"/>
              <a:t>ond tr</a:t>
            </a:r>
            <a:r>
              <a:rPr kern="2"/>
              <a:t>aditional boundaries, fostering a lo</a:t>
            </a:r>
            <a:r>
              <a:rPr kern="2"/>
              <a:t>v</a:t>
            </a:r>
            <a:r>
              <a:rPr kern="2"/>
              <a:t xml:space="preserve">e </a:t>
            </a:r>
            <a:r>
              <a:rPr kern="2"/>
              <a:t>for learning in ev</a:t>
            </a:r>
            <a:r>
              <a:rPr kern="2"/>
              <a:t>ery individual.</a:t>
            </a:r>
            <a:endParaRPr kern="2"/>
          </a:p>
        </p:txBody>
      </p:sp>
      <p:sp>
        <p:nvSpPr>
          <p:cNvPr name="Text Box 137" id="137"/>
          <p:cNvSpPr txBox="1">
            <a:spLocks noChangeArrowheads="1"/>
          </p:cNvSpPr>
          <p:nvPr/>
        </p:nvSpPr>
        <p:spPr bwMode="auto">
          <a:xfrm rot="0">
            <a:off x="558305" y="1871536"/>
            <a:ext cx="2564727" cy="37967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833"/>
              </a:lnSpc>
              <a:spcAft>
                <a:spcPts val="0"/>
              </a:spcAft>
            </a:pP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the soLution</a:t>
            </a:r>
            <a:endParaRPr sz="2700" b="1" kern="2">
              <a:solidFill>
                <a:srgbClr val="11A8FF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138" id="138"/>
          <p:cNvSpPr txBox="1">
            <a:spLocks noChangeArrowheads="1"/>
          </p:cNvSpPr>
          <p:nvPr/>
        </p:nvSpPr>
        <p:spPr bwMode="auto">
          <a:xfrm rot="0">
            <a:off x="823405" y="485254"/>
            <a:ext cx="2594483" cy="59874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340"/>
              </a:lnSpc>
            </a:pP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digitizing and gamify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 xml:space="preserve">ing 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L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earning f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or all</a:t>
            </a:r>
            <a:endParaRPr sz="1800" b="1" kern="2">
              <a:solidFill>
                <a:srgbClr val="4C4C4C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139" id="139"/>
          <p:cNvSpPr txBox="1">
            <a:spLocks noChangeArrowheads="1"/>
          </p:cNvSpPr>
          <p:nvPr/>
        </p:nvSpPr>
        <p:spPr bwMode="auto">
          <a:xfrm rot="0">
            <a:off x="1084631" y="5044338"/>
            <a:ext cx="1093495" cy="8103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638"/>
              </a:lnSpc>
              <a:spcAft>
                <a:spcPts val="0"/>
              </a:spcAft>
            </a:pPr>
            <a:r>
              <a:rPr sz="611" b="1" kern="2">
                <a:solidFill>
                  <a:srgbClr val="FFFFFF">
                    <a:alpha val="100000"/>
                  </a:srgbClr>
                </a:solidFill>
                <a:latin typeface="PDF-QuicksandBold-Regular"/>
              </a:rPr>
              <a:t>e-learning solutions</a:t>
            </a:r>
            <a:endParaRPr sz="611" b="1" kern="2">
              <a:solidFill>
                <a:srgbClr val="FFFFFF">
                  <a:alpha val="100000"/>
                </a:srgbClr>
              </a:solidFill>
              <a:latin typeface="PDF-QuicksandBold-Regular"/>
            </a:endParaRPr>
          </a:p>
        </p:txBody>
      </p:sp>
      <p:sp>
        <p:nvSpPr>
          <p:cNvPr name="Text Box 140" id="140"/>
          <p:cNvSpPr txBox="1">
            <a:spLocks noChangeArrowheads="1"/>
          </p:cNvSpPr>
          <p:nvPr/>
        </p:nvSpPr>
        <p:spPr bwMode="auto">
          <a:xfrm rot="0">
            <a:off x="233197" y="716483"/>
            <a:ext cx="390055" cy="179921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416"/>
              </a:lnSpc>
              <a:spcAft>
                <a:spcPts val="0"/>
              </a:spcAft>
            </a:pPr>
            <a:r>
              <a:rPr sz="135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3</a:t>
            </a:r>
            <a:endParaRPr sz="135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</p:txBody>
      </p:sp>
    </p:spTree>
  </p:cSld>
  <p:clrMapOvr>
    <a:masterClrMapping/>
  </p:clrMapOvr>
  <p:transition spd="fast">
    <p:pull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141" id="141"/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name="Freeform 142" id="142"/>
            <p:cNvSpPr>
              <a:spLocks noChangeArrowheads="1"/>
            </p:cNvSpPr>
            <p:nvPr/>
          </p:nvSpPr>
          <p:spPr bwMode="auto">
            <a:xfrm>
              <a:off x="0" y="0"/>
              <a:ext cx="9144000" cy="5715000"/>
            </a:xfrm>
            <a:custGeom>
              <a:avLst/>
              <a:gdLst/>
              <a:ahLst/>
              <a:cxnLst/>
              <a:rect l="0" t="0" r="r" b="b"/>
              <a:pathLst>
                <a:path w="720000" h="450000">
                  <a:moveTo>
                    <a:pt x="0" y="450000"/>
                  </a:moveTo>
                  <a:lnTo>
                    <a:pt x="720000" y="450000"/>
                  </a:lnTo>
                  <a:lnTo>
                    <a:pt x="720000" y="0"/>
                  </a:lnTo>
                  <a:lnTo>
                    <a:pt x="0" y="0"/>
                  </a:lnTo>
                  <a:lnTo>
                    <a:pt x="0" y="450000"/>
                  </a:lnTo>
                  <a:close/>
                </a:path>
              </a:pathLst>
            </a:custGeom>
            <a:solidFill>
              <a:srgbClr val="BFBCB3"/>
            </a:solidFill>
            <a:ln w="3175"/>
          </p:spPr>
        </p:sp>
      </p:grpSp>
      <p:pic>
        <p:nvPicPr>
          <p:cNvPr name="image13.png" id="1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144"/>
            <a:ext cx="9137904" cy="5705856"/>
          </a:xfrm>
          <a:prstGeom prst="rect">
            <a:avLst/>
          </a:prstGeom>
        </p:spPr>
      </p:pic>
      <p:grpSp>
        <p:nvGrpSpPr>
          <p:cNvPr name="Group 144" id="144"/>
          <p:cNvGrpSpPr/>
          <p:nvPr/>
        </p:nvGrpSpPr>
        <p:grpSpPr>
          <a:xfrm>
            <a:off x="0" y="13"/>
            <a:ext cx="9143987" cy="5714987"/>
            <a:chOff x="0" y="13"/>
            <a:chExt cx="9143987" cy="5714987"/>
          </a:xfrm>
        </p:grpSpPr>
        <p:sp>
          <p:nvSpPr>
            <p:cNvPr name="Freeform 145" id="145"/>
            <p:cNvSpPr>
              <a:spLocks noChangeArrowheads="1"/>
            </p:cNvSpPr>
            <p:nvPr/>
          </p:nvSpPr>
          <p:spPr bwMode="auto">
            <a:xfrm>
              <a:off x="0" y="13"/>
              <a:ext cx="9143987" cy="5714975"/>
            </a:xfrm>
            <a:custGeom>
              <a:avLst/>
              <a:gdLst/>
              <a:ahLst/>
              <a:cxnLst/>
              <a:rect l="0" t="0" r="r" b="b"/>
              <a:pathLst>
                <a:path w="719999" h="449999">
                  <a:moveTo>
                    <a:pt x="0" y="0"/>
                  </a:moveTo>
                  <a:lnTo>
                    <a:pt x="0" y="449999"/>
                  </a:lnTo>
                  <a:lnTo>
                    <a:pt x="719999" y="449999"/>
                  </a:lnTo>
                  <a:lnTo>
                    <a:pt x="7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/>
          </p:spPr>
        </p:sp>
      </p:grpSp>
      <p:sp>
        <p:nvSpPr>
          <p:cNvPr name="Freeform 146" id="146"/>
          <p:cNvSpPr>
            <a:spLocks noChangeArrowheads="1"/>
          </p:cNvSpPr>
          <p:nvPr/>
        </p:nvSpPr>
        <p:spPr bwMode="auto">
          <a:xfrm>
            <a:off x="1031481" y="4996332"/>
            <a:ext cx="1068184" cy="114605"/>
          </a:xfrm>
          <a:custGeom>
            <a:avLst/>
            <a:gdLst/>
            <a:ahLst/>
            <a:cxnLst/>
            <a:rect l="0" t="0" r="r" b="b"/>
            <a:pathLst>
              <a:path w="84109" h="9025">
                <a:moveTo>
                  <a:pt x="0" y="4512"/>
                </a:moveTo>
                <a:lnTo>
                  <a:pt x="0" y="4513"/>
                </a:lnTo>
                <a:cubicBezTo>
                  <a:pt x="0" y="7004"/>
                  <a:pt x="2056" y="9025"/>
                  <a:pt x="4587" y="9025"/>
                </a:cubicBezTo>
                <a:lnTo>
                  <a:pt x="79522" y="9025"/>
                </a:lnTo>
                <a:cubicBezTo>
                  <a:pt x="82054" y="9025"/>
                  <a:pt x="84109" y="7004"/>
                  <a:pt x="84109" y="4513"/>
                </a:cubicBezTo>
                <a:lnTo>
                  <a:pt x="84109" y="4512"/>
                </a:lnTo>
                <a:cubicBezTo>
                  <a:pt x="84109" y="2022"/>
                  <a:pt x="82054" y="0"/>
                  <a:pt x="79522" y="0"/>
                </a:cubicBezTo>
                <a:lnTo>
                  <a:pt x="4587" y="0"/>
                </a:lnTo>
                <a:cubicBezTo>
                  <a:pt x="2056" y="0"/>
                  <a:pt x="0" y="2022"/>
                  <a:pt x="0" y="4512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147" id="147"/>
          <p:cNvSpPr>
            <a:spLocks noChangeArrowheads="1"/>
          </p:cNvSpPr>
          <p:nvPr/>
        </p:nvSpPr>
        <p:spPr bwMode="auto">
          <a:xfrm>
            <a:off x="600951" y="4903902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1979" y="5933"/>
                </a:moveTo>
                <a:lnTo>
                  <a:pt x="7086" y="2323"/>
                </a:lnTo>
                <a:cubicBezTo>
                  <a:pt x="7642" y="1930"/>
                  <a:pt x="7777" y="1156"/>
                  <a:pt x="7388" y="595"/>
                </a:cubicBezTo>
                <a:lnTo>
                  <a:pt x="7343" y="529"/>
                </a:lnTo>
                <a:cubicBezTo>
                  <a:pt x="6953" y="-32"/>
                  <a:pt x="6186" y="-168"/>
                  <a:pt x="5631" y="224"/>
                </a:cubicBezTo>
                <a:lnTo>
                  <a:pt x="524" y="3834"/>
                </a:lnTo>
                <a:cubicBezTo>
                  <a:pt x="-32" y="4227"/>
                  <a:pt x="-167" y="5002"/>
                  <a:pt x="222" y="5563"/>
                </a:cubicBezTo>
                <a:lnTo>
                  <a:pt x="267" y="5628"/>
                </a:lnTo>
                <a:cubicBezTo>
                  <a:pt x="657" y="6189"/>
                  <a:pt x="1424" y="6326"/>
                  <a:pt x="1979" y="5933"/>
                </a:cubicBezTo>
                <a:close/>
              </a:path>
            </a:pathLst>
          </a:custGeom>
          <a:solidFill>
            <a:srgbClr val="FF8200"/>
          </a:solidFill>
          <a:ln w="3175"/>
        </p:spPr>
      </p:sp>
      <p:sp>
        <p:nvSpPr>
          <p:cNvPr name="Freeform 148" id="148"/>
          <p:cNvSpPr>
            <a:spLocks noChangeArrowheads="1"/>
          </p:cNvSpPr>
          <p:nvPr/>
        </p:nvSpPr>
        <p:spPr bwMode="auto">
          <a:xfrm>
            <a:off x="575653" y="4823727"/>
            <a:ext cx="109372" cy="46406"/>
          </a:xfrm>
          <a:custGeom>
            <a:avLst/>
            <a:gdLst/>
            <a:ahLst/>
            <a:cxnLst/>
            <a:rect l="0" t="0" r="r" b="b"/>
            <a:pathLst>
              <a:path w="8613" h="3654">
                <a:moveTo>
                  <a:pt x="1017" y="2543"/>
                </a:moveTo>
                <a:lnTo>
                  <a:pt x="7156" y="3635"/>
                </a:lnTo>
                <a:cubicBezTo>
                  <a:pt x="7825" y="3754"/>
                  <a:pt x="8463" y="3303"/>
                  <a:pt x="8581" y="2628"/>
                </a:cubicBezTo>
                <a:lnTo>
                  <a:pt x="8594" y="2550"/>
                </a:lnTo>
                <a:cubicBezTo>
                  <a:pt x="8712" y="1875"/>
                  <a:pt x="8265" y="1231"/>
                  <a:pt x="7597" y="1112"/>
                </a:cubicBezTo>
                <a:lnTo>
                  <a:pt x="1457" y="19"/>
                </a:lnTo>
                <a:cubicBezTo>
                  <a:pt x="789" y="-100"/>
                  <a:pt x="151" y="352"/>
                  <a:pt x="33" y="1026"/>
                </a:cubicBezTo>
                <a:lnTo>
                  <a:pt x="19" y="1105"/>
                </a:lnTo>
                <a:cubicBezTo>
                  <a:pt x="-99" y="1780"/>
                  <a:pt x="348" y="2424"/>
                  <a:pt x="1017" y="2543"/>
                </a:cubicBezTo>
                <a:close/>
              </a:path>
            </a:pathLst>
          </a:custGeom>
          <a:solidFill>
            <a:srgbClr val="FF5612"/>
          </a:solidFill>
          <a:ln w="3175"/>
        </p:spPr>
      </p:sp>
      <p:sp>
        <p:nvSpPr>
          <p:cNvPr name="Freeform 149" id="149"/>
          <p:cNvSpPr>
            <a:spLocks noChangeArrowheads="1"/>
          </p:cNvSpPr>
          <p:nvPr/>
        </p:nvSpPr>
        <p:spPr bwMode="auto">
          <a:xfrm>
            <a:off x="640017" y="4709744"/>
            <a:ext cx="77445" cy="97574"/>
          </a:xfrm>
          <a:custGeom>
            <a:avLst/>
            <a:gdLst/>
            <a:ahLst/>
            <a:cxnLst/>
            <a:rect l="0" t="0" r="r" b="b"/>
            <a:pathLst>
              <a:path w="6099" h="7683">
                <a:moveTo>
                  <a:pt x="223" y="1998"/>
                </a:moveTo>
                <a:lnTo>
                  <a:pt x="3798" y="7154"/>
                </a:lnTo>
                <a:cubicBezTo>
                  <a:pt x="4187" y="7715"/>
                  <a:pt x="4954" y="7852"/>
                  <a:pt x="5510" y="7459"/>
                </a:cubicBezTo>
                <a:lnTo>
                  <a:pt x="5575" y="7413"/>
                </a:lnTo>
                <a:cubicBezTo>
                  <a:pt x="6131" y="7020"/>
                  <a:pt x="6266" y="6246"/>
                  <a:pt x="5877" y="5684"/>
                </a:cubicBezTo>
                <a:lnTo>
                  <a:pt x="2301" y="529"/>
                </a:lnTo>
                <a:cubicBezTo>
                  <a:pt x="1912" y="-32"/>
                  <a:pt x="1145" y="-169"/>
                  <a:pt x="589" y="224"/>
                </a:cubicBezTo>
                <a:lnTo>
                  <a:pt x="524" y="270"/>
                </a:lnTo>
                <a:cubicBezTo>
                  <a:pt x="-31" y="663"/>
                  <a:pt x="-167" y="1437"/>
                  <a:pt x="223" y="1998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150" id="150"/>
          <p:cNvSpPr>
            <a:spLocks noChangeArrowheads="1"/>
          </p:cNvSpPr>
          <p:nvPr/>
        </p:nvSpPr>
        <p:spPr bwMode="auto">
          <a:xfrm>
            <a:off x="812178" y="4754575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7086" y="2323"/>
                </a:moveTo>
                <a:lnTo>
                  <a:pt x="1979" y="5933"/>
                </a:lnTo>
                <a:cubicBezTo>
                  <a:pt x="1424" y="6326"/>
                  <a:pt x="657" y="6189"/>
                  <a:pt x="267" y="5628"/>
                </a:cubicBezTo>
                <a:lnTo>
                  <a:pt x="222" y="5562"/>
                </a:lnTo>
                <a:cubicBezTo>
                  <a:pt x="-167" y="5001"/>
                  <a:pt x="-32" y="4227"/>
                  <a:pt x="524" y="3834"/>
                </a:cubicBezTo>
                <a:lnTo>
                  <a:pt x="5630" y="224"/>
                </a:lnTo>
                <a:cubicBezTo>
                  <a:pt x="6186" y="-169"/>
                  <a:pt x="6953" y="-32"/>
                  <a:pt x="7342" y="529"/>
                </a:cubicBezTo>
                <a:lnTo>
                  <a:pt x="7388" y="594"/>
                </a:lnTo>
                <a:cubicBezTo>
                  <a:pt x="7777" y="1155"/>
                  <a:pt x="7642" y="1930"/>
                  <a:pt x="7086" y="2323"/>
                </a:cubicBezTo>
                <a:close/>
              </a:path>
            </a:pathLst>
          </a:custGeom>
          <a:solidFill>
            <a:srgbClr val="7F0041"/>
          </a:solidFill>
          <a:ln w="3175"/>
        </p:spPr>
      </p:sp>
      <p:sp>
        <p:nvSpPr>
          <p:cNvPr name="Freeform 151" id="151"/>
          <p:cNvSpPr>
            <a:spLocks noChangeArrowheads="1"/>
          </p:cNvSpPr>
          <p:nvPr/>
        </p:nvSpPr>
        <p:spPr bwMode="auto">
          <a:xfrm>
            <a:off x="754571" y="4687634"/>
            <a:ext cx="45949" cy="110439"/>
          </a:xfrm>
          <a:custGeom>
            <a:avLst/>
            <a:gdLst/>
            <a:ahLst/>
            <a:cxnLst/>
            <a:rect l="0" t="0" r="r" b="b"/>
            <a:pathLst>
              <a:path w="3619" h="8696">
                <a:moveTo>
                  <a:pt x="3600" y="1471"/>
                </a:moveTo>
                <a:lnTo>
                  <a:pt x="2518" y="7670"/>
                </a:lnTo>
                <a:cubicBezTo>
                  <a:pt x="2400" y="8344"/>
                  <a:pt x="1762" y="8795"/>
                  <a:pt x="1094" y="8677"/>
                </a:cubicBezTo>
                <a:lnTo>
                  <a:pt x="1016" y="8663"/>
                </a:lnTo>
                <a:cubicBezTo>
                  <a:pt x="348" y="8544"/>
                  <a:pt x="-99" y="7900"/>
                  <a:pt x="19" y="7225"/>
                </a:cubicBezTo>
                <a:lnTo>
                  <a:pt x="1101" y="1026"/>
                </a:lnTo>
                <a:cubicBezTo>
                  <a:pt x="1218" y="351"/>
                  <a:pt x="1856" y="-100"/>
                  <a:pt x="2525" y="19"/>
                </a:cubicBezTo>
                <a:lnTo>
                  <a:pt x="2603" y="33"/>
                </a:lnTo>
                <a:cubicBezTo>
                  <a:pt x="3271" y="152"/>
                  <a:pt x="3718" y="796"/>
                  <a:pt x="3600" y="1471"/>
                </a:cubicBezTo>
                <a:close/>
              </a:path>
            </a:pathLst>
          </a:custGeom>
          <a:solidFill>
            <a:srgbClr val="7F007E"/>
          </a:solidFill>
          <a:ln w="3175"/>
        </p:spPr>
      </p:sp>
      <p:sp>
        <p:nvSpPr>
          <p:cNvPr name="Freeform 152" id="152"/>
          <p:cNvSpPr>
            <a:spLocks noChangeArrowheads="1"/>
          </p:cNvSpPr>
          <p:nvPr/>
        </p:nvSpPr>
        <p:spPr bwMode="auto">
          <a:xfrm>
            <a:off x="729552" y="4834776"/>
            <a:ext cx="224892" cy="276174"/>
          </a:xfrm>
          <a:custGeom>
            <a:avLst/>
            <a:gdLst/>
            <a:ahLst/>
            <a:cxnLst/>
            <a:rect l="0" t="0" r="r" b="b"/>
            <a:pathLst>
              <a:path w="17708" h="21747">
                <a:moveTo>
                  <a:pt x="12344" y="20858"/>
                </a:moveTo>
                <a:lnTo>
                  <a:pt x="8890" y="15877"/>
                </a:lnTo>
                <a:cubicBezTo>
                  <a:pt x="7409" y="17104"/>
                  <a:pt x="6057" y="18517"/>
                  <a:pt x="4841" y="20142"/>
                </a:cubicBezTo>
                <a:cubicBezTo>
                  <a:pt x="4259" y="20556"/>
                  <a:pt x="3689" y="20273"/>
                  <a:pt x="3573" y="19520"/>
                </a:cubicBezTo>
                <a:lnTo>
                  <a:pt x="19" y="855"/>
                </a:lnTo>
                <a:cubicBezTo>
                  <a:pt x="-97" y="103"/>
                  <a:pt x="343" y="-216"/>
                  <a:pt x="1008" y="155"/>
                </a:cubicBezTo>
                <a:lnTo>
                  <a:pt x="17167" y="9913"/>
                </a:lnTo>
                <a:cubicBezTo>
                  <a:pt x="17827" y="10284"/>
                  <a:pt x="17894" y="10914"/>
                  <a:pt x="17311" y="11326"/>
                </a:cubicBezTo>
                <a:cubicBezTo>
                  <a:pt x="15412" y="11945"/>
                  <a:pt x="13626" y="12738"/>
                  <a:pt x="11963" y="13724"/>
                </a:cubicBezTo>
                <a:lnTo>
                  <a:pt x="15412" y="18693"/>
                </a:lnTo>
                <a:cubicBezTo>
                  <a:pt x="16036" y="19591"/>
                  <a:pt x="15874" y="20798"/>
                  <a:pt x="15048" y="21382"/>
                </a:cubicBezTo>
                <a:lnTo>
                  <a:pt x="14973" y="21437"/>
                </a:lnTo>
                <a:cubicBezTo>
                  <a:pt x="14146" y="22016"/>
                  <a:pt x="12966" y="21762"/>
                  <a:pt x="12344" y="2085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53" id="153"/>
          <p:cNvSpPr>
            <a:spLocks noChangeArrowheads="1"/>
          </p:cNvSpPr>
          <p:nvPr/>
        </p:nvSpPr>
        <p:spPr bwMode="auto">
          <a:xfrm>
            <a:off x="1031481" y="4762779"/>
            <a:ext cx="180467" cy="187846"/>
          </a:xfrm>
          <a:custGeom>
            <a:avLst/>
            <a:gdLst/>
            <a:ahLst/>
            <a:cxnLst/>
            <a:rect l="0" t="0" r="r" b="b"/>
            <a:pathLst>
              <a:path w="14210" h="14791">
                <a:moveTo>
                  <a:pt x="7149" y="14791"/>
                </a:moveTo>
                <a:cubicBezTo>
                  <a:pt x="8189" y="14791"/>
                  <a:pt x="9143" y="14633"/>
                  <a:pt x="10013" y="14315"/>
                </a:cubicBezTo>
                <a:cubicBezTo>
                  <a:pt x="10883" y="13995"/>
                  <a:pt x="11677" y="13502"/>
                  <a:pt x="12393" y="12839"/>
                </a:cubicBezTo>
                <a:cubicBezTo>
                  <a:pt x="12613" y="12625"/>
                  <a:pt x="12743" y="12399"/>
                  <a:pt x="12779" y="12154"/>
                </a:cubicBezTo>
                <a:cubicBezTo>
                  <a:pt x="12817" y="11910"/>
                  <a:pt x="12795" y="11680"/>
                  <a:pt x="12714" y="11459"/>
                </a:cubicBezTo>
                <a:cubicBezTo>
                  <a:pt x="12632" y="11239"/>
                  <a:pt x="12526" y="11058"/>
                  <a:pt x="12393" y="10914"/>
                </a:cubicBezTo>
                <a:cubicBezTo>
                  <a:pt x="12258" y="10753"/>
                  <a:pt x="12056" y="10642"/>
                  <a:pt x="11790" y="10581"/>
                </a:cubicBezTo>
                <a:cubicBezTo>
                  <a:pt x="11524" y="10521"/>
                  <a:pt x="11247" y="10521"/>
                  <a:pt x="10956" y="10584"/>
                </a:cubicBezTo>
                <a:cubicBezTo>
                  <a:pt x="10663" y="10649"/>
                  <a:pt x="10411" y="10787"/>
                  <a:pt x="10196" y="11001"/>
                </a:cubicBezTo>
                <a:cubicBezTo>
                  <a:pt x="9948" y="11193"/>
                  <a:pt x="9656" y="11345"/>
                  <a:pt x="9316" y="11465"/>
                </a:cubicBezTo>
                <a:cubicBezTo>
                  <a:pt x="8975" y="11584"/>
                  <a:pt x="8620" y="11668"/>
                  <a:pt x="8245" y="11714"/>
                </a:cubicBezTo>
                <a:cubicBezTo>
                  <a:pt x="7871" y="11762"/>
                  <a:pt x="7503" y="11771"/>
                  <a:pt x="7149" y="11743"/>
                </a:cubicBezTo>
                <a:cubicBezTo>
                  <a:pt x="6802" y="11709"/>
                  <a:pt x="6454" y="11636"/>
                  <a:pt x="6100" y="11515"/>
                </a:cubicBezTo>
                <a:cubicBezTo>
                  <a:pt x="5747" y="11394"/>
                  <a:pt x="5418" y="11241"/>
                  <a:pt x="5110" y="11051"/>
                </a:cubicBezTo>
                <a:cubicBezTo>
                  <a:pt x="4803" y="10863"/>
                  <a:pt x="4546" y="10649"/>
                  <a:pt x="4335" y="10409"/>
                </a:cubicBezTo>
                <a:cubicBezTo>
                  <a:pt x="4074" y="10152"/>
                  <a:pt x="3860" y="9847"/>
                  <a:pt x="3695" y="9498"/>
                </a:cubicBezTo>
                <a:cubicBezTo>
                  <a:pt x="3532" y="9151"/>
                  <a:pt x="3413" y="8805"/>
                  <a:pt x="3338" y="8457"/>
                </a:cubicBezTo>
                <a:lnTo>
                  <a:pt x="12659" y="8457"/>
                </a:lnTo>
                <a:cubicBezTo>
                  <a:pt x="13076" y="8454"/>
                  <a:pt x="13420" y="8344"/>
                  <a:pt x="13693" y="8130"/>
                </a:cubicBezTo>
                <a:cubicBezTo>
                  <a:pt x="13970" y="7921"/>
                  <a:pt x="14132" y="7634"/>
                  <a:pt x="14181" y="7275"/>
                </a:cubicBezTo>
                <a:cubicBezTo>
                  <a:pt x="14194" y="7241"/>
                  <a:pt x="14205" y="7198"/>
                  <a:pt x="14207" y="7143"/>
                </a:cubicBezTo>
                <a:cubicBezTo>
                  <a:pt x="14209" y="7085"/>
                  <a:pt x="14211" y="7041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6979"/>
                  <a:pt x="14209" y="6950"/>
                  <a:pt x="14209" y="6925"/>
                </a:cubicBezTo>
                <a:cubicBezTo>
                  <a:pt x="14209" y="6895"/>
                  <a:pt x="14209" y="6878"/>
                  <a:pt x="14209" y="6861"/>
                </a:cubicBezTo>
                <a:cubicBezTo>
                  <a:pt x="14145" y="5858"/>
                  <a:pt x="13925" y="4939"/>
                  <a:pt x="13546" y="4104"/>
                </a:cubicBezTo>
                <a:cubicBezTo>
                  <a:pt x="13164" y="3272"/>
                  <a:pt x="12659" y="2546"/>
                  <a:pt x="12020" y="1933"/>
                </a:cubicBezTo>
                <a:cubicBezTo>
                  <a:pt x="11384" y="1320"/>
                  <a:pt x="10654" y="846"/>
                  <a:pt x="9827" y="511"/>
                </a:cubicBezTo>
                <a:cubicBezTo>
                  <a:pt x="9000" y="175"/>
                  <a:pt x="8108" y="4"/>
                  <a:pt x="7149" y="0"/>
                </a:cubicBezTo>
                <a:cubicBezTo>
                  <a:pt x="6140" y="7"/>
                  <a:pt x="5204" y="203"/>
                  <a:pt x="4341" y="589"/>
                </a:cubicBezTo>
                <a:cubicBezTo>
                  <a:pt x="3479" y="977"/>
                  <a:pt x="2726" y="1507"/>
                  <a:pt x="2079" y="2187"/>
                </a:cubicBezTo>
                <a:cubicBezTo>
                  <a:pt x="1433" y="2866"/>
                  <a:pt x="926" y="3652"/>
                  <a:pt x="564" y="4540"/>
                </a:cubicBezTo>
                <a:cubicBezTo>
                  <a:pt x="201" y="5430"/>
                  <a:pt x="11" y="6381"/>
                  <a:pt x="0" y="7393"/>
                </a:cubicBezTo>
                <a:cubicBezTo>
                  <a:pt x="11" y="8406"/>
                  <a:pt x="201" y="9357"/>
                  <a:pt x="564" y="10241"/>
                </a:cubicBezTo>
                <a:cubicBezTo>
                  <a:pt x="926" y="11130"/>
                  <a:pt x="1433" y="11910"/>
                  <a:pt x="2079" y="12589"/>
                </a:cubicBezTo>
                <a:cubicBezTo>
                  <a:pt x="2726" y="13267"/>
                  <a:pt x="3479" y="13802"/>
                  <a:pt x="4341" y="14189"/>
                </a:cubicBezTo>
                <a:cubicBezTo>
                  <a:pt x="5204" y="14576"/>
                  <a:pt x="6140" y="14778"/>
                  <a:pt x="7149" y="14791"/>
                </a:cubicBezTo>
                <a:close/>
                <a:moveTo>
                  <a:pt x="7149" y="2808"/>
                </a:moveTo>
                <a:cubicBezTo>
                  <a:pt x="7788" y="2866"/>
                  <a:pt x="8359" y="3001"/>
                  <a:pt x="8861" y="3220"/>
                </a:cubicBezTo>
                <a:cubicBezTo>
                  <a:pt x="9365" y="3438"/>
                  <a:pt x="9798" y="3701"/>
                  <a:pt x="10165" y="4009"/>
                </a:cubicBezTo>
                <a:cubicBezTo>
                  <a:pt x="10527" y="4321"/>
                  <a:pt x="10820" y="4646"/>
                  <a:pt x="11044" y="4985"/>
                </a:cubicBezTo>
                <a:cubicBezTo>
                  <a:pt x="11264" y="5321"/>
                  <a:pt x="11413" y="5643"/>
                  <a:pt x="11485" y="5943"/>
                </a:cubicBezTo>
                <a:lnTo>
                  <a:pt x="3193" y="5943"/>
                </a:lnTo>
                <a:cubicBezTo>
                  <a:pt x="3249" y="5633"/>
                  <a:pt x="3372" y="5309"/>
                  <a:pt x="3560" y="4959"/>
                </a:cubicBezTo>
                <a:cubicBezTo>
                  <a:pt x="3745" y="4612"/>
                  <a:pt x="4003" y="4281"/>
                  <a:pt x="4325" y="3965"/>
                </a:cubicBezTo>
                <a:cubicBezTo>
                  <a:pt x="4648" y="3652"/>
                  <a:pt x="5045" y="3390"/>
                  <a:pt x="5511" y="3181"/>
                </a:cubicBezTo>
                <a:cubicBezTo>
                  <a:pt x="5983" y="2967"/>
                  <a:pt x="6527" y="2843"/>
                  <a:pt x="7149" y="280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54" id="154"/>
          <p:cNvSpPr>
            <a:spLocks noChangeArrowheads="1"/>
          </p:cNvSpPr>
          <p:nvPr/>
        </p:nvSpPr>
        <p:spPr bwMode="auto">
          <a:xfrm>
            <a:off x="1232484" y="4687621"/>
            <a:ext cx="180797" cy="262992"/>
          </a:xfrm>
          <a:custGeom>
            <a:avLst/>
            <a:gdLst/>
            <a:ahLst/>
            <a:cxnLst/>
            <a:rect l="0" t="0" r="r" b="b"/>
            <a:pathLst>
              <a:path w="14236" h="20709">
                <a:moveTo>
                  <a:pt x="14236" y="13344"/>
                </a:moveTo>
                <a:cubicBezTo>
                  <a:pt x="14236" y="13344"/>
                  <a:pt x="14236" y="13344"/>
                  <a:pt x="14236" y="13344"/>
                </a:cubicBezTo>
                <a:cubicBezTo>
                  <a:pt x="14236" y="13327"/>
                  <a:pt x="14236" y="13320"/>
                  <a:pt x="14236" y="13318"/>
                </a:cubicBezTo>
                <a:cubicBezTo>
                  <a:pt x="14236" y="13314"/>
                  <a:pt x="14236" y="13312"/>
                  <a:pt x="14236" y="13312"/>
                </a:cubicBezTo>
                <a:lnTo>
                  <a:pt x="14236" y="1600"/>
                </a:lnTo>
                <a:cubicBezTo>
                  <a:pt x="14232" y="1307"/>
                  <a:pt x="14161" y="1045"/>
                  <a:pt x="14023" y="805"/>
                </a:cubicBezTo>
                <a:cubicBezTo>
                  <a:pt x="13884" y="563"/>
                  <a:pt x="13692" y="370"/>
                  <a:pt x="13455" y="229"/>
                </a:cubicBezTo>
                <a:cubicBezTo>
                  <a:pt x="13218" y="81"/>
                  <a:pt x="12952" y="9"/>
                  <a:pt x="12657" y="0"/>
                </a:cubicBezTo>
                <a:cubicBezTo>
                  <a:pt x="12351" y="9"/>
                  <a:pt x="12077" y="81"/>
                  <a:pt x="11837" y="229"/>
                </a:cubicBezTo>
                <a:cubicBezTo>
                  <a:pt x="11593" y="370"/>
                  <a:pt x="11403" y="563"/>
                  <a:pt x="11262" y="805"/>
                </a:cubicBezTo>
                <a:cubicBezTo>
                  <a:pt x="11121" y="1045"/>
                  <a:pt x="11048" y="1307"/>
                  <a:pt x="11047" y="1600"/>
                </a:cubicBezTo>
                <a:lnTo>
                  <a:pt x="11047" y="7158"/>
                </a:lnTo>
                <a:cubicBezTo>
                  <a:pt x="10500" y="6771"/>
                  <a:pt x="9886" y="6468"/>
                  <a:pt x="9215" y="6249"/>
                </a:cubicBezTo>
                <a:cubicBezTo>
                  <a:pt x="8541" y="6033"/>
                  <a:pt x="7844" y="5922"/>
                  <a:pt x="7119" y="5918"/>
                </a:cubicBezTo>
                <a:cubicBezTo>
                  <a:pt x="6125" y="5925"/>
                  <a:pt x="5197" y="6121"/>
                  <a:pt x="4337" y="6507"/>
                </a:cubicBezTo>
                <a:cubicBezTo>
                  <a:pt x="3477" y="6895"/>
                  <a:pt x="2723" y="7428"/>
                  <a:pt x="2077" y="8109"/>
                </a:cubicBezTo>
                <a:cubicBezTo>
                  <a:pt x="1427" y="8790"/>
                  <a:pt x="922" y="9576"/>
                  <a:pt x="557" y="10473"/>
                </a:cubicBezTo>
                <a:cubicBezTo>
                  <a:pt x="193" y="11364"/>
                  <a:pt x="8" y="12324"/>
                  <a:pt x="0" y="13344"/>
                </a:cubicBezTo>
                <a:cubicBezTo>
                  <a:pt x="8" y="14348"/>
                  <a:pt x="193" y="15297"/>
                  <a:pt x="557" y="16180"/>
                </a:cubicBezTo>
                <a:cubicBezTo>
                  <a:pt x="922" y="17066"/>
                  <a:pt x="1427" y="17848"/>
                  <a:pt x="2077" y="18525"/>
                </a:cubicBezTo>
                <a:cubicBezTo>
                  <a:pt x="2723" y="19203"/>
                  <a:pt x="3477" y="19735"/>
                  <a:pt x="4337" y="20120"/>
                </a:cubicBezTo>
                <a:cubicBezTo>
                  <a:pt x="5197" y="20506"/>
                  <a:pt x="6125" y="20700"/>
                  <a:pt x="7119" y="20709"/>
                </a:cubicBezTo>
                <a:cubicBezTo>
                  <a:pt x="7858" y="20703"/>
                  <a:pt x="8566" y="20588"/>
                  <a:pt x="9244" y="20363"/>
                </a:cubicBezTo>
                <a:cubicBezTo>
                  <a:pt x="9923" y="20136"/>
                  <a:pt x="10543" y="19830"/>
                  <a:pt x="11106" y="19439"/>
                </a:cubicBezTo>
                <a:cubicBezTo>
                  <a:pt x="11184" y="19802"/>
                  <a:pt x="11363" y="20101"/>
                  <a:pt x="11640" y="20340"/>
                </a:cubicBezTo>
                <a:cubicBezTo>
                  <a:pt x="11916" y="20577"/>
                  <a:pt x="12254" y="20700"/>
                  <a:pt x="12657" y="20709"/>
                </a:cubicBezTo>
                <a:cubicBezTo>
                  <a:pt x="12952" y="20704"/>
                  <a:pt x="13218" y="20631"/>
                  <a:pt x="13455" y="20487"/>
                </a:cubicBezTo>
                <a:cubicBezTo>
                  <a:pt x="13692" y="20342"/>
                  <a:pt x="13884" y="20147"/>
                  <a:pt x="14023" y="19909"/>
                </a:cubicBezTo>
                <a:cubicBezTo>
                  <a:pt x="14161" y="19669"/>
                  <a:pt x="14232" y="19403"/>
                  <a:pt x="14236" y="19111"/>
                </a:cubicBezTo>
                <a:lnTo>
                  <a:pt x="14236" y="13344"/>
                </a:lnTo>
                <a:close/>
                <a:moveTo>
                  <a:pt x="9874" y="10350"/>
                </a:moveTo>
                <a:cubicBezTo>
                  <a:pt x="10243" y="10726"/>
                  <a:pt x="10532" y="11170"/>
                  <a:pt x="10737" y="11680"/>
                </a:cubicBezTo>
                <a:cubicBezTo>
                  <a:pt x="10940" y="12193"/>
                  <a:pt x="11045" y="12745"/>
                  <a:pt x="11047" y="13344"/>
                </a:cubicBezTo>
                <a:cubicBezTo>
                  <a:pt x="11045" y="13911"/>
                  <a:pt x="10940" y="14447"/>
                  <a:pt x="10737" y="14953"/>
                </a:cubicBezTo>
                <a:cubicBezTo>
                  <a:pt x="10532" y="15457"/>
                  <a:pt x="10243" y="15899"/>
                  <a:pt x="9874" y="16274"/>
                </a:cubicBezTo>
                <a:cubicBezTo>
                  <a:pt x="9506" y="16662"/>
                  <a:pt x="9092" y="16960"/>
                  <a:pt x="8628" y="17169"/>
                </a:cubicBezTo>
                <a:cubicBezTo>
                  <a:pt x="8166" y="17380"/>
                  <a:pt x="7661" y="17487"/>
                  <a:pt x="7119" y="17489"/>
                </a:cubicBezTo>
                <a:cubicBezTo>
                  <a:pt x="6589" y="17487"/>
                  <a:pt x="6089" y="17380"/>
                  <a:pt x="5620" y="17169"/>
                </a:cubicBezTo>
                <a:cubicBezTo>
                  <a:pt x="5150" y="16960"/>
                  <a:pt x="4731" y="16662"/>
                  <a:pt x="4362" y="16274"/>
                </a:cubicBezTo>
                <a:cubicBezTo>
                  <a:pt x="3993" y="15899"/>
                  <a:pt x="3707" y="15457"/>
                  <a:pt x="3501" y="14953"/>
                </a:cubicBezTo>
                <a:cubicBezTo>
                  <a:pt x="3299" y="14447"/>
                  <a:pt x="3196" y="13911"/>
                  <a:pt x="3191" y="13344"/>
                </a:cubicBezTo>
                <a:cubicBezTo>
                  <a:pt x="3196" y="12745"/>
                  <a:pt x="3299" y="12193"/>
                  <a:pt x="3501" y="11680"/>
                </a:cubicBezTo>
                <a:cubicBezTo>
                  <a:pt x="3707" y="11170"/>
                  <a:pt x="3993" y="10726"/>
                  <a:pt x="4362" y="10350"/>
                </a:cubicBezTo>
                <a:cubicBezTo>
                  <a:pt x="4731" y="9964"/>
                  <a:pt x="5150" y="9666"/>
                  <a:pt x="5620" y="9458"/>
                </a:cubicBezTo>
                <a:cubicBezTo>
                  <a:pt x="6089" y="9247"/>
                  <a:pt x="6589" y="9141"/>
                  <a:pt x="7119" y="9138"/>
                </a:cubicBezTo>
                <a:cubicBezTo>
                  <a:pt x="7661" y="9141"/>
                  <a:pt x="8166" y="9247"/>
                  <a:pt x="8628" y="9458"/>
                </a:cubicBezTo>
                <a:cubicBezTo>
                  <a:pt x="9092" y="9666"/>
                  <a:pt x="9506" y="9964"/>
                  <a:pt x="9874" y="1035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55" id="155"/>
          <p:cNvSpPr>
            <a:spLocks noChangeArrowheads="1"/>
          </p:cNvSpPr>
          <p:nvPr/>
        </p:nvSpPr>
        <p:spPr bwMode="auto">
          <a:xfrm>
            <a:off x="1439609" y="4762779"/>
            <a:ext cx="155880" cy="187846"/>
          </a:xfrm>
          <a:custGeom>
            <a:avLst/>
            <a:gdLst/>
            <a:ahLst/>
            <a:cxnLst/>
            <a:rect l="0" t="0" r="r" b="b"/>
            <a:pathLst>
              <a:path w="12274" h="14791">
                <a:moveTo>
                  <a:pt x="12274" y="8640"/>
                </a:moveTo>
                <a:lnTo>
                  <a:pt x="12274" y="1569"/>
                </a:lnTo>
                <a:cubicBezTo>
                  <a:pt x="12267" y="1288"/>
                  <a:pt x="12194" y="1028"/>
                  <a:pt x="12046" y="793"/>
                </a:cubicBezTo>
                <a:cubicBezTo>
                  <a:pt x="11899" y="557"/>
                  <a:pt x="11708" y="366"/>
                  <a:pt x="11468" y="224"/>
                </a:cubicBezTo>
                <a:cubicBezTo>
                  <a:pt x="11229" y="80"/>
                  <a:pt x="10971" y="4"/>
                  <a:pt x="10691" y="0"/>
                </a:cubicBezTo>
                <a:cubicBezTo>
                  <a:pt x="10397" y="4"/>
                  <a:pt x="10135" y="80"/>
                  <a:pt x="9909" y="224"/>
                </a:cubicBezTo>
                <a:cubicBezTo>
                  <a:pt x="9680" y="366"/>
                  <a:pt x="9503" y="557"/>
                  <a:pt x="9370" y="793"/>
                </a:cubicBezTo>
                <a:cubicBezTo>
                  <a:pt x="9238" y="1028"/>
                  <a:pt x="9171" y="1288"/>
                  <a:pt x="9171" y="1569"/>
                </a:cubicBezTo>
                <a:lnTo>
                  <a:pt x="9171" y="1569"/>
                </a:lnTo>
                <a:lnTo>
                  <a:pt x="9171" y="8640"/>
                </a:lnTo>
                <a:cubicBezTo>
                  <a:pt x="9156" y="9208"/>
                  <a:pt x="9011" y="9717"/>
                  <a:pt x="8737" y="10170"/>
                </a:cubicBezTo>
                <a:cubicBezTo>
                  <a:pt x="8465" y="10625"/>
                  <a:pt x="8099" y="10985"/>
                  <a:pt x="7640" y="11249"/>
                </a:cubicBezTo>
                <a:cubicBezTo>
                  <a:pt x="7179" y="11515"/>
                  <a:pt x="6666" y="11649"/>
                  <a:pt x="6093" y="11656"/>
                </a:cubicBezTo>
                <a:cubicBezTo>
                  <a:pt x="5531" y="11649"/>
                  <a:pt x="5026" y="11515"/>
                  <a:pt x="4575" y="11249"/>
                </a:cubicBezTo>
                <a:cubicBezTo>
                  <a:pt x="4126" y="10985"/>
                  <a:pt x="3769" y="10625"/>
                  <a:pt x="3506" y="10170"/>
                </a:cubicBezTo>
                <a:cubicBezTo>
                  <a:pt x="3242" y="9717"/>
                  <a:pt x="3109" y="9208"/>
                  <a:pt x="3104" y="8640"/>
                </a:cubicBezTo>
                <a:lnTo>
                  <a:pt x="3104" y="1569"/>
                </a:lnTo>
                <a:cubicBezTo>
                  <a:pt x="3100" y="1288"/>
                  <a:pt x="3031" y="1028"/>
                  <a:pt x="2897" y="793"/>
                </a:cubicBezTo>
                <a:cubicBezTo>
                  <a:pt x="2759" y="557"/>
                  <a:pt x="2577" y="366"/>
                  <a:pt x="2344" y="224"/>
                </a:cubicBezTo>
                <a:cubicBezTo>
                  <a:pt x="2111" y="80"/>
                  <a:pt x="1848" y="4"/>
                  <a:pt x="1552" y="0"/>
                </a:cubicBezTo>
                <a:cubicBezTo>
                  <a:pt x="1266" y="4"/>
                  <a:pt x="1004" y="80"/>
                  <a:pt x="772" y="224"/>
                </a:cubicBezTo>
                <a:cubicBezTo>
                  <a:pt x="538" y="366"/>
                  <a:pt x="351" y="557"/>
                  <a:pt x="212" y="793"/>
                </a:cubicBezTo>
                <a:cubicBezTo>
                  <a:pt x="75" y="1028"/>
                  <a:pt x="3" y="1288"/>
                  <a:pt x="0" y="1569"/>
                </a:cubicBezTo>
                <a:lnTo>
                  <a:pt x="0" y="8640"/>
                </a:lnTo>
                <a:cubicBezTo>
                  <a:pt x="6" y="9489"/>
                  <a:pt x="165" y="10283"/>
                  <a:pt x="481" y="11025"/>
                </a:cubicBezTo>
                <a:cubicBezTo>
                  <a:pt x="795" y="11765"/>
                  <a:pt x="1235" y="12418"/>
                  <a:pt x="1794" y="12978"/>
                </a:cubicBezTo>
                <a:cubicBezTo>
                  <a:pt x="2352" y="13545"/>
                  <a:pt x="2997" y="13987"/>
                  <a:pt x="3733" y="14304"/>
                </a:cubicBezTo>
                <a:cubicBezTo>
                  <a:pt x="4464" y="14625"/>
                  <a:pt x="5253" y="14785"/>
                  <a:pt x="6093" y="14791"/>
                </a:cubicBezTo>
                <a:cubicBezTo>
                  <a:pt x="6943" y="14785"/>
                  <a:pt x="7736" y="14625"/>
                  <a:pt x="8481" y="14304"/>
                </a:cubicBezTo>
                <a:cubicBezTo>
                  <a:pt x="9223" y="13987"/>
                  <a:pt x="9880" y="13545"/>
                  <a:pt x="10449" y="12978"/>
                </a:cubicBezTo>
                <a:cubicBezTo>
                  <a:pt x="11016" y="12418"/>
                  <a:pt x="11458" y="11765"/>
                  <a:pt x="11780" y="11025"/>
                </a:cubicBezTo>
                <a:cubicBezTo>
                  <a:pt x="12106" y="10283"/>
                  <a:pt x="12267" y="9489"/>
                  <a:pt x="12274" y="864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56" id="156"/>
          <p:cNvSpPr>
            <a:spLocks noChangeArrowheads="1"/>
          </p:cNvSpPr>
          <p:nvPr/>
        </p:nvSpPr>
        <p:spPr bwMode="auto">
          <a:xfrm>
            <a:off x="1622209" y="4687621"/>
            <a:ext cx="41275" cy="262992"/>
          </a:xfrm>
          <a:custGeom>
            <a:avLst/>
            <a:gdLst/>
            <a:ahLst/>
            <a:cxnLst/>
            <a:rect l="0" t="0" r="r" b="b"/>
            <a:pathLst>
              <a:path w="3250" h="20709">
                <a:moveTo>
                  <a:pt x="0" y="1631"/>
                </a:moveTo>
                <a:lnTo>
                  <a:pt x="0" y="19082"/>
                </a:lnTo>
                <a:cubicBezTo>
                  <a:pt x="0" y="19380"/>
                  <a:pt x="75" y="19654"/>
                  <a:pt x="218" y="19898"/>
                </a:cubicBezTo>
                <a:cubicBezTo>
                  <a:pt x="364" y="20142"/>
                  <a:pt x="559" y="20340"/>
                  <a:pt x="801" y="20484"/>
                </a:cubicBezTo>
                <a:cubicBezTo>
                  <a:pt x="1042" y="20631"/>
                  <a:pt x="1311" y="20704"/>
                  <a:pt x="1608" y="20709"/>
                </a:cubicBezTo>
                <a:cubicBezTo>
                  <a:pt x="1916" y="20704"/>
                  <a:pt x="2192" y="20631"/>
                  <a:pt x="2438" y="20484"/>
                </a:cubicBezTo>
                <a:cubicBezTo>
                  <a:pt x="2685" y="20340"/>
                  <a:pt x="2881" y="20142"/>
                  <a:pt x="3026" y="19898"/>
                </a:cubicBezTo>
                <a:cubicBezTo>
                  <a:pt x="3170" y="19654"/>
                  <a:pt x="3248" y="19380"/>
                  <a:pt x="3250" y="19082"/>
                </a:cubicBezTo>
                <a:lnTo>
                  <a:pt x="3250" y="1631"/>
                </a:lnTo>
                <a:cubicBezTo>
                  <a:pt x="3248" y="1329"/>
                  <a:pt x="3170" y="1058"/>
                  <a:pt x="3026" y="815"/>
                </a:cubicBezTo>
                <a:cubicBezTo>
                  <a:pt x="2881" y="570"/>
                  <a:pt x="2685" y="373"/>
                  <a:pt x="2438" y="229"/>
                </a:cubicBezTo>
                <a:cubicBezTo>
                  <a:pt x="2192" y="81"/>
                  <a:pt x="1916" y="9"/>
                  <a:pt x="1608" y="0"/>
                </a:cubicBezTo>
                <a:cubicBezTo>
                  <a:pt x="1311" y="9"/>
                  <a:pt x="1042" y="81"/>
                  <a:pt x="801" y="229"/>
                </a:cubicBezTo>
                <a:cubicBezTo>
                  <a:pt x="559" y="373"/>
                  <a:pt x="364" y="570"/>
                  <a:pt x="218" y="815"/>
                </a:cubicBezTo>
                <a:cubicBezTo>
                  <a:pt x="75" y="1058"/>
                  <a:pt x="0" y="1329"/>
                  <a:pt x="0" y="1631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57" id="157"/>
          <p:cNvSpPr>
            <a:spLocks noChangeArrowheads="1"/>
          </p:cNvSpPr>
          <p:nvPr/>
        </p:nvSpPr>
        <p:spPr bwMode="auto">
          <a:xfrm>
            <a:off x="1690180" y="4687621"/>
            <a:ext cx="40069" cy="262992"/>
          </a:xfrm>
          <a:custGeom>
            <a:avLst/>
            <a:gdLst/>
            <a:ahLst/>
            <a:cxnLst/>
            <a:rect l="0" t="0" r="r" b="b"/>
            <a:pathLst>
              <a:path w="3156" h="20709">
                <a:moveTo>
                  <a:pt x="1578" y="5944"/>
                </a:moveTo>
                <a:cubicBezTo>
                  <a:pt x="1130" y="5951"/>
                  <a:pt x="755" y="6105"/>
                  <a:pt x="458" y="6403"/>
                </a:cubicBezTo>
                <a:cubicBezTo>
                  <a:pt x="161" y="6701"/>
                  <a:pt x="9" y="7088"/>
                  <a:pt x="0" y="7573"/>
                </a:cubicBezTo>
                <a:lnTo>
                  <a:pt x="0" y="19111"/>
                </a:lnTo>
                <a:cubicBezTo>
                  <a:pt x="9" y="19565"/>
                  <a:pt x="161" y="19944"/>
                  <a:pt x="458" y="20245"/>
                </a:cubicBezTo>
                <a:cubicBezTo>
                  <a:pt x="755" y="20545"/>
                  <a:pt x="1130" y="20700"/>
                  <a:pt x="1578" y="20709"/>
                </a:cubicBezTo>
                <a:cubicBezTo>
                  <a:pt x="2042" y="20700"/>
                  <a:pt x="2421" y="20545"/>
                  <a:pt x="2707" y="20245"/>
                </a:cubicBezTo>
                <a:cubicBezTo>
                  <a:pt x="2999" y="19944"/>
                  <a:pt x="3149" y="19565"/>
                  <a:pt x="3156" y="19111"/>
                </a:cubicBezTo>
                <a:lnTo>
                  <a:pt x="3156" y="7573"/>
                </a:lnTo>
                <a:cubicBezTo>
                  <a:pt x="3149" y="7088"/>
                  <a:pt x="2999" y="6701"/>
                  <a:pt x="2707" y="6403"/>
                </a:cubicBezTo>
                <a:cubicBezTo>
                  <a:pt x="2421" y="6105"/>
                  <a:pt x="2042" y="5951"/>
                  <a:pt x="1578" y="5944"/>
                </a:cubicBezTo>
                <a:close/>
                <a:moveTo>
                  <a:pt x="3156" y="1600"/>
                </a:moveTo>
                <a:cubicBezTo>
                  <a:pt x="3149" y="1145"/>
                  <a:pt x="2999" y="767"/>
                  <a:pt x="2707" y="467"/>
                </a:cubicBezTo>
                <a:cubicBezTo>
                  <a:pt x="2421" y="168"/>
                  <a:pt x="2042" y="15"/>
                  <a:pt x="1578" y="0"/>
                </a:cubicBezTo>
                <a:cubicBezTo>
                  <a:pt x="1130" y="15"/>
                  <a:pt x="755" y="168"/>
                  <a:pt x="458" y="467"/>
                </a:cubicBezTo>
                <a:cubicBezTo>
                  <a:pt x="161" y="767"/>
                  <a:pt x="9" y="1145"/>
                  <a:pt x="0" y="1600"/>
                </a:cubicBezTo>
                <a:lnTo>
                  <a:pt x="0" y="2220"/>
                </a:lnTo>
                <a:cubicBezTo>
                  <a:pt x="0" y="2517"/>
                  <a:pt x="73" y="2788"/>
                  <a:pt x="213" y="3035"/>
                </a:cubicBezTo>
                <a:cubicBezTo>
                  <a:pt x="353" y="3279"/>
                  <a:pt x="541" y="3472"/>
                  <a:pt x="778" y="3620"/>
                </a:cubicBezTo>
                <a:cubicBezTo>
                  <a:pt x="1016" y="3765"/>
                  <a:pt x="1282" y="3840"/>
                  <a:pt x="1578" y="3845"/>
                </a:cubicBezTo>
                <a:cubicBezTo>
                  <a:pt x="1883" y="3840"/>
                  <a:pt x="2153" y="3765"/>
                  <a:pt x="2391" y="3620"/>
                </a:cubicBezTo>
                <a:cubicBezTo>
                  <a:pt x="2627" y="3472"/>
                  <a:pt x="2815" y="3279"/>
                  <a:pt x="2951" y="3035"/>
                </a:cubicBezTo>
                <a:cubicBezTo>
                  <a:pt x="3088" y="2788"/>
                  <a:pt x="3154" y="2517"/>
                  <a:pt x="3156" y="2220"/>
                </a:cubicBezTo>
                <a:lnTo>
                  <a:pt x="3156" y="1600"/>
                </a:ln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58" id="158"/>
          <p:cNvSpPr>
            <a:spLocks noChangeArrowheads="1"/>
          </p:cNvSpPr>
          <p:nvPr/>
        </p:nvSpPr>
        <p:spPr bwMode="auto">
          <a:xfrm>
            <a:off x="1756982" y="4762779"/>
            <a:ext cx="155169" cy="187846"/>
          </a:xfrm>
          <a:custGeom>
            <a:avLst/>
            <a:gdLst/>
            <a:ahLst/>
            <a:cxnLst/>
            <a:rect l="0" t="0" r="r" b="b"/>
            <a:pathLst>
              <a:path w="12219" h="14791">
                <a:moveTo>
                  <a:pt x="6092" y="0"/>
                </a:moveTo>
                <a:cubicBezTo>
                  <a:pt x="5518" y="1"/>
                  <a:pt x="4967" y="87"/>
                  <a:pt x="4442" y="247"/>
                </a:cubicBezTo>
                <a:cubicBezTo>
                  <a:pt x="3915" y="408"/>
                  <a:pt x="3428" y="634"/>
                  <a:pt x="2987" y="918"/>
                </a:cubicBezTo>
                <a:cubicBezTo>
                  <a:pt x="2848" y="634"/>
                  <a:pt x="2654" y="408"/>
                  <a:pt x="2400" y="247"/>
                </a:cubicBezTo>
                <a:cubicBezTo>
                  <a:pt x="2146" y="87"/>
                  <a:pt x="1864" y="1"/>
                  <a:pt x="1551" y="0"/>
                </a:cubicBezTo>
                <a:cubicBezTo>
                  <a:pt x="1102" y="10"/>
                  <a:pt x="734" y="164"/>
                  <a:pt x="446" y="463"/>
                </a:cubicBezTo>
                <a:cubicBezTo>
                  <a:pt x="160" y="758"/>
                  <a:pt x="10" y="1123"/>
                  <a:pt x="0" y="1568"/>
                </a:cubicBezTo>
                <a:lnTo>
                  <a:pt x="0" y="6152"/>
                </a:lnTo>
                <a:cubicBezTo>
                  <a:pt x="0" y="6152"/>
                  <a:pt x="0" y="6152"/>
                  <a:pt x="0" y="6152"/>
                </a:cubicBezTo>
                <a:lnTo>
                  <a:pt x="0" y="13223"/>
                </a:lnTo>
                <a:cubicBezTo>
                  <a:pt x="10" y="13664"/>
                  <a:pt x="160" y="14033"/>
                  <a:pt x="446" y="14328"/>
                </a:cubicBezTo>
                <a:cubicBezTo>
                  <a:pt x="734" y="14627"/>
                  <a:pt x="1102" y="14781"/>
                  <a:pt x="1551" y="14791"/>
                </a:cubicBezTo>
                <a:cubicBezTo>
                  <a:pt x="1940" y="14782"/>
                  <a:pt x="2276" y="14659"/>
                  <a:pt x="2558" y="14422"/>
                </a:cubicBezTo>
                <a:cubicBezTo>
                  <a:pt x="2841" y="14183"/>
                  <a:pt x="3022" y="13882"/>
                  <a:pt x="3102" y="13519"/>
                </a:cubicBezTo>
                <a:cubicBezTo>
                  <a:pt x="3132" y="13460"/>
                  <a:pt x="3148" y="13405"/>
                  <a:pt x="3152" y="13361"/>
                </a:cubicBezTo>
                <a:cubicBezTo>
                  <a:pt x="3160" y="13313"/>
                  <a:pt x="3164" y="13265"/>
                  <a:pt x="3160" y="13223"/>
                </a:cubicBezTo>
                <a:lnTo>
                  <a:pt x="3160" y="13223"/>
                </a:lnTo>
                <a:lnTo>
                  <a:pt x="3160" y="6152"/>
                </a:lnTo>
                <a:cubicBezTo>
                  <a:pt x="3166" y="5593"/>
                  <a:pt x="3299" y="5090"/>
                  <a:pt x="3556" y="4640"/>
                </a:cubicBezTo>
                <a:cubicBezTo>
                  <a:pt x="3814" y="4192"/>
                  <a:pt x="4165" y="3835"/>
                  <a:pt x="4603" y="3570"/>
                </a:cubicBezTo>
                <a:cubicBezTo>
                  <a:pt x="5043" y="3304"/>
                  <a:pt x="5542" y="3168"/>
                  <a:pt x="6092" y="3162"/>
                </a:cubicBezTo>
                <a:cubicBezTo>
                  <a:pt x="6658" y="3168"/>
                  <a:pt x="7168" y="3304"/>
                  <a:pt x="7626" y="3570"/>
                </a:cubicBezTo>
                <a:cubicBezTo>
                  <a:pt x="8084" y="3835"/>
                  <a:pt x="8452" y="4192"/>
                  <a:pt x="8723" y="4640"/>
                </a:cubicBezTo>
                <a:cubicBezTo>
                  <a:pt x="8998" y="5090"/>
                  <a:pt x="9135" y="5593"/>
                  <a:pt x="9142" y="6152"/>
                </a:cubicBezTo>
                <a:lnTo>
                  <a:pt x="9142" y="13223"/>
                </a:lnTo>
                <a:cubicBezTo>
                  <a:pt x="9145" y="13513"/>
                  <a:pt x="9220" y="13773"/>
                  <a:pt x="9363" y="14010"/>
                </a:cubicBezTo>
                <a:cubicBezTo>
                  <a:pt x="9504" y="14247"/>
                  <a:pt x="9693" y="14434"/>
                  <a:pt x="9927" y="14576"/>
                </a:cubicBezTo>
                <a:cubicBezTo>
                  <a:pt x="10161" y="14713"/>
                  <a:pt x="10415" y="14786"/>
                  <a:pt x="10694" y="14791"/>
                </a:cubicBezTo>
                <a:cubicBezTo>
                  <a:pt x="11130" y="14781"/>
                  <a:pt x="11489" y="14627"/>
                  <a:pt x="11772" y="14328"/>
                </a:cubicBezTo>
                <a:cubicBezTo>
                  <a:pt x="12059" y="14033"/>
                  <a:pt x="12207" y="13664"/>
                  <a:pt x="12219" y="13223"/>
                </a:cubicBezTo>
                <a:lnTo>
                  <a:pt x="12219" y="6152"/>
                </a:lnTo>
                <a:cubicBezTo>
                  <a:pt x="12214" y="5309"/>
                  <a:pt x="12053" y="4519"/>
                  <a:pt x="11738" y="3778"/>
                </a:cubicBezTo>
                <a:cubicBezTo>
                  <a:pt x="11424" y="3039"/>
                  <a:pt x="10989" y="2387"/>
                  <a:pt x="10431" y="1824"/>
                </a:cubicBezTo>
                <a:cubicBezTo>
                  <a:pt x="9873" y="1254"/>
                  <a:pt x="9224" y="815"/>
                  <a:pt x="8484" y="492"/>
                </a:cubicBezTo>
                <a:cubicBezTo>
                  <a:pt x="7744" y="169"/>
                  <a:pt x="6948" y="7"/>
                  <a:pt x="6092" y="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59" id="159"/>
          <p:cNvSpPr>
            <a:spLocks noChangeArrowheads="1"/>
          </p:cNvSpPr>
          <p:nvPr/>
        </p:nvSpPr>
        <p:spPr bwMode="auto">
          <a:xfrm>
            <a:off x="1937906" y="4687621"/>
            <a:ext cx="152768" cy="262992"/>
          </a:xfrm>
          <a:custGeom>
            <a:avLst/>
            <a:gdLst/>
            <a:ahLst/>
            <a:cxnLst/>
            <a:rect l="0" t="0" r="r" b="b"/>
            <a:pathLst>
              <a:path w="12029" h="20709">
                <a:moveTo>
                  <a:pt x="1611" y="20709"/>
                </a:moveTo>
                <a:cubicBezTo>
                  <a:pt x="1918" y="20704"/>
                  <a:pt x="2195" y="20631"/>
                  <a:pt x="2441" y="20484"/>
                </a:cubicBezTo>
                <a:cubicBezTo>
                  <a:pt x="2688" y="20340"/>
                  <a:pt x="2883" y="20142"/>
                  <a:pt x="3029" y="19898"/>
                </a:cubicBezTo>
                <a:cubicBezTo>
                  <a:pt x="3174" y="19654"/>
                  <a:pt x="3250" y="19380"/>
                  <a:pt x="3256" y="19082"/>
                </a:cubicBezTo>
                <a:lnTo>
                  <a:pt x="3256" y="16478"/>
                </a:lnTo>
                <a:lnTo>
                  <a:pt x="4865" y="14852"/>
                </a:lnTo>
                <a:lnTo>
                  <a:pt x="9171" y="20118"/>
                </a:lnTo>
                <a:cubicBezTo>
                  <a:pt x="9323" y="20309"/>
                  <a:pt x="9505" y="20460"/>
                  <a:pt x="9722" y="20559"/>
                </a:cubicBezTo>
                <a:cubicBezTo>
                  <a:pt x="9938" y="20659"/>
                  <a:pt x="10165" y="20709"/>
                  <a:pt x="10402" y="20709"/>
                </a:cubicBezTo>
                <a:cubicBezTo>
                  <a:pt x="10580" y="20709"/>
                  <a:pt x="10759" y="20679"/>
                  <a:pt x="10938" y="20617"/>
                </a:cubicBezTo>
                <a:cubicBezTo>
                  <a:pt x="11114" y="20556"/>
                  <a:pt x="11280" y="20460"/>
                  <a:pt x="11430" y="20322"/>
                </a:cubicBezTo>
                <a:cubicBezTo>
                  <a:pt x="11662" y="20134"/>
                  <a:pt x="11830" y="19902"/>
                  <a:pt x="11924" y="19636"/>
                </a:cubicBezTo>
                <a:cubicBezTo>
                  <a:pt x="12024" y="19367"/>
                  <a:pt x="12048" y="19092"/>
                  <a:pt x="12006" y="18805"/>
                </a:cubicBezTo>
                <a:cubicBezTo>
                  <a:pt x="11961" y="18523"/>
                  <a:pt x="11848" y="18259"/>
                  <a:pt x="11662" y="18018"/>
                </a:cubicBezTo>
                <a:lnTo>
                  <a:pt x="7150" y="12545"/>
                </a:lnTo>
                <a:lnTo>
                  <a:pt x="11546" y="8107"/>
                </a:lnTo>
                <a:cubicBezTo>
                  <a:pt x="11761" y="7895"/>
                  <a:pt x="11903" y="7653"/>
                  <a:pt x="11974" y="7377"/>
                </a:cubicBezTo>
                <a:cubicBezTo>
                  <a:pt x="12047" y="7105"/>
                  <a:pt x="12047" y="6828"/>
                  <a:pt x="11974" y="6548"/>
                </a:cubicBezTo>
                <a:cubicBezTo>
                  <a:pt x="11903" y="6272"/>
                  <a:pt x="11761" y="6021"/>
                  <a:pt x="11546" y="5800"/>
                </a:cubicBezTo>
                <a:cubicBezTo>
                  <a:pt x="11336" y="5592"/>
                  <a:pt x="11091" y="5454"/>
                  <a:pt x="10815" y="5386"/>
                </a:cubicBezTo>
                <a:cubicBezTo>
                  <a:pt x="10539" y="5318"/>
                  <a:pt x="10266" y="5318"/>
                  <a:pt x="9990" y="5386"/>
                </a:cubicBezTo>
                <a:cubicBezTo>
                  <a:pt x="9712" y="5454"/>
                  <a:pt x="9471" y="5592"/>
                  <a:pt x="9261" y="5800"/>
                </a:cubicBezTo>
                <a:lnTo>
                  <a:pt x="3256" y="11863"/>
                </a:lnTo>
                <a:lnTo>
                  <a:pt x="3256" y="1631"/>
                </a:lnTo>
                <a:cubicBezTo>
                  <a:pt x="3250" y="1329"/>
                  <a:pt x="3174" y="1058"/>
                  <a:pt x="3029" y="815"/>
                </a:cubicBezTo>
                <a:cubicBezTo>
                  <a:pt x="2883" y="570"/>
                  <a:pt x="2688" y="373"/>
                  <a:pt x="2441" y="229"/>
                </a:cubicBezTo>
                <a:cubicBezTo>
                  <a:pt x="2195" y="81"/>
                  <a:pt x="1918" y="9"/>
                  <a:pt x="1611" y="0"/>
                </a:cubicBezTo>
                <a:cubicBezTo>
                  <a:pt x="1306" y="9"/>
                  <a:pt x="1030" y="81"/>
                  <a:pt x="789" y="229"/>
                </a:cubicBezTo>
                <a:cubicBezTo>
                  <a:pt x="548" y="373"/>
                  <a:pt x="354" y="570"/>
                  <a:pt x="218" y="815"/>
                </a:cubicBezTo>
                <a:cubicBezTo>
                  <a:pt x="74" y="1058"/>
                  <a:pt x="2" y="1329"/>
                  <a:pt x="0" y="1631"/>
                </a:cubicBezTo>
                <a:lnTo>
                  <a:pt x="0" y="19082"/>
                </a:lnTo>
                <a:cubicBezTo>
                  <a:pt x="2" y="19380"/>
                  <a:pt x="74" y="19654"/>
                  <a:pt x="218" y="19898"/>
                </a:cubicBezTo>
                <a:cubicBezTo>
                  <a:pt x="354" y="20142"/>
                  <a:pt x="548" y="20340"/>
                  <a:pt x="789" y="20484"/>
                </a:cubicBezTo>
                <a:cubicBezTo>
                  <a:pt x="1030" y="20631"/>
                  <a:pt x="1306" y="20704"/>
                  <a:pt x="1611" y="20709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Text Box 160" id="160"/>
          <p:cNvSpPr txBox="1">
            <a:spLocks noChangeArrowheads="1"/>
          </p:cNvSpPr>
          <p:nvPr/>
        </p:nvSpPr>
        <p:spPr bwMode="auto">
          <a:xfrm rot="0">
            <a:off x="1084631" y="5011814"/>
            <a:ext cx="1093495" cy="8103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638"/>
              </a:lnSpc>
              <a:spcAft>
                <a:spcPts val="0"/>
              </a:spcAft>
            </a:pPr>
            <a:r>
              <a:rPr sz="611" b="1" kern="2">
                <a:solidFill>
                  <a:srgbClr val="FFFFFF">
                    <a:alpha val="100000"/>
                  </a:srgbClr>
                </a:solidFill>
                <a:latin typeface="PDF-QuicksandBold-Regular"/>
              </a:rPr>
              <a:t>e-learning solutions</a:t>
            </a:r>
            <a:endParaRPr sz="611" b="1" kern="2">
              <a:solidFill>
                <a:srgbClr val="FFFFFF">
                  <a:alpha val="100000"/>
                </a:srgbClr>
              </a:solidFill>
              <a:latin typeface="PDF-QuicksandBold-Regular"/>
            </a:endParaRPr>
          </a:p>
        </p:txBody>
      </p:sp>
      <p:grpSp>
        <p:nvGrpSpPr>
          <p:cNvPr name="Group 161" id="161"/>
          <p:cNvGrpSpPr/>
          <p:nvPr/>
        </p:nvGrpSpPr>
        <p:grpSpPr>
          <a:xfrm>
            <a:off x="5632704" y="569976"/>
            <a:ext cx="3511296" cy="4578096"/>
            <a:chOff x="5632704" y="569976"/>
            <a:chExt cx="3511296" cy="4578096"/>
          </a:xfrm>
        </p:grpSpPr>
        <p:grpSp>
          <p:nvGrpSpPr>
            <p:cNvPr name="Group 162" id="162"/>
            <p:cNvGrpSpPr/>
            <p:nvPr/>
          </p:nvGrpSpPr>
          <p:grpSpPr>
            <a:xfrm>
              <a:off x="5908612" y="2907119"/>
              <a:ext cx="1053897" cy="844563"/>
              <a:chOff x="5908612" y="2907119"/>
              <a:chExt cx="1053897" cy="844563"/>
            </a:xfrm>
          </p:grpSpPr>
          <p:sp>
            <p:nvSpPr>
              <p:cNvPr name="Freeform 163" id="163"/>
              <p:cNvSpPr>
                <a:spLocks noChangeArrowheads="1"/>
              </p:cNvSpPr>
              <p:nvPr/>
            </p:nvSpPr>
            <p:spPr bwMode="auto">
              <a:xfrm>
                <a:off x="5908599" y="2907106"/>
                <a:ext cx="1053897" cy="844550"/>
              </a:xfrm>
              <a:custGeom>
                <a:avLst/>
                <a:gdLst/>
                <a:ahLst/>
                <a:cxnLst/>
                <a:rect l="0" t="0" r="r" b="b"/>
                <a:pathLst>
                  <a:path w="82984" h="66501">
                    <a:moveTo>
                      <a:pt x="21586" y="64078"/>
                    </a:moveTo>
                    <a:lnTo>
                      <a:pt x="77269" y="25089"/>
                    </a:lnTo>
                    <a:cubicBezTo>
                      <a:pt x="83330" y="20845"/>
                      <a:pt x="84804" y="12481"/>
                      <a:pt x="80561" y="6421"/>
                    </a:cubicBezTo>
                    <a:lnTo>
                      <a:pt x="80066" y="5714"/>
                    </a:lnTo>
                    <a:cubicBezTo>
                      <a:pt x="75822" y="-346"/>
                      <a:pt x="67459" y="-1821"/>
                      <a:pt x="61398" y="2423"/>
                    </a:cubicBezTo>
                    <a:lnTo>
                      <a:pt x="5715" y="41412"/>
                    </a:lnTo>
                    <a:cubicBezTo>
                      <a:pt x="-346" y="45656"/>
                      <a:pt x="-1821" y="54020"/>
                      <a:pt x="2423" y="60080"/>
                    </a:cubicBezTo>
                    <a:lnTo>
                      <a:pt x="2918" y="60787"/>
                    </a:lnTo>
                    <a:cubicBezTo>
                      <a:pt x="7161" y="66847"/>
                      <a:pt x="15525" y="68322"/>
                      <a:pt x="21586" y="64078"/>
                    </a:cubicBezTo>
                    <a:close/>
                  </a:path>
                </a:pathLst>
              </a:custGeom>
              <a:solidFill>
                <a:srgbClr val="FF8200"/>
              </a:solidFill>
              <a:ln w="3175"/>
            </p:spPr>
          </p:sp>
        </p:grpSp>
        <p:pic>
          <p:nvPicPr>
            <p:cNvPr name="image14.png" id="164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  <p:grpSp>
          <p:nvGrpSpPr>
            <p:cNvPr name="Group 165" id="165"/>
            <p:cNvGrpSpPr/>
            <p:nvPr/>
          </p:nvGrpSpPr>
          <p:grpSpPr>
            <a:xfrm>
              <a:off x="6334658" y="810209"/>
              <a:ext cx="844563" cy="1053897"/>
              <a:chOff x="6334658" y="810209"/>
              <a:chExt cx="844563" cy="1053897"/>
            </a:xfrm>
          </p:grpSpPr>
          <p:sp>
            <p:nvSpPr>
              <p:cNvPr name="Freeform 166" id="166"/>
              <p:cNvSpPr>
                <a:spLocks noChangeArrowheads="1"/>
              </p:cNvSpPr>
              <p:nvPr/>
            </p:nvSpPr>
            <p:spPr bwMode="auto">
              <a:xfrm>
                <a:off x="6334646" y="810209"/>
                <a:ext cx="844550" cy="1053897"/>
              </a:xfrm>
              <a:custGeom>
                <a:avLst/>
                <a:gdLst/>
                <a:ahLst/>
                <a:cxnLst/>
                <a:rect l="0" t="0" r="r" b="b"/>
                <a:pathLst>
                  <a:path w="66501" h="82984">
                    <a:moveTo>
                      <a:pt x="2423" y="21586"/>
                    </a:moveTo>
                    <a:lnTo>
                      <a:pt x="41412" y="77269"/>
                    </a:lnTo>
                    <a:cubicBezTo>
                      <a:pt x="45656" y="83329"/>
                      <a:pt x="54019" y="84804"/>
                      <a:pt x="60080" y="80561"/>
                    </a:cubicBezTo>
                    <a:lnTo>
                      <a:pt x="60786" y="80066"/>
                    </a:lnTo>
                    <a:cubicBezTo>
                      <a:pt x="66847" y="75822"/>
                      <a:pt x="68322" y="67458"/>
                      <a:pt x="64078" y="61398"/>
                    </a:cubicBezTo>
                    <a:lnTo>
                      <a:pt x="25089" y="5715"/>
                    </a:lnTo>
                    <a:cubicBezTo>
                      <a:pt x="20845" y="-346"/>
                      <a:pt x="12481" y="-1821"/>
                      <a:pt x="6421" y="2423"/>
                    </a:cubicBezTo>
                    <a:lnTo>
                      <a:pt x="5714" y="2917"/>
                    </a:lnTo>
                    <a:cubicBezTo>
                      <a:pt x="-346" y="7161"/>
                      <a:pt x="-1821" y="15525"/>
                      <a:pt x="2423" y="21586"/>
                    </a:cubicBezTo>
                    <a:close/>
                  </a:path>
                </a:pathLst>
              </a:custGeom>
              <a:solidFill>
                <a:srgbClr val="34CC5C"/>
              </a:solidFill>
              <a:ln w="3175"/>
            </p:spPr>
          </p:sp>
        </p:grpSp>
        <p:pic>
          <p:nvPicPr>
            <p:cNvPr name="image15.png" id="167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</p:grpSp>
      <p:sp>
        <p:nvSpPr>
          <p:cNvPr name="Freeform 168" id="168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grpSp>
        <p:nvGrpSpPr>
          <p:cNvPr name="Group 169" id="169"/>
          <p:cNvGrpSpPr/>
          <p:nvPr/>
        </p:nvGrpSpPr>
        <p:grpSpPr>
          <a:xfrm>
            <a:off x="51" y="571475"/>
            <a:ext cx="571487" cy="470395"/>
            <a:chOff x="51" y="571475"/>
            <a:chExt cx="571487" cy="470395"/>
          </a:xfrm>
        </p:grpSpPr>
        <p:sp>
          <p:nvSpPr>
            <p:cNvPr name="Freeform 170" id="170"/>
            <p:cNvSpPr>
              <a:spLocks noChangeArrowheads="1"/>
            </p:cNvSpPr>
            <p:nvPr/>
          </p:nvSpPr>
          <p:spPr bwMode="auto">
            <a:xfrm>
              <a:off x="51" y="571475"/>
              <a:ext cx="571487" cy="470395"/>
            </a:xfrm>
            <a:custGeom>
              <a:avLst/>
              <a:gdLst/>
              <a:ahLst/>
              <a:cxnLst/>
              <a:rect l="0" t="0" r="r" b="b"/>
              <a:pathLst>
                <a:path w="44999" h="37039">
                  <a:moveTo>
                    <a:pt x="0" y="0"/>
                  </a:moveTo>
                  <a:lnTo>
                    <a:pt x="0" y="37039"/>
                  </a:lnTo>
                  <a:lnTo>
                    <a:pt x="44999" y="37039"/>
                  </a:lnTo>
                  <a:lnTo>
                    <a:pt x="44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BE"/>
            </a:solidFill>
            <a:ln w="3175"/>
          </p:spPr>
        </p:sp>
      </p:grpSp>
      <p:sp>
        <p:nvSpPr>
          <p:cNvPr name="Text Box 171" id="171"/>
          <p:cNvSpPr txBox="1">
            <a:spLocks noChangeArrowheads="1"/>
          </p:cNvSpPr>
          <p:nvPr/>
        </p:nvSpPr>
        <p:spPr bwMode="auto">
          <a:xfrm rot="0">
            <a:off x="573062" y="2335441"/>
            <a:ext cx="4149535" cy="1647215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590"/>
              </a:lnSpc>
            </a:pPr>
            <a:r>
              <a:rPr sz="1800" kern="2"/>
              <a:t>Our solutions ha</a:t>
            </a:r>
            <a:r>
              <a:rPr sz="1800" kern="2"/>
              <a:t>v</a:t>
            </a:r>
            <a:r>
              <a:rPr sz="1800" kern="2"/>
              <a:t xml:space="preserve">e a tangible impact on </a:t>
            </a:r>
            <a:r>
              <a:rPr sz="1800" kern="2"/>
              <a:t>education outcomes. Imp</a:t>
            </a:r>
            <a:r>
              <a:rPr sz="1800" spc="0" kern="2"/>
              <a:t>rov</a:t>
            </a:r>
            <a:r>
              <a:rPr sz="1800" kern="2"/>
              <a:t>ed learn</a:t>
            </a:r>
            <a:r>
              <a:rPr sz="1800" kern="2"/>
              <a:t xml:space="preserve">ing </a:t>
            </a:r>
            <a:r>
              <a:rPr sz="1800" kern="2"/>
              <a:t>r</a:t>
            </a:r>
            <a:r>
              <a:rPr sz="1800" kern="2"/>
              <a:t>esults, incr</a:t>
            </a:r>
            <a:r>
              <a:rPr sz="1800" kern="2"/>
              <a:t xml:space="preserve">eased student engagement, </a:t>
            </a:r>
            <a:r>
              <a:rPr sz="1800" kern="2"/>
              <a:t>and higher teacher satisfaction ar</a:t>
            </a:r>
            <a:r>
              <a:rPr sz="1800" kern="2"/>
              <a:t xml:space="preserve">e just a </a:t>
            </a:r>
            <a:r>
              <a:rPr sz="1800" kern="2"/>
              <a:t>f</a:t>
            </a:r>
            <a:r>
              <a:rPr sz="1800" kern="2"/>
              <a:t>ew of the benefits.</a:t>
            </a:r>
            <a:endParaRPr sz="1800" kern="2"/>
          </a:p>
        </p:txBody>
      </p:sp>
      <p:sp>
        <p:nvSpPr>
          <p:cNvPr name="Text Box 172" id="172"/>
          <p:cNvSpPr txBox="1">
            <a:spLocks noChangeArrowheads="1"/>
          </p:cNvSpPr>
          <p:nvPr/>
        </p:nvSpPr>
        <p:spPr bwMode="auto">
          <a:xfrm rot="0">
            <a:off x="558305" y="1871536"/>
            <a:ext cx="3797173" cy="37967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833"/>
              </a:lnSpc>
              <a:spcAft>
                <a:spcPts val="0"/>
              </a:spcAft>
            </a:pP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impa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ct on educ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ation</a:t>
            </a:r>
            <a:endParaRPr sz="2700" b="1" kern="2">
              <a:solidFill>
                <a:srgbClr val="11A8FF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173" id="173"/>
          <p:cNvSpPr txBox="1">
            <a:spLocks noChangeArrowheads="1"/>
          </p:cNvSpPr>
          <p:nvPr/>
        </p:nvSpPr>
        <p:spPr bwMode="auto">
          <a:xfrm rot="0">
            <a:off x="830174" y="485254"/>
            <a:ext cx="2200288" cy="59874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340"/>
              </a:lnSpc>
            </a:pP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unlocking a w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 xml:space="preserve">orld </a:t>
            </a:r>
            <a:r>
              <a:rPr sz="1800" spc="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o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 xml:space="preserve">f 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p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os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sibilities</a:t>
            </a:r>
            <a:endParaRPr sz="1800" b="1" kern="2">
              <a:solidFill>
                <a:srgbClr val="4C4C4C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174" id="174"/>
          <p:cNvSpPr txBox="1">
            <a:spLocks noChangeArrowheads="1"/>
          </p:cNvSpPr>
          <p:nvPr/>
        </p:nvSpPr>
        <p:spPr bwMode="auto">
          <a:xfrm rot="0">
            <a:off x="233197" y="716483"/>
            <a:ext cx="390055" cy="179921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416"/>
              </a:lnSpc>
              <a:spcAft>
                <a:spcPts val="0"/>
              </a:spcAft>
            </a:pPr>
            <a:r>
              <a:rPr sz="135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4</a:t>
            </a:r>
            <a:endParaRPr sz="135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</p:txBody>
      </p:sp>
      <p:pic>
        <p:nvPicPr>
          <p:cNvPr name="image16.png" id="17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592" y="569976"/>
            <a:ext cx="3133344" cy="4578096"/>
          </a:xfrm>
          <a:prstGeom prst="rect">
            <a:avLst/>
          </a:prstGeom>
        </p:spPr>
      </p:pic>
    </p:spTree>
  </p:cSld>
  <p:clrMapOvr>
    <a:masterClrMapping/>
  </p:clrMapOvr>
  <p:transition spd="fast">
    <p:pull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176" id="176"/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name="Freeform 177" id="177"/>
            <p:cNvSpPr>
              <a:spLocks noChangeArrowheads="1"/>
            </p:cNvSpPr>
            <p:nvPr/>
          </p:nvSpPr>
          <p:spPr bwMode="auto">
            <a:xfrm>
              <a:off x="0" y="0"/>
              <a:ext cx="9144000" cy="5715000"/>
            </a:xfrm>
            <a:custGeom>
              <a:avLst/>
              <a:gdLst/>
              <a:ahLst/>
              <a:cxnLst/>
              <a:rect l="0" t="0" r="r" b="b"/>
              <a:pathLst>
                <a:path w="720000" h="450000">
                  <a:moveTo>
                    <a:pt x="0" y="450000"/>
                  </a:moveTo>
                  <a:lnTo>
                    <a:pt x="720000" y="450000"/>
                  </a:lnTo>
                  <a:lnTo>
                    <a:pt x="720000" y="0"/>
                  </a:lnTo>
                  <a:lnTo>
                    <a:pt x="0" y="0"/>
                  </a:lnTo>
                  <a:lnTo>
                    <a:pt x="0" y="450000"/>
                  </a:lnTo>
                  <a:close/>
                </a:path>
              </a:pathLst>
            </a:custGeom>
            <a:solidFill>
              <a:srgbClr val="BFBCB3"/>
            </a:solidFill>
            <a:ln w="3175"/>
          </p:spPr>
        </p:sp>
      </p:grpSp>
      <p:pic>
        <p:nvPicPr>
          <p:cNvPr name="image17.png" id="178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144"/>
            <a:ext cx="9137904" cy="5705856"/>
          </a:xfrm>
          <a:prstGeom prst="rect">
            <a:avLst/>
          </a:prstGeom>
        </p:spPr>
      </p:pic>
      <p:grpSp>
        <p:nvGrpSpPr>
          <p:cNvPr name="Group 179" id="179"/>
          <p:cNvGrpSpPr/>
          <p:nvPr/>
        </p:nvGrpSpPr>
        <p:grpSpPr>
          <a:xfrm>
            <a:off x="0" y="13"/>
            <a:ext cx="9143987" cy="5714987"/>
            <a:chOff x="0" y="13"/>
            <a:chExt cx="9143987" cy="5714987"/>
          </a:xfrm>
        </p:grpSpPr>
        <p:sp>
          <p:nvSpPr>
            <p:cNvPr name="Freeform 180" id="180"/>
            <p:cNvSpPr>
              <a:spLocks noChangeArrowheads="1"/>
            </p:cNvSpPr>
            <p:nvPr/>
          </p:nvSpPr>
          <p:spPr bwMode="auto">
            <a:xfrm>
              <a:off x="0" y="13"/>
              <a:ext cx="9143987" cy="5714975"/>
            </a:xfrm>
            <a:custGeom>
              <a:avLst/>
              <a:gdLst/>
              <a:ahLst/>
              <a:cxnLst/>
              <a:rect l="0" t="0" r="r" b="b"/>
              <a:pathLst>
                <a:path w="719999" h="449999">
                  <a:moveTo>
                    <a:pt x="0" y="0"/>
                  </a:moveTo>
                  <a:lnTo>
                    <a:pt x="0" y="449999"/>
                  </a:lnTo>
                  <a:lnTo>
                    <a:pt x="719999" y="449999"/>
                  </a:lnTo>
                  <a:lnTo>
                    <a:pt x="7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/>
          </p:spPr>
        </p:sp>
      </p:grpSp>
      <p:sp>
        <p:nvSpPr>
          <p:cNvPr name="Freeform 181" id="181"/>
          <p:cNvSpPr>
            <a:spLocks noChangeArrowheads="1"/>
          </p:cNvSpPr>
          <p:nvPr/>
        </p:nvSpPr>
        <p:spPr bwMode="auto">
          <a:xfrm>
            <a:off x="1031481" y="4996332"/>
            <a:ext cx="1068184" cy="114605"/>
          </a:xfrm>
          <a:custGeom>
            <a:avLst/>
            <a:gdLst/>
            <a:ahLst/>
            <a:cxnLst/>
            <a:rect l="0" t="0" r="r" b="b"/>
            <a:pathLst>
              <a:path w="84109" h="9025">
                <a:moveTo>
                  <a:pt x="0" y="4512"/>
                </a:moveTo>
                <a:lnTo>
                  <a:pt x="0" y="4513"/>
                </a:lnTo>
                <a:cubicBezTo>
                  <a:pt x="0" y="7004"/>
                  <a:pt x="2056" y="9025"/>
                  <a:pt x="4587" y="9025"/>
                </a:cubicBezTo>
                <a:lnTo>
                  <a:pt x="79522" y="9025"/>
                </a:lnTo>
                <a:cubicBezTo>
                  <a:pt x="82054" y="9025"/>
                  <a:pt x="84109" y="7004"/>
                  <a:pt x="84109" y="4513"/>
                </a:cubicBezTo>
                <a:lnTo>
                  <a:pt x="84109" y="4512"/>
                </a:lnTo>
                <a:cubicBezTo>
                  <a:pt x="84109" y="2022"/>
                  <a:pt x="82054" y="0"/>
                  <a:pt x="79522" y="0"/>
                </a:cubicBezTo>
                <a:lnTo>
                  <a:pt x="4587" y="0"/>
                </a:lnTo>
                <a:cubicBezTo>
                  <a:pt x="2056" y="0"/>
                  <a:pt x="0" y="2022"/>
                  <a:pt x="0" y="4512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182" id="182"/>
          <p:cNvSpPr>
            <a:spLocks noChangeArrowheads="1"/>
          </p:cNvSpPr>
          <p:nvPr/>
        </p:nvSpPr>
        <p:spPr bwMode="auto">
          <a:xfrm>
            <a:off x="600951" y="4903902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1979" y="5933"/>
                </a:moveTo>
                <a:lnTo>
                  <a:pt x="7086" y="2323"/>
                </a:lnTo>
                <a:cubicBezTo>
                  <a:pt x="7642" y="1930"/>
                  <a:pt x="7777" y="1156"/>
                  <a:pt x="7388" y="595"/>
                </a:cubicBezTo>
                <a:lnTo>
                  <a:pt x="7343" y="529"/>
                </a:lnTo>
                <a:cubicBezTo>
                  <a:pt x="6953" y="-32"/>
                  <a:pt x="6186" y="-168"/>
                  <a:pt x="5631" y="224"/>
                </a:cubicBezTo>
                <a:lnTo>
                  <a:pt x="524" y="3834"/>
                </a:lnTo>
                <a:cubicBezTo>
                  <a:pt x="-32" y="4227"/>
                  <a:pt x="-167" y="5002"/>
                  <a:pt x="222" y="5563"/>
                </a:cubicBezTo>
                <a:lnTo>
                  <a:pt x="267" y="5628"/>
                </a:lnTo>
                <a:cubicBezTo>
                  <a:pt x="657" y="6189"/>
                  <a:pt x="1424" y="6326"/>
                  <a:pt x="1979" y="5933"/>
                </a:cubicBezTo>
                <a:close/>
              </a:path>
            </a:pathLst>
          </a:custGeom>
          <a:solidFill>
            <a:srgbClr val="FF8200"/>
          </a:solidFill>
          <a:ln w="3175"/>
        </p:spPr>
      </p:sp>
      <p:sp>
        <p:nvSpPr>
          <p:cNvPr name="Freeform 183" id="183"/>
          <p:cNvSpPr>
            <a:spLocks noChangeArrowheads="1"/>
          </p:cNvSpPr>
          <p:nvPr/>
        </p:nvSpPr>
        <p:spPr bwMode="auto">
          <a:xfrm>
            <a:off x="575653" y="4823727"/>
            <a:ext cx="109372" cy="46406"/>
          </a:xfrm>
          <a:custGeom>
            <a:avLst/>
            <a:gdLst/>
            <a:ahLst/>
            <a:cxnLst/>
            <a:rect l="0" t="0" r="r" b="b"/>
            <a:pathLst>
              <a:path w="8613" h="3654">
                <a:moveTo>
                  <a:pt x="1017" y="2543"/>
                </a:moveTo>
                <a:lnTo>
                  <a:pt x="7156" y="3635"/>
                </a:lnTo>
                <a:cubicBezTo>
                  <a:pt x="7825" y="3754"/>
                  <a:pt x="8463" y="3303"/>
                  <a:pt x="8581" y="2628"/>
                </a:cubicBezTo>
                <a:lnTo>
                  <a:pt x="8594" y="2550"/>
                </a:lnTo>
                <a:cubicBezTo>
                  <a:pt x="8712" y="1875"/>
                  <a:pt x="8265" y="1231"/>
                  <a:pt x="7597" y="1112"/>
                </a:cubicBezTo>
                <a:lnTo>
                  <a:pt x="1457" y="19"/>
                </a:lnTo>
                <a:cubicBezTo>
                  <a:pt x="789" y="-100"/>
                  <a:pt x="151" y="352"/>
                  <a:pt x="33" y="1026"/>
                </a:cubicBezTo>
                <a:lnTo>
                  <a:pt x="19" y="1105"/>
                </a:lnTo>
                <a:cubicBezTo>
                  <a:pt x="-99" y="1780"/>
                  <a:pt x="348" y="2424"/>
                  <a:pt x="1017" y="2543"/>
                </a:cubicBezTo>
                <a:close/>
              </a:path>
            </a:pathLst>
          </a:custGeom>
          <a:solidFill>
            <a:srgbClr val="FF5612"/>
          </a:solidFill>
          <a:ln w="3175"/>
        </p:spPr>
      </p:sp>
      <p:sp>
        <p:nvSpPr>
          <p:cNvPr name="Freeform 184" id="184"/>
          <p:cNvSpPr>
            <a:spLocks noChangeArrowheads="1"/>
          </p:cNvSpPr>
          <p:nvPr/>
        </p:nvSpPr>
        <p:spPr bwMode="auto">
          <a:xfrm>
            <a:off x="640017" y="4709744"/>
            <a:ext cx="77445" cy="97574"/>
          </a:xfrm>
          <a:custGeom>
            <a:avLst/>
            <a:gdLst/>
            <a:ahLst/>
            <a:cxnLst/>
            <a:rect l="0" t="0" r="r" b="b"/>
            <a:pathLst>
              <a:path w="6099" h="7683">
                <a:moveTo>
                  <a:pt x="223" y="1998"/>
                </a:moveTo>
                <a:lnTo>
                  <a:pt x="3798" y="7154"/>
                </a:lnTo>
                <a:cubicBezTo>
                  <a:pt x="4187" y="7715"/>
                  <a:pt x="4954" y="7852"/>
                  <a:pt x="5510" y="7459"/>
                </a:cubicBezTo>
                <a:lnTo>
                  <a:pt x="5575" y="7413"/>
                </a:lnTo>
                <a:cubicBezTo>
                  <a:pt x="6131" y="7020"/>
                  <a:pt x="6266" y="6246"/>
                  <a:pt x="5877" y="5684"/>
                </a:cubicBezTo>
                <a:lnTo>
                  <a:pt x="2301" y="529"/>
                </a:lnTo>
                <a:cubicBezTo>
                  <a:pt x="1912" y="-32"/>
                  <a:pt x="1145" y="-169"/>
                  <a:pt x="589" y="224"/>
                </a:cubicBezTo>
                <a:lnTo>
                  <a:pt x="524" y="270"/>
                </a:lnTo>
                <a:cubicBezTo>
                  <a:pt x="-31" y="663"/>
                  <a:pt x="-167" y="1437"/>
                  <a:pt x="223" y="1998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185" id="185"/>
          <p:cNvSpPr>
            <a:spLocks noChangeArrowheads="1"/>
          </p:cNvSpPr>
          <p:nvPr/>
        </p:nvSpPr>
        <p:spPr bwMode="auto">
          <a:xfrm>
            <a:off x="812178" y="4754575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7086" y="2323"/>
                </a:moveTo>
                <a:lnTo>
                  <a:pt x="1979" y="5933"/>
                </a:lnTo>
                <a:cubicBezTo>
                  <a:pt x="1424" y="6326"/>
                  <a:pt x="657" y="6189"/>
                  <a:pt x="267" y="5628"/>
                </a:cubicBezTo>
                <a:lnTo>
                  <a:pt x="222" y="5562"/>
                </a:lnTo>
                <a:cubicBezTo>
                  <a:pt x="-167" y="5001"/>
                  <a:pt x="-32" y="4227"/>
                  <a:pt x="524" y="3834"/>
                </a:cubicBezTo>
                <a:lnTo>
                  <a:pt x="5630" y="224"/>
                </a:lnTo>
                <a:cubicBezTo>
                  <a:pt x="6186" y="-169"/>
                  <a:pt x="6953" y="-32"/>
                  <a:pt x="7342" y="529"/>
                </a:cubicBezTo>
                <a:lnTo>
                  <a:pt x="7388" y="594"/>
                </a:lnTo>
                <a:cubicBezTo>
                  <a:pt x="7777" y="1155"/>
                  <a:pt x="7642" y="1930"/>
                  <a:pt x="7086" y="2323"/>
                </a:cubicBezTo>
                <a:close/>
              </a:path>
            </a:pathLst>
          </a:custGeom>
          <a:solidFill>
            <a:srgbClr val="7F0041"/>
          </a:solidFill>
          <a:ln w="3175"/>
        </p:spPr>
      </p:sp>
      <p:sp>
        <p:nvSpPr>
          <p:cNvPr name="Freeform 186" id="186"/>
          <p:cNvSpPr>
            <a:spLocks noChangeArrowheads="1"/>
          </p:cNvSpPr>
          <p:nvPr/>
        </p:nvSpPr>
        <p:spPr bwMode="auto">
          <a:xfrm>
            <a:off x="754571" y="4687634"/>
            <a:ext cx="45949" cy="110439"/>
          </a:xfrm>
          <a:custGeom>
            <a:avLst/>
            <a:gdLst/>
            <a:ahLst/>
            <a:cxnLst/>
            <a:rect l="0" t="0" r="r" b="b"/>
            <a:pathLst>
              <a:path w="3619" h="8696">
                <a:moveTo>
                  <a:pt x="3600" y="1471"/>
                </a:moveTo>
                <a:lnTo>
                  <a:pt x="2518" y="7670"/>
                </a:lnTo>
                <a:cubicBezTo>
                  <a:pt x="2400" y="8344"/>
                  <a:pt x="1762" y="8795"/>
                  <a:pt x="1094" y="8677"/>
                </a:cubicBezTo>
                <a:lnTo>
                  <a:pt x="1016" y="8663"/>
                </a:lnTo>
                <a:cubicBezTo>
                  <a:pt x="348" y="8544"/>
                  <a:pt x="-99" y="7900"/>
                  <a:pt x="19" y="7225"/>
                </a:cubicBezTo>
                <a:lnTo>
                  <a:pt x="1101" y="1026"/>
                </a:lnTo>
                <a:cubicBezTo>
                  <a:pt x="1218" y="351"/>
                  <a:pt x="1856" y="-100"/>
                  <a:pt x="2525" y="19"/>
                </a:cubicBezTo>
                <a:lnTo>
                  <a:pt x="2603" y="33"/>
                </a:lnTo>
                <a:cubicBezTo>
                  <a:pt x="3271" y="152"/>
                  <a:pt x="3718" y="796"/>
                  <a:pt x="3600" y="1471"/>
                </a:cubicBezTo>
                <a:close/>
              </a:path>
            </a:pathLst>
          </a:custGeom>
          <a:solidFill>
            <a:srgbClr val="7F007E"/>
          </a:solidFill>
          <a:ln w="3175"/>
        </p:spPr>
      </p:sp>
      <p:sp>
        <p:nvSpPr>
          <p:cNvPr name="Freeform 187" id="187"/>
          <p:cNvSpPr>
            <a:spLocks noChangeArrowheads="1"/>
          </p:cNvSpPr>
          <p:nvPr/>
        </p:nvSpPr>
        <p:spPr bwMode="auto">
          <a:xfrm>
            <a:off x="729552" y="4834776"/>
            <a:ext cx="224892" cy="276174"/>
          </a:xfrm>
          <a:custGeom>
            <a:avLst/>
            <a:gdLst/>
            <a:ahLst/>
            <a:cxnLst/>
            <a:rect l="0" t="0" r="r" b="b"/>
            <a:pathLst>
              <a:path w="17708" h="21747">
                <a:moveTo>
                  <a:pt x="12344" y="20858"/>
                </a:moveTo>
                <a:lnTo>
                  <a:pt x="8890" y="15877"/>
                </a:lnTo>
                <a:cubicBezTo>
                  <a:pt x="7409" y="17104"/>
                  <a:pt x="6057" y="18517"/>
                  <a:pt x="4841" y="20142"/>
                </a:cubicBezTo>
                <a:cubicBezTo>
                  <a:pt x="4259" y="20556"/>
                  <a:pt x="3689" y="20273"/>
                  <a:pt x="3573" y="19520"/>
                </a:cubicBezTo>
                <a:lnTo>
                  <a:pt x="19" y="855"/>
                </a:lnTo>
                <a:cubicBezTo>
                  <a:pt x="-97" y="103"/>
                  <a:pt x="343" y="-216"/>
                  <a:pt x="1008" y="155"/>
                </a:cubicBezTo>
                <a:lnTo>
                  <a:pt x="17167" y="9913"/>
                </a:lnTo>
                <a:cubicBezTo>
                  <a:pt x="17827" y="10284"/>
                  <a:pt x="17894" y="10914"/>
                  <a:pt x="17311" y="11326"/>
                </a:cubicBezTo>
                <a:cubicBezTo>
                  <a:pt x="15412" y="11945"/>
                  <a:pt x="13626" y="12738"/>
                  <a:pt x="11963" y="13724"/>
                </a:cubicBezTo>
                <a:lnTo>
                  <a:pt x="15412" y="18693"/>
                </a:lnTo>
                <a:cubicBezTo>
                  <a:pt x="16036" y="19591"/>
                  <a:pt x="15874" y="20798"/>
                  <a:pt x="15048" y="21382"/>
                </a:cubicBezTo>
                <a:lnTo>
                  <a:pt x="14973" y="21437"/>
                </a:lnTo>
                <a:cubicBezTo>
                  <a:pt x="14146" y="22016"/>
                  <a:pt x="12966" y="21762"/>
                  <a:pt x="12344" y="2085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88" id="188"/>
          <p:cNvSpPr>
            <a:spLocks noChangeArrowheads="1"/>
          </p:cNvSpPr>
          <p:nvPr/>
        </p:nvSpPr>
        <p:spPr bwMode="auto">
          <a:xfrm>
            <a:off x="1031481" y="4762779"/>
            <a:ext cx="180467" cy="187846"/>
          </a:xfrm>
          <a:custGeom>
            <a:avLst/>
            <a:gdLst/>
            <a:ahLst/>
            <a:cxnLst/>
            <a:rect l="0" t="0" r="r" b="b"/>
            <a:pathLst>
              <a:path w="14210" h="14791">
                <a:moveTo>
                  <a:pt x="7149" y="14791"/>
                </a:moveTo>
                <a:cubicBezTo>
                  <a:pt x="8189" y="14791"/>
                  <a:pt x="9143" y="14633"/>
                  <a:pt x="10013" y="14315"/>
                </a:cubicBezTo>
                <a:cubicBezTo>
                  <a:pt x="10883" y="13995"/>
                  <a:pt x="11677" y="13502"/>
                  <a:pt x="12393" y="12839"/>
                </a:cubicBezTo>
                <a:cubicBezTo>
                  <a:pt x="12613" y="12625"/>
                  <a:pt x="12743" y="12399"/>
                  <a:pt x="12779" y="12154"/>
                </a:cubicBezTo>
                <a:cubicBezTo>
                  <a:pt x="12817" y="11910"/>
                  <a:pt x="12795" y="11680"/>
                  <a:pt x="12714" y="11459"/>
                </a:cubicBezTo>
                <a:cubicBezTo>
                  <a:pt x="12632" y="11239"/>
                  <a:pt x="12526" y="11058"/>
                  <a:pt x="12393" y="10914"/>
                </a:cubicBezTo>
                <a:cubicBezTo>
                  <a:pt x="12258" y="10753"/>
                  <a:pt x="12056" y="10642"/>
                  <a:pt x="11790" y="10581"/>
                </a:cubicBezTo>
                <a:cubicBezTo>
                  <a:pt x="11524" y="10521"/>
                  <a:pt x="11247" y="10521"/>
                  <a:pt x="10956" y="10584"/>
                </a:cubicBezTo>
                <a:cubicBezTo>
                  <a:pt x="10663" y="10649"/>
                  <a:pt x="10411" y="10787"/>
                  <a:pt x="10196" y="11001"/>
                </a:cubicBezTo>
                <a:cubicBezTo>
                  <a:pt x="9948" y="11193"/>
                  <a:pt x="9656" y="11345"/>
                  <a:pt x="9316" y="11465"/>
                </a:cubicBezTo>
                <a:cubicBezTo>
                  <a:pt x="8975" y="11584"/>
                  <a:pt x="8620" y="11668"/>
                  <a:pt x="8245" y="11714"/>
                </a:cubicBezTo>
                <a:cubicBezTo>
                  <a:pt x="7871" y="11762"/>
                  <a:pt x="7503" y="11771"/>
                  <a:pt x="7149" y="11743"/>
                </a:cubicBezTo>
                <a:cubicBezTo>
                  <a:pt x="6802" y="11709"/>
                  <a:pt x="6454" y="11636"/>
                  <a:pt x="6100" y="11515"/>
                </a:cubicBezTo>
                <a:cubicBezTo>
                  <a:pt x="5747" y="11394"/>
                  <a:pt x="5418" y="11241"/>
                  <a:pt x="5110" y="11051"/>
                </a:cubicBezTo>
                <a:cubicBezTo>
                  <a:pt x="4803" y="10863"/>
                  <a:pt x="4546" y="10649"/>
                  <a:pt x="4335" y="10409"/>
                </a:cubicBezTo>
                <a:cubicBezTo>
                  <a:pt x="4074" y="10152"/>
                  <a:pt x="3860" y="9847"/>
                  <a:pt x="3695" y="9498"/>
                </a:cubicBezTo>
                <a:cubicBezTo>
                  <a:pt x="3532" y="9151"/>
                  <a:pt x="3413" y="8805"/>
                  <a:pt x="3338" y="8457"/>
                </a:cubicBezTo>
                <a:lnTo>
                  <a:pt x="12659" y="8457"/>
                </a:lnTo>
                <a:cubicBezTo>
                  <a:pt x="13076" y="8454"/>
                  <a:pt x="13420" y="8344"/>
                  <a:pt x="13693" y="8130"/>
                </a:cubicBezTo>
                <a:cubicBezTo>
                  <a:pt x="13970" y="7921"/>
                  <a:pt x="14132" y="7634"/>
                  <a:pt x="14181" y="7275"/>
                </a:cubicBezTo>
                <a:cubicBezTo>
                  <a:pt x="14194" y="7241"/>
                  <a:pt x="14205" y="7198"/>
                  <a:pt x="14207" y="7143"/>
                </a:cubicBezTo>
                <a:cubicBezTo>
                  <a:pt x="14209" y="7085"/>
                  <a:pt x="14211" y="7041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6979"/>
                  <a:pt x="14209" y="6950"/>
                  <a:pt x="14209" y="6925"/>
                </a:cubicBezTo>
                <a:cubicBezTo>
                  <a:pt x="14209" y="6895"/>
                  <a:pt x="14209" y="6878"/>
                  <a:pt x="14209" y="6861"/>
                </a:cubicBezTo>
                <a:cubicBezTo>
                  <a:pt x="14145" y="5858"/>
                  <a:pt x="13925" y="4939"/>
                  <a:pt x="13546" y="4104"/>
                </a:cubicBezTo>
                <a:cubicBezTo>
                  <a:pt x="13164" y="3272"/>
                  <a:pt x="12659" y="2546"/>
                  <a:pt x="12020" y="1933"/>
                </a:cubicBezTo>
                <a:cubicBezTo>
                  <a:pt x="11384" y="1320"/>
                  <a:pt x="10654" y="846"/>
                  <a:pt x="9827" y="511"/>
                </a:cubicBezTo>
                <a:cubicBezTo>
                  <a:pt x="9000" y="175"/>
                  <a:pt x="8108" y="4"/>
                  <a:pt x="7149" y="0"/>
                </a:cubicBezTo>
                <a:cubicBezTo>
                  <a:pt x="6140" y="7"/>
                  <a:pt x="5204" y="203"/>
                  <a:pt x="4341" y="589"/>
                </a:cubicBezTo>
                <a:cubicBezTo>
                  <a:pt x="3479" y="977"/>
                  <a:pt x="2726" y="1507"/>
                  <a:pt x="2079" y="2187"/>
                </a:cubicBezTo>
                <a:cubicBezTo>
                  <a:pt x="1433" y="2866"/>
                  <a:pt x="926" y="3652"/>
                  <a:pt x="564" y="4540"/>
                </a:cubicBezTo>
                <a:cubicBezTo>
                  <a:pt x="201" y="5430"/>
                  <a:pt x="11" y="6381"/>
                  <a:pt x="0" y="7393"/>
                </a:cubicBezTo>
                <a:cubicBezTo>
                  <a:pt x="11" y="8406"/>
                  <a:pt x="201" y="9357"/>
                  <a:pt x="564" y="10241"/>
                </a:cubicBezTo>
                <a:cubicBezTo>
                  <a:pt x="926" y="11130"/>
                  <a:pt x="1433" y="11910"/>
                  <a:pt x="2079" y="12589"/>
                </a:cubicBezTo>
                <a:cubicBezTo>
                  <a:pt x="2726" y="13267"/>
                  <a:pt x="3479" y="13802"/>
                  <a:pt x="4341" y="14189"/>
                </a:cubicBezTo>
                <a:cubicBezTo>
                  <a:pt x="5204" y="14576"/>
                  <a:pt x="6140" y="14778"/>
                  <a:pt x="7149" y="14791"/>
                </a:cubicBezTo>
                <a:close/>
                <a:moveTo>
                  <a:pt x="7149" y="2808"/>
                </a:moveTo>
                <a:cubicBezTo>
                  <a:pt x="7788" y="2866"/>
                  <a:pt x="8359" y="3001"/>
                  <a:pt x="8861" y="3220"/>
                </a:cubicBezTo>
                <a:cubicBezTo>
                  <a:pt x="9365" y="3438"/>
                  <a:pt x="9798" y="3701"/>
                  <a:pt x="10165" y="4009"/>
                </a:cubicBezTo>
                <a:cubicBezTo>
                  <a:pt x="10527" y="4321"/>
                  <a:pt x="10820" y="4646"/>
                  <a:pt x="11044" y="4985"/>
                </a:cubicBezTo>
                <a:cubicBezTo>
                  <a:pt x="11264" y="5321"/>
                  <a:pt x="11413" y="5643"/>
                  <a:pt x="11485" y="5943"/>
                </a:cubicBezTo>
                <a:lnTo>
                  <a:pt x="3193" y="5943"/>
                </a:lnTo>
                <a:cubicBezTo>
                  <a:pt x="3249" y="5633"/>
                  <a:pt x="3372" y="5309"/>
                  <a:pt x="3560" y="4959"/>
                </a:cubicBezTo>
                <a:cubicBezTo>
                  <a:pt x="3745" y="4612"/>
                  <a:pt x="4003" y="4281"/>
                  <a:pt x="4325" y="3965"/>
                </a:cubicBezTo>
                <a:cubicBezTo>
                  <a:pt x="4648" y="3652"/>
                  <a:pt x="5045" y="3390"/>
                  <a:pt x="5511" y="3181"/>
                </a:cubicBezTo>
                <a:cubicBezTo>
                  <a:pt x="5983" y="2967"/>
                  <a:pt x="6527" y="2843"/>
                  <a:pt x="7149" y="280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89" id="189"/>
          <p:cNvSpPr>
            <a:spLocks noChangeArrowheads="1"/>
          </p:cNvSpPr>
          <p:nvPr/>
        </p:nvSpPr>
        <p:spPr bwMode="auto">
          <a:xfrm>
            <a:off x="1232484" y="4687621"/>
            <a:ext cx="180797" cy="262992"/>
          </a:xfrm>
          <a:custGeom>
            <a:avLst/>
            <a:gdLst/>
            <a:ahLst/>
            <a:cxnLst/>
            <a:rect l="0" t="0" r="r" b="b"/>
            <a:pathLst>
              <a:path w="14236" h="20709">
                <a:moveTo>
                  <a:pt x="14236" y="13344"/>
                </a:moveTo>
                <a:cubicBezTo>
                  <a:pt x="14236" y="13344"/>
                  <a:pt x="14236" y="13344"/>
                  <a:pt x="14236" y="13344"/>
                </a:cubicBezTo>
                <a:cubicBezTo>
                  <a:pt x="14236" y="13327"/>
                  <a:pt x="14236" y="13320"/>
                  <a:pt x="14236" y="13318"/>
                </a:cubicBezTo>
                <a:cubicBezTo>
                  <a:pt x="14236" y="13314"/>
                  <a:pt x="14236" y="13312"/>
                  <a:pt x="14236" y="13312"/>
                </a:cubicBezTo>
                <a:lnTo>
                  <a:pt x="14236" y="1600"/>
                </a:lnTo>
                <a:cubicBezTo>
                  <a:pt x="14232" y="1307"/>
                  <a:pt x="14161" y="1045"/>
                  <a:pt x="14023" y="805"/>
                </a:cubicBezTo>
                <a:cubicBezTo>
                  <a:pt x="13884" y="563"/>
                  <a:pt x="13692" y="370"/>
                  <a:pt x="13455" y="229"/>
                </a:cubicBezTo>
                <a:cubicBezTo>
                  <a:pt x="13218" y="81"/>
                  <a:pt x="12952" y="9"/>
                  <a:pt x="12657" y="0"/>
                </a:cubicBezTo>
                <a:cubicBezTo>
                  <a:pt x="12351" y="9"/>
                  <a:pt x="12077" y="81"/>
                  <a:pt x="11837" y="229"/>
                </a:cubicBezTo>
                <a:cubicBezTo>
                  <a:pt x="11593" y="370"/>
                  <a:pt x="11403" y="563"/>
                  <a:pt x="11262" y="805"/>
                </a:cubicBezTo>
                <a:cubicBezTo>
                  <a:pt x="11121" y="1045"/>
                  <a:pt x="11048" y="1307"/>
                  <a:pt x="11047" y="1600"/>
                </a:cubicBezTo>
                <a:lnTo>
                  <a:pt x="11047" y="7158"/>
                </a:lnTo>
                <a:cubicBezTo>
                  <a:pt x="10500" y="6771"/>
                  <a:pt x="9886" y="6468"/>
                  <a:pt x="9215" y="6249"/>
                </a:cubicBezTo>
                <a:cubicBezTo>
                  <a:pt x="8541" y="6033"/>
                  <a:pt x="7844" y="5922"/>
                  <a:pt x="7119" y="5918"/>
                </a:cubicBezTo>
                <a:cubicBezTo>
                  <a:pt x="6125" y="5925"/>
                  <a:pt x="5197" y="6121"/>
                  <a:pt x="4337" y="6507"/>
                </a:cubicBezTo>
                <a:cubicBezTo>
                  <a:pt x="3477" y="6895"/>
                  <a:pt x="2723" y="7428"/>
                  <a:pt x="2077" y="8109"/>
                </a:cubicBezTo>
                <a:cubicBezTo>
                  <a:pt x="1427" y="8790"/>
                  <a:pt x="922" y="9576"/>
                  <a:pt x="557" y="10473"/>
                </a:cubicBezTo>
                <a:cubicBezTo>
                  <a:pt x="193" y="11364"/>
                  <a:pt x="8" y="12324"/>
                  <a:pt x="0" y="13344"/>
                </a:cubicBezTo>
                <a:cubicBezTo>
                  <a:pt x="8" y="14348"/>
                  <a:pt x="193" y="15297"/>
                  <a:pt x="557" y="16180"/>
                </a:cubicBezTo>
                <a:cubicBezTo>
                  <a:pt x="922" y="17066"/>
                  <a:pt x="1427" y="17848"/>
                  <a:pt x="2077" y="18525"/>
                </a:cubicBezTo>
                <a:cubicBezTo>
                  <a:pt x="2723" y="19203"/>
                  <a:pt x="3477" y="19735"/>
                  <a:pt x="4337" y="20120"/>
                </a:cubicBezTo>
                <a:cubicBezTo>
                  <a:pt x="5197" y="20506"/>
                  <a:pt x="6125" y="20700"/>
                  <a:pt x="7119" y="20709"/>
                </a:cubicBezTo>
                <a:cubicBezTo>
                  <a:pt x="7858" y="20703"/>
                  <a:pt x="8566" y="20588"/>
                  <a:pt x="9244" y="20363"/>
                </a:cubicBezTo>
                <a:cubicBezTo>
                  <a:pt x="9923" y="20136"/>
                  <a:pt x="10543" y="19830"/>
                  <a:pt x="11106" y="19439"/>
                </a:cubicBezTo>
                <a:cubicBezTo>
                  <a:pt x="11184" y="19802"/>
                  <a:pt x="11363" y="20101"/>
                  <a:pt x="11640" y="20340"/>
                </a:cubicBezTo>
                <a:cubicBezTo>
                  <a:pt x="11916" y="20577"/>
                  <a:pt x="12254" y="20700"/>
                  <a:pt x="12657" y="20709"/>
                </a:cubicBezTo>
                <a:cubicBezTo>
                  <a:pt x="12952" y="20704"/>
                  <a:pt x="13218" y="20631"/>
                  <a:pt x="13455" y="20487"/>
                </a:cubicBezTo>
                <a:cubicBezTo>
                  <a:pt x="13692" y="20342"/>
                  <a:pt x="13884" y="20147"/>
                  <a:pt x="14023" y="19909"/>
                </a:cubicBezTo>
                <a:cubicBezTo>
                  <a:pt x="14161" y="19669"/>
                  <a:pt x="14232" y="19403"/>
                  <a:pt x="14236" y="19111"/>
                </a:cubicBezTo>
                <a:lnTo>
                  <a:pt x="14236" y="13344"/>
                </a:lnTo>
                <a:close/>
                <a:moveTo>
                  <a:pt x="9874" y="10350"/>
                </a:moveTo>
                <a:cubicBezTo>
                  <a:pt x="10243" y="10726"/>
                  <a:pt x="10532" y="11170"/>
                  <a:pt x="10737" y="11680"/>
                </a:cubicBezTo>
                <a:cubicBezTo>
                  <a:pt x="10940" y="12193"/>
                  <a:pt x="11045" y="12745"/>
                  <a:pt x="11047" y="13344"/>
                </a:cubicBezTo>
                <a:cubicBezTo>
                  <a:pt x="11045" y="13911"/>
                  <a:pt x="10940" y="14447"/>
                  <a:pt x="10737" y="14953"/>
                </a:cubicBezTo>
                <a:cubicBezTo>
                  <a:pt x="10532" y="15457"/>
                  <a:pt x="10243" y="15899"/>
                  <a:pt x="9874" y="16274"/>
                </a:cubicBezTo>
                <a:cubicBezTo>
                  <a:pt x="9506" y="16662"/>
                  <a:pt x="9092" y="16960"/>
                  <a:pt x="8628" y="17169"/>
                </a:cubicBezTo>
                <a:cubicBezTo>
                  <a:pt x="8166" y="17380"/>
                  <a:pt x="7661" y="17487"/>
                  <a:pt x="7119" y="17489"/>
                </a:cubicBezTo>
                <a:cubicBezTo>
                  <a:pt x="6589" y="17487"/>
                  <a:pt x="6089" y="17380"/>
                  <a:pt x="5620" y="17169"/>
                </a:cubicBezTo>
                <a:cubicBezTo>
                  <a:pt x="5150" y="16960"/>
                  <a:pt x="4731" y="16662"/>
                  <a:pt x="4362" y="16274"/>
                </a:cubicBezTo>
                <a:cubicBezTo>
                  <a:pt x="3993" y="15899"/>
                  <a:pt x="3707" y="15457"/>
                  <a:pt x="3501" y="14953"/>
                </a:cubicBezTo>
                <a:cubicBezTo>
                  <a:pt x="3299" y="14447"/>
                  <a:pt x="3196" y="13911"/>
                  <a:pt x="3191" y="13344"/>
                </a:cubicBezTo>
                <a:cubicBezTo>
                  <a:pt x="3196" y="12745"/>
                  <a:pt x="3299" y="12193"/>
                  <a:pt x="3501" y="11680"/>
                </a:cubicBezTo>
                <a:cubicBezTo>
                  <a:pt x="3707" y="11170"/>
                  <a:pt x="3993" y="10726"/>
                  <a:pt x="4362" y="10350"/>
                </a:cubicBezTo>
                <a:cubicBezTo>
                  <a:pt x="4731" y="9964"/>
                  <a:pt x="5150" y="9666"/>
                  <a:pt x="5620" y="9458"/>
                </a:cubicBezTo>
                <a:cubicBezTo>
                  <a:pt x="6089" y="9247"/>
                  <a:pt x="6589" y="9141"/>
                  <a:pt x="7119" y="9138"/>
                </a:cubicBezTo>
                <a:cubicBezTo>
                  <a:pt x="7661" y="9141"/>
                  <a:pt x="8166" y="9247"/>
                  <a:pt x="8628" y="9458"/>
                </a:cubicBezTo>
                <a:cubicBezTo>
                  <a:pt x="9092" y="9666"/>
                  <a:pt x="9506" y="9964"/>
                  <a:pt x="9874" y="1035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90" id="190"/>
          <p:cNvSpPr>
            <a:spLocks noChangeArrowheads="1"/>
          </p:cNvSpPr>
          <p:nvPr/>
        </p:nvSpPr>
        <p:spPr bwMode="auto">
          <a:xfrm>
            <a:off x="1439609" y="4762779"/>
            <a:ext cx="155880" cy="187846"/>
          </a:xfrm>
          <a:custGeom>
            <a:avLst/>
            <a:gdLst/>
            <a:ahLst/>
            <a:cxnLst/>
            <a:rect l="0" t="0" r="r" b="b"/>
            <a:pathLst>
              <a:path w="12274" h="14791">
                <a:moveTo>
                  <a:pt x="12274" y="8640"/>
                </a:moveTo>
                <a:lnTo>
                  <a:pt x="12274" y="1569"/>
                </a:lnTo>
                <a:cubicBezTo>
                  <a:pt x="12267" y="1288"/>
                  <a:pt x="12194" y="1028"/>
                  <a:pt x="12046" y="793"/>
                </a:cubicBezTo>
                <a:cubicBezTo>
                  <a:pt x="11899" y="557"/>
                  <a:pt x="11708" y="366"/>
                  <a:pt x="11468" y="224"/>
                </a:cubicBezTo>
                <a:cubicBezTo>
                  <a:pt x="11229" y="80"/>
                  <a:pt x="10971" y="4"/>
                  <a:pt x="10691" y="0"/>
                </a:cubicBezTo>
                <a:cubicBezTo>
                  <a:pt x="10397" y="4"/>
                  <a:pt x="10135" y="80"/>
                  <a:pt x="9909" y="224"/>
                </a:cubicBezTo>
                <a:cubicBezTo>
                  <a:pt x="9680" y="366"/>
                  <a:pt x="9503" y="557"/>
                  <a:pt x="9370" y="793"/>
                </a:cubicBezTo>
                <a:cubicBezTo>
                  <a:pt x="9238" y="1028"/>
                  <a:pt x="9171" y="1288"/>
                  <a:pt x="9171" y="1569"/>
                </a:cubicBezTo>
                <a:lnTo>
                  <a:pt x="9171" y="1569"/>
                </a:lnTo>
                <a:lnTo>
                  <a:pt x="9171" y="8640"/>
                </a:lnTo>
                <a:cubicBezTo>
                  <a:pt x="9156" y="9208"/>
                  <a:pt x="9011" y="9717"/>
                  <a:pt x="8737" y="10170"/>
                </a:cubicBezTo>
                <a:cubicBezTo>
                  <a:pt x="8465" y="10625"/>
                  <a:pt x="8099" y="10985"/>
                  <a:pt x="7640" y="11249"/>
                </a:cubicBezTo>
                <a:cubicBezTo>
                  <a:pt x="7179" y="11515"/>
                  <a:pt x="6666" y="11649"/>
                  <a:pt x="6093" y="11656"/>
                </a:cubicBezTo>
                <a:cubicBezTo>
                  <a:pt x="5531" y="11649"/>
                  <a:pt x="5026" y="11515"/>
                  <a:pt x="4575" y="11249"/>
                </a:cubicBezTo>
                <a:cubicBezTo>
                  <a:pt x="4126" y="10985"/>
                  <a:pt x="3769" y="10625"/>
                  <a:pt x="3506" y="10170"/>
                </a:cubicBezTo>
                <a:cubicBezTo>
                  <a:pt x="3242" y="9717"/>
                  <a:pt x="3109" y="9208"/>
                  <a:pt x="3104" y="8640"/>
                </a:cubicBezTo>
                <a:lnTo>
                  <a:pt x="3104" y="1569"/>
                </a:lnTo>
                <a:cubicBezTo>
                  <a:pt x="3100" y="1288"/>
                  <a:pt x="3031" y="1028"/>
                  <a:pt x="2897" y="793"/>
                </a:cubicBezTo>
                <a:cubicBezTo>
                  <a:pt x="2759" y="557"/>
                  <a:pt x="2577" y="366"/>
                  <a:pt x="2344" y="224"/>
                </a:cubicBezTo>
                <a:cubicBezTo>
                  <a:pt x="2111" y="80"/>
                  <a:pt x="1848" y="4"/>
                  <a:pt x="1552" y="0"/>
                </a:cubicBezTo>
                <a:cubicBezTo>
                  <a:pt x="1266" y="4"/>
                  <a:pt x="1004" y="80"/>
                  <a:pt x="772" y="224"/>
                </a:cubicBezTo>
                <a:cubicBezTo>
                  <a:pt x="538" y="366"/>
                  <a:pt x="351" y="557"/>
                  <a:pt x="212" y="793"/>
                </a:cubicBezTo>
                <a:cubicBezTo>
                  <a:pt x="75" y="1028"/>
                  <a:pt x="3" y="1288"/>
                  <a:pt x="0" y="1569"/>
                </a:cubicBezTo>
                <a:lnTo>
                  <a:pt x="0" y="8640"/>
                </a:lnTo>
                <a:cubicBezTo>
                  <a:pt x="6" y="9489"/>
                  <a:pt x="165" y="10283"/>
                  <a:pt x="481" y="11025"/>
                </a:cubicBezTo>
                <a:cubicBezTo>
                  <a:pt x="795" y="11765"/>
                  <a:pt x="1235" y="12418"/>
                  <a:pt x="1794" y="12978"/>
                </a:cubicBezTo>
                <a:cubicBezTo>
                  <a:pt x="2352" y="13545"/>
                  <a:pt x="2997" y="13987"/>
                  <a:pt x="3733" y="14304"/>
                </a:cubicBezTo>
                <a:cubicBezTo>
                  <a:pt x="4464" y="14625"/>
                  <a:pt x="5253" y="14785"/>
                  <a:pt x="6093" y="14791"/>
                </a:cubicBezTo>
                <a:cubicBezTo>
                  <a:pt x="6943" y="14785"/>
                  <a:pt x="7736" y="14625"/>
                  <a:pt x="8481" y="14304"/>
                </a:cubicBezTo>
                <a:cubicBezTo>
                  <a:pt x="9223" y="13987"/>
                  <a:pt x="9880" y="13545"/>
                  <a:pt x="10449" y="12978"/>
                </a:cubicBezTo>
                <a:cubicBezTo>
                  <a:pt x="11016" y="12418"/>
                  <a:pt x="11458" y="11765"/>
                  <a:pt x="11780" y="11025"/>
                </a:cubicBezTo>
                <a:cubicBezTo>
                  <a:pt x="12106" y="10283"/>
                  <a:pt x="12267" y="9489"/>
                  <a:pt x="12274" y="864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91" id="191"/>
          <p:cNvSpPr>
            <a:spLocks noChangeArrowheads="1"/>
          </p:cNvSpPr>
          <p:nvPr/>
        </p:nvSpPr>
        <p:spPr bwMode="auto">
          <a:xfrm>
            <a:off x="1622209" y="4687621"/>
            <a:ext cx="41275" cy="262992"/>
          </a:xfrm>
          <a:custGeom>
            <a:avLst/>
            <a:gdLst/>
            <a:ahLst/>
            <a:cxnLst/>
            <a:rect l="0" t="0" r="r" b="b"/>
            <a:pathLst>
              <a:path w="3250" h="20709">
                <a:moveTo>
                  <a:pt x="0" y="1631"/>
                </a:moveTo>
                <a:lnTo>
                  <a:pt x="0" y="19082"/>
                </a:lnTo>
                <a:cubicBezTo>
                  <a:pt x="0" y="19380"/>
                  <a:pt x="75" y="19654"/>
                  <a:pt x="218" y="19898"/>
                </a:cubicBezTo>
                <a:cubicBezTo>
                  <a:pt x="364" y="20142"/>
                  <a:pt x="559" y="20340"/>
                  <a:pt x="801" y="20484"/>
                </a:cubicBezTo>
                <a:cubicBezTo>
                  <a:pt x="1042" y="20631"/>
                  <a:pt x="1311" y="20704"/>
                  <a:pt x="1608" y="20709"/>
                </a:cubicBezTo>
                <a:cubicBezTo>
                  <a:pt x="1916" y="20704"/>
                  <a:pt x="2192" y="20631"/>
                  <a:pt x="2438" y="20484"/>
                </a:cubicBezTo>
                <a:cubicBezTo>
                  <a:pt x="2685" y="20340"/>
                  <a:pt x="2881" y="20142"/>
                  <a:pt x="3026" y="19898"/>
                </a:cubicBezTo>
                <a:cubicBezTo>
                  <a:pt x="3170" y="19654"/>
                  <a:pt x="3248" y="19380"/>
                  <a:pt x="3250" y="19082"/>
                </a:cubicBezTo>
                <a:lnTo>
                  <a:pt x="3250" y="1631"/>
                </a:lnTo>
                <a:cubicBezTo>
                  <a:pt x="3248" y="1329"/>
                  <a:pt x="3170" y="1058"/>
                  <a:pt x="3026" y="815"/>
                </a:cubicBezTo>
                <a:cubicBezTo>
                  <a:pt x="2881" y="570"/>
                  <a:pt x="2685" y="373"/>
                  <a:pt x="2438" y="229"/>
                </a:cubicBezTo>
                <a:cubicBezTo>
                  <a:pt x="2192" y="81"/>
                  <a:pt x="1916" y="9"/>
                  <a:pt x="1608" y="0"/>
                </a:cubicBezTo>
                <a:cubicBezTo>
                  <a:pt x="1311" y="9"/>
                  <a:pt x="1042" y="81"/>
                  <a:pt x="801" y="229"/>
                </a:cubicBezTo>
                <a:cubicBezTo>
                  <a:pt x="559" y="373"/>
                  <a:pt x="364" y="570"/>
                  <a:pt x="218" y="815"/>
                </a:cubicBezTo>
                <a:cubicBezTo>
                  <a:pt x="75" y="1058"/>
                  <a:pt x="0" y="1329"/>
                  <a:pt x="0" y="1631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92" id="192"/>
          <p:cNvSpPr>
            <a:spLocks noChangeArrowheads="1"/>
          </p:cNvSpPr>
          <p:nvPr/>
        </p:nvSpPr>
        <p:spPr bwMode="auto">
          <a:xfrm>
            <a:off x="1690180" y="4687621"/>
            <a:ext cx="40069" cy="262992"/>
          </a:xfrm>
          <a:custGeom>
            <a:avLst/>
            <a:gdLst/>
            <a:ahLst/>
            <a:cxnLst/>
            <a:rect l="0" t="0" r="r" b="b"/>
            <a:pathLst>
              <a:path w="3156" h="20709">
                <a:moveTo>
                  <a:pt x="1578" y="5944"/>
                </a:moveTo>
                <a:cubicBezTo>
                  <a:pt x="1130" y="5951"/>
                  <a:pt x="755" y="6105"/>
                  <a:pt x="458" y="6403"/>
                </a:cubicBezTo>
                <a:cubicBezTo>
                  <a:pt x="161" y="6701"/>
                  <a:pt x="9" y="7088"/>
                  <a:pt x="0" y="7573"/>
                </a:cubicBezTo>
                <a:lnTo>
                  <a:pt x="0" y="19111"/>
                </a:lnTo>
                <a:cubicBezTo>
                  <a:pt x="9" y="19565"/>
                  <a:pt x="161" y="19944"/>
                  <a:pt x="458" y="20245"/>
                </a:cubicBezTo>
                <a:cubicBezTo>
                  <a:pt x="755" y="20545"/>
                  <a:pt x="1130" y="20700"/>
                  <a:pt x="1578" y="20709"/>
                </a:cubicBezTo>
                <a:cubicBezTo>
                  <a:pt x="2042" y="20700"/>
                  <a:pt x="2421" y="20545"/>
                  <a:pt x="2707" y="20245"/>
                </a:cubicBezTo>
                <a:cubicBezTo>
                  <a:pt x="2999" y="19944"/>
                  <a:pt x="3149" y="19565"/>
                  <a:pt x="3156" y="19111"/>
                </a:cubicBezTo>
                <a:lnTo>
                  <a:pt x="3156" y="7573"/>
                </a:lnTo>
                <a:cubicBezTo>
                  <a:pt x="3149" y="7088"/>
                  <a:pt x="2999" y="6701"/>
                  <a:pt x="2707" y="6403"/>
                </a:cubicBezTo>
                <a:cubicBezTo>
                  <a:pt x="2421" y="6105"/>
                  <a:pt x="2042" y="5951"/>
                  <a:pt x="1578" y="5944"/>
                </a:cubicBezTo>
                <a:close/>
                <a:moveTo>
                  <a:pt x="3156" y="1600"/>
                </a:moveTo>
                <a:cubicBezTo>
                  <a:pt x="3149" y="1145"/>
                  <a:pt x="2999" y="767"/>
                  <a:pt x="2707" y="467"/>
                </a:cubicBezTo>
                <a:cubicBezTo>
                  <a:pt x="2421" y="168"/>
                  <a:pt x="2042" y="15"/>
                  <a:pt x="1578" y="0"/>
                </a:cubicBezTo>
                <a:cubicBezTo>
                  <a:pt x="1130" y="15"/>
                  <a:pt x="755" y="168"/>
                  <a:pt x="458" y="467"/>
                </a:cubicBezTo>
                <a:cubicBezTo>
                  <a:pt x="161" y="767"/>
                  <a:pt x="9" y="1145"/>
                  <a:pt x="0" y="1600"/>
                </a:cubicBezTo>
                <a:lnTo>
                  <a:pt x="0" y="2220"/>
                </a:lnTo>
                <a:cubicBezTo>
                  <a:pt x="0" y="2517"/>
                  <a:pt x="73" y="2788"/>
                  <a:pt x="213" y="3035"/>
                </a:cubicBezTo>
                <a:cubicBezTo>
                  <a:pt x="353" y="3279"/>
                  <a:pt x="541" y="3472"/>
                  <a:pt x="778" y="3620"/>
                </a:cubicBezTo>
                <a:cubicBezTo>
                  <a:pt x="1016" y="3765"/>
                  <a:pt x="1282" y="3840"/>
                  <a:pt x="1578" y="3845"/>
                </a:cubicBezTo>
                <a:cubicBezTo>
                  <a:pt x="1883" y="3840"/>
                  <a:pt x="2153" y="3765"/>
                  <a:pt x="2391" y="3620"/>
                </a:cubicBezTo>
                <a:cubicBezTo>
                  <a:pt x="2627" y="3472"/>
                  <a:pt x="2815" y="3279"/>
                  <a:pt x="2951" y="3035"/>
                </a:cubicBezTo>
                <a:cubicBezTo>
                  <a:pt x="3088" y="2788"/>
                  <a:pt x="3154" y="2517"/>
                  <a:pt x="3156" y="2220"/>
                </a:cubicBezTo>
                <a:lnTo>
                  <a:pt x="3156" y="1600"/>
                </a:ln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93" id="193"/>
          <p:cNvSpPr>
            <a:spLocks noChangeArrowheads="1"/>
          </p:cNvSpPr>
          <p:nvPr/>
        </p:nvSpPr>
        <p:spPr bwMode="auto">
          <a:xfrm>
            <a:off x="1756982" y="4762779"/>
            <a:ext cx="155169" cy="187846"/>
          </a:xfrm>
          <a:custGeom>
            <a:avLst/>
            <a:gdLst/>
            <a:ahLst/>
            <a:cxnLst/>
            <a:rect l="0" t="0" r="r" b="b"/>
            <a:pathLst>
              <a:path w="12219" h="14791">
                <a:moveTo>
                  <a:pt x="6092" y="0"/>
                </a:moveTo>
                <a:cubicBezTo>
                  <a:pt x="5518" y="1"/>
                  <a:pt x="4967" y="87"/>
                  <a:pt x="4442" y="247"/>
                </a:cubicBezTo>
                <a:cubicBezTo>
                  <a:pt x="3915" y="408"/>
                  <a:pt x="3428" y="634"/>
                  <a:pt x="2987" y="918"/>
                </a:cubicBezTo>
                <a:cubicBezTo>
                  <a:pt x="2848" y="634"/>
                  <a:pt x="2654" y="408"/>
                  <a:pt x="2400" y="247"/>
                </a:cubicBezTo>
                <a:cubicBezTo>
                  <a:pt x="2146" y="87"/>
                  <a:pt x="1864" y="1"/>
                  <a:pt x="1551" y="0"/>
                </a:cubicBezTo>
                <a:cubicBezTo>
                  <a:pt x="1102" y="10"/>
                  <a:pt x="734" y="164"/>
                  <a:pt x="446" y="463"/>
                </a:cubicBezTo>
                <a:cubicBezTo>
                  <a:pt x="160" y="758"/>
                  <a:pt x="10" y="1123"/>
                  <a:pt x="0" y="1568"/>
                </a:cubicBezTo>
                <a:lnTo>
                  <a:pt x="0" y="6152"/>
                </a:lnTo>
                <a:cubicBezTo>
                  <a:pt x="0" y="6152"/>
                  <a:pt x="0" y="6152"/>
                  <a:pt x="0" y="6152"/>
                </a:cubicBezTo>
                <a:lnTo>
                  <a:pt x="0" y="13223"/>
                </a:lnTo>
                <a:cubicBezTo>
                  <a:pt x="10" y="13664"/>
                  <a:pt x="160" y="14033"/>
                  <a:pt x="446" y="14328"/>
                </a:cubicBezTo>
                <a:cubicBezTo>
                  <a:pt x="734" y="14627"/>
                  <a:pt x="1102" y="14781"/>
                  <a:pt x="1551" y="14791"/>
                </a:cubicBezTo>
                <a:cubicBezTo>
                  <a:pt x="1940" y="14782"/>
                  <a:pt x="2276" y="14659"/>
                  <a:pt x="2558" y="14422"/>
                </a:cubicBezTo>
                <a:cubicBezTo>
                  <a:pt x="2841" y="14183"/>
                  <a:pt x="3022" y="13882"/>
                  <a:pt x="3102" y="13519"/>
                </a:cubicBezTo>
                <a:cubicBezTo>
                  <a:pt x="3132" y="13460"/>
                  <a:pt x="3148" y="13405"/>
                  <a:pt x="3152" y="13361"/>
                </a:cubicBezTo>
                <a:cubicBezTo>
                  <a:pt x="3160" y="13313"/>
                  <a:pt x="3164" y="13265"/>
                  <a:pt x="3160" y="13223"/>
                </a:cubicBezTo>
                <a:lnTo>
                  <a:pt x="3160" y="13223"/>
                </a:lnTo>
                <a:lnTo>
                  <a:pt x="3160" y="6152"/>
                </a:lnTo>
                <a:cubicBezTo>
                  <a:pt x="3166" y="5593"/>
                  <a:pt x="3299" y="5090"/>
                  <a:pt x="3556" y="4640"/>
                </a:cubicBezTo>
                <a:cubicBezTo>
                  <a:pt x="3814" y="4192"/>
                  <a:pt x="4165" y="3835"/>
                  <a:pt x="4603" y="3570"/>
                </a:cubicBezTo>
                <a:cubicBezTo>
                  <a:pt x="5043" y="3304"/>
                  <a:pt x="5542" y="3168"/>
                  <a:pt x="6092" y="3162"/>
                </a:cubicBezTo>
                <a:cubicBezTo>
                  <a:pt x="6658" y="3168"/>
                  <a:pt x="7168" y="3304"/>
                  <a:pt x="7626" y="3570"/>
                </a:cubicBezTo>
                <a:cubicBezTo>
                  <a:pt x="8084" y="3835"/>
                  <a:pt x="8452" y="4192"/>
                  <a:pt x="8723" y="4640"/>
                </a:cubicBezTo>
                <a:cubicBezTo>
                  <a:pt x="8998" y="5090"/>
                  <a:pt x="9135" y="5593"/>
                  <a:pt x="9142" y="6152"/>
                </a:cubicBezTo>
                <a:lnTo>
                  <a:pt x="9142" y="13223"/>
                </a:lnTo>
                <a:cubicBezTo>
                  <a:pt x="9145" y="13513"/>
                  <a:pt x="9220" y="13773"/>
                  <a:pt x="9363" y="14010"/>
                </a:cubicBezTo>
                <a:cubicBezTo>
                  <a:pt x="9504" y="14247"/>
                  <a:pt x="9693" y="14434"/>
                  <a:pt x="9927" y="14576"/>
                </a:cubicBezTo>
                <a:cubicBezTo>
                  <a:pt x="10161" y="14713"/>
                  <a:pt x="10415" y="14786"/>
                  <a:pt x="10694" y="14791"/>
                </a:cubicBezTo>
                <a:cubicBezTo>
                  <a:pt x="11130" y="14781"/>
                  <a:pt x="11489" y="14627"/>
                  <a:pt x="11772" y="14328"/>
                </a:cubicBezTo>
                <a:cubicBezTo>
                  <a:pt x="12059" y="14033"/>
                  <a:pt x="12207" y="13664"/>
                  <a:pt x="12219" y="13223"/>
                </a:cubicBezTo>
                <a:lnTo>
                  <a:pt x="12219" y="6152"/>
                </a:lnTo>
                <a:cubicBezTo>
                  <a:pt x="12214" y="5309"/>
                  <a:pt x="12053" y="4519"/>
                  <a:pt x="11738" y="3778"/>
                </a:cubicBezTo>
                <a:cubicBezTo>
                  <a:pt x="11424" y="3039"/>
                  <a:pt x="10989" y="2387"/>
                  <a:pt x="10431" y="1824"/>
                </a:cubicBezTo>
                <a:cubicBezTo>
                  <a:pt x="9873" y="1254"/>
                  <a:pt x="9224" y="815"/>
                  <a:pt x="8484" y="492"/>
                </a:cubicBezTo>
                <a:cubicBezTo>
                  <a:pt x="7744" y="169"/>
                  <a:pt x="6948" y="7"/>
                  <a:pt x="6092" y="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194" id="194"/>
          <p:cNvSpPr>
            <a:spLocks noChangeArrowheads="1"/>
          </p:cNvSpPr>
          <p:nvPr/>
        </p:nvSpPr>
        <p:spPr bwMode="auto">
          <a:xfrm>
            <a:off x="1937906" y="4687621"/>
            <a:ext cx="152768" cy="262992"/>
          </a:xfrm>
          <a:custGeom>
            <a:avLst/>
            <a:gdLst/>
            <a:ahLst/>
            <a:cxnLst/>
            <a:rect l="0" t="0" r="r" b="b"/>
            <a:pathLst>
              <a:path w="12029" h="20709">
                <a:moveTo>
                  <a:pt x="1611" y="20709"/>
                </a:moveTo>
                <a:cubicBezTo>
                  <a:pt x="1918" y="20704"/>
                  <a:pt x="2195" y="20631"/>
                  <a:pt x="2441" y="20484"/>
                </a:cubicBezTo>
                <a:cubicBezTo>
                  <a:pt x="2688" y="20340"/>
                  <a:pt x="2883" y="20142"/>
                  <a:pt x="3029" y="19898"/>
                </a:cubicBezTo>
                <a:cubicBezTo>
                  <a:pt x="3174" y="19654"/>
                  <a:pt x="3250" y="19380"/>
                  <a:pt x="3256" y="19082"/>
                </a:cubicBezTo>
                <a:lnTo>
                  <a:pt x="3256" y="16478"/>
                </a:lnTo>
                <a:lnTo>
                  <a:pt x="4865" y="14852"/>
                </a:lnTo>
                <a:lnTo>
                  <a:pt x="9171" y="20118"/>
                </a:lnTo>
                <a:cubicBezTo>
                  <a:pt x="9323" y="20309"/>
                  <a:pt x="9505" y="20460"/>
                  <a:pt x="9722" y="20559"/>
                </a:cubicBezTo>
                <a:cubicBezTo>
                  <a:pt x="9938" y="20659"/>
                  <a:pt x="10165" y="20709"/>
                  <a:pt x="10402" y="20709"/>
                </a:cubicBezTo>
                <a:cubicBezTo>
                  <a:pt x="10580" y="20709"/>
                  <a:pt x="10759" y="20679"/>
                  <a:pt x="10938" y="20617"/>
                </a:cubicBezTo>
                <a:cubicBezTo>
                  <a:pt x="11114" y="20556"/>
                  <a:pt x="11280" y="20460"/>
                  <a:pt x="11430" y="20322"/>
                </a:cubicBezTo>
                <a:cubicBezTo>
                  <a:pt x="11662" y="20134"/>
                  <a:pt x="11830" y="19902"/>
                  <a:pt x="11924" y="19636"/>
                </a:cubicBezTo>
                <a:cubicBezTo>
                  <a:pt x="12024" y="19367"/>
                  <a:pt x="12048" y="19092"/>
                  <a:pt x="12006" y="18805"/>
                </a:cubicBezTo>
                <a:cubicBezTo>
                  <a:pt x="11961" y="18523"/>
                  <a:pt x="11848" y="18259"/>
                  <a:pt x="11662" y="18018"/>
                </a:cubicBezTo>
                <a:lnTo>
                  <a:pt x="7150" y="12545"/>
                </a:lnTo>
                <a:lnTo>
                  <a:pt x="11546" y="8107"/>
                </a:lnTo>
                <a:cubicBezTo>
                  <a:pt x="11761" y="7895"/>
                  <a:pt x="11903" y="7653"/>
                  <a:pt x="11974" y="7377"/>
                </a:cubicBezTo>
                <a:cubicBezTo>
                  <a:pt x="12047" y="7105"/>
                  <a:pt x="12047" y="6828"/>
                  <a:pt x="11974" y="6548"/>
                </a:cubicBezTo>
                <a:cubicBezTo>
                  <a:pt x="11903" y="6272"/>
                  <a:pt x="11761" y="6021"/>
                  <a:pt x="11546" y="5800"/>
                </a:cubicBezTo>
                <a:cubicBezTo>
                  <a:pt x="11336" y="5592"/>
                  <a:pt x="11091" y="5454"/>
                  <a:pt x="10815" y="5386"/>
                </a:cubicBezTo>
                <a:cubicBezTo>
                  <a:pt x="10539" y="5318"/>
                  <a:pt x="10266" y="5318"/>
                  <a:pt x="9990" y="5386"/>
                </a:cubicBezTo>
                <a:cubicBezTo>
                  <a:pt x="9712" y="5454"/>
                  <a:pt x="9471" y="5592"/>
                  <a:pt x="9261" y="5800"/>
                </a:cubicBezTo>
                <a:lnTo>
                  <a:pt x="3256" y="11863"/>
                </a:lnTo>
                <a:lnTo>
                  <a:pt x="3256" y="1631"/>
                </a:lnTo>
                <a:cubicBezTo>
                  <a:pt x="3250" y="1329"/>
                  <a:pt x="3174" y="1058"/>
                  <a:pt x="3029" y="815"/>
                </a:cubicBezTo>
                <a:cubicBezTo>
                  <a:pt x="2883" y="570"/>
                  <a:pt x="2688" y="373"/>
                  <a:pt x="2441" y="229"/>
                </a:cubicBezTo>
                <a:cubicBezTo>
                  <a:pt x="2195" y="81"/>
                  <a:pt x="1918" y="9"/>
                  <a:pt x="1611" y="0"/>
                </a:cubicBezTo>
                <a:cubicBezTo>
                  <a:pt x="1306" y="9"/>
                  <a:pt x="1030" y="81"/>
                  <a:pt x="789" y="229"/>
                </a:cubicBezTo>
                <a:cubicBezTo>
                  <a:pt x="548" y="373"/>
                  <a:pt x="354" y="570"/>
                  <a:pt x="218" y="815"/>
                </a:cubicBezTo>
                <a:cubicBezTo>
                  <a:pt x="74" y="1058"/>
                  <a:pt x="2" y="1329"/>
                  <a:pt x="0" y="1631"/>
                </a:cubicBezTo>
                <a:lnTo>
                  <a:pt x="0" y="19082"/>
                </a:lnTo>
                <a:cubicBezTo>
                  <a:pt x="2" y="19380"/>
                  <a:pt x="74" y="19654"/>
                  <a:pt x="218" y="19898"/>
                </a:cubicBezTo>
                <a:cubicBezTo>
                  <a:pt x="354" y="20142"/>
                  <a:pt x="548" y="20340"/>
                  <a:pt x="789" y="20484"/>
                </a:cubicBezTo>
                <a:cubicBezTo>
                  <a:pt x="1030" y="20631"/>
                  <a:pt x="1306" y="20704"/>
                  <a:pt x="1611" y="20709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Text Box 195" id="195"/>
          <p:cNvSpPr txBox="1">
            <a:spLocks noChangeArrowheads="1"/>
          </p:cNvSpPr>
          <p:nvPr/>
        </p:nvSpPr>
        <p:spPr bwMode="auto">
          <a:xfrm rot="0">
            <a:off x="1084631" y="5011814"/>
            <a:ext cx="1093495" cy="8103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638"/>
              </a:lnSpc>
              <a:spcAft>
                <a:spcPts val="0"/>
              </a:spcAft>
            </a:pPr>
            <a:r>
              <a:rPr sz="611" b="1" kern="2">
                <a:solidFill>
                  <a:srgbClr val="FFFFFF">
                    <a:alpha val="100000"/>
                  </a:srgbClr>
                </a:solidFill>
                <a:latin typeface="PDF-QuicksandBold-Regular"/>
              </a:rPr>
              <a:t>e-learning solutions</a:t>
            </a:r>
            <a:endParaRPr sz="611" b="1" kern="2">
              <a:solidFill>
                <a:srgbClr val="FFFFFF">
                  <a:alpha val="100000"/>
                </a:srgbClr>
              </a:solidFill>
              <a:latin typeface="PDF-QuicksandBold-Regular"/>
            </a:endParaRPr>
          </a:p>
        </p:txBody>
      </p:sp>
      <p:grpSp>
        <p:nvGrpSpPr>
          <p:cNvPr name="Group 196" id="196"/>
          <p:cNvGrpSpPr/>
          <p:nvPr/>
        </p:nvGrpSpPr>
        <p:grpSpPr>
          <a:xfrm>
            <a:off x="5632704" y="569976"/>
            <a:ext cx="3511296" cy="4578096"/>
            <a:chOff x="5632704" y="569976"/>
            <a:chExt cx="3511296" cy="4578096"/>
          </a:xfrm>
        </p:grpSpPr>
        <p:grpSp>
          <p:nvGrpSpPr>
            <p:cNvPr name="Group 197" id="197"/>
            <p:cNvGrpSpPr/>
            <p:nvPr/>
          </p:nvGrpSpPr>
          <p:grpSpPr>
            <a:xfrm>
              <a:off x="5908612" y="2907119"/>
              <a:ext cx="1053897" cy="844563"/>
              <a:chOff x="5908612" y="2907119"/>
              <a:chExt cx="1053897" cy="844563"/>
            </a:xfrm>
          </p:grpSpPr>
          <p:sp>
            <p:nvSpPr>
              <p:cNvPr name="Freeform 198" id="198"/>
              <p:cNvSpPr>
                <a:spLocks noChangeArrowheads="1"/>
              </p:cNvSpPr>
              <p:nvPr/>
            </p:nvSpPr>
            <p:spPr bwMode="auto">
              <a:xfrm>
                <a:off x="5908599" y="2907106"/>
                <a:ext cx="1053897" cy="844550"/>
              </a:xfrm>
              <a:custGeom>
                <a:avLst/>
                <a:gdLst/>
                <a:ahLst/>
                <a:cxnLst/>
                <a:rect l="0" t="0" r="r" b="b"/>
                <a:pathLst>
                  <a:path w="82984" h="66501">
                    <a:moveTo>
                      <a:pt x="21586" y="64078"/>
                    </a:moveTo>
                    <a:lnTo>
                      <a:pt x="77269" y="25089"/>
                    </a:lnTo>
                    <a:cubicBezTo>
                      <a:pt x="83330" y="20845"/>
                      <a:pt x="84804" y="12481"/>
                      <a:pt x="80561" y="6421"/>
                    </a:cubicBezTo>
                    <a:lnTo>
                      <a:pt x="80066" y="5714"/>
                    </a:lnTo>
                    <a:cubicBezTo>
                      <a:pt x="75822" y="-346"/>
                      <a:pt x="67459" y="-1821"/>
                      <a:pt x="61398" y="2423"/>
                    </a:cubicBezTo>
                    <a:lnTo>
                      <a:pt x="5715" y="41412"/>
                    </a:lnTo>
                    <a:cubicBezTo>
                      <a:pt x="-346" y="45656"/>
                      <a:pt x="-1821" y="54020"/>
                      <a:pt x="2423" y="60080"/>
                    </a:cubicBezTo>
                    <a:lnTo>
                      <a:pt x="2918" y="60787"/>
                    </a:lnTo>
                    <a:cubicBezTo>
                      <a:pt x="7161" y="66847"/>
                      <a:pt x="15525" y="68322"/>
                      <a:pt x="21586" y="64078"/>
                    </a:cubicBezTo>
                    <a:close/>
                  </a:path>
                </a:pathLst>
              </a:custGeom>
              <a:solidFill>
                <a:srgbClr val="FF8200"/>
              </a:solidFill>
              <a:ln w="3175"/>
            </p:spPr>
          </p:sp>
        </p:grpSp>
        <p:pic>
          <p:nvPicPr>
            <p:cNvPr name="image18.png" id="199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  <p:grpSp>
          <p:nvGrpSpPr>
            <p:cNvPr name="Group 200" id="200"/>
            <p:cNvGrpSpPr/>
            <p:nvPr/>
          </p:nvGrpSpPr>
          <p:grpSpPr>
            <a:xfrm>
              <a:off x="6334658" y="810209"/>
              <a:ext cx="844563" cy="1053897"/>
              <a:chOff x="6334658" y="810209"/>
              <a:chExt cx="844563" cy="1053897"/>
            </a:xfrm>
          </p:grpSpPr>
          <p:sp>
            <p:nvSpPr>
              <p:cNvPr name="Freeform 201" id="201"/>
              <p:cNvSpPr>
                <a:spLocks noChangeArrowheads="1"/>
              </p:cNvSpPr>
              <p:nvPr/>
            </p:nvSpPr>
            <p:spPr bwMode="auto">
              <a:xfrm>
                <a:off x="6334646" y="810209"/>
                <a:ext cx="844550" cy="1053897"/>
              </a:xfrm>
              <a:custGeom>
                <a:avLst/>
                <a:gdLst/>
                <a:ahLst/>
                <a:cxnLst/>
                <a:rect l="0" t="0" r="r" b="b"/>
                <a:pathLst>
                  <a:path w="66501" h="82984">
                    <a:moveTo>
                      <a:pt x="2423" y="21586"/>
                    </a:moveTo>
                    <a:lnTo>
                      <a:pt x="41412" y="77269"/>
                    </a:lnTo>
                    <a:cubicBezTo>
                      <a:pt x="45656" y="83329"/>
                      <a:pt x="54019" y="84804"/>
                      <a:pt x="60080" y="80561"/>
                    </a:cubicBezTo>
                    <a:lnTo>
                      <a:pt x="60786" y="80066"/>
                    </a:lnTo>
                    <a:cubicBezTo>
                      <a:pt x="66847" y="75822"/>
                      <a:pt x="68322" y="67458"/>
                      <a:pt x="64078" y="61398"/>
                    </a:cubicBezTo>
                    <a:lnTo>
                      <a:pt x="25089" y="5715"/>
                    </a:lnTo>
                    <a:cubicBezTo>
                      <a:pt x="20845" y="-346"/>
                      <a:pt x="12481" y="-1821"/>
                      <a:pt x="6421" y="2423"/>
                    </a:cubicBezTo>
                    <a:lnTo>
                      <a:pt x="5714" y="2917"/>
                    </a:lnTo>
                    <a:cubicBezTo>
                      <a:pt x="-346" y="7161"/>
                      <a:pt x="-1821" y="15525"/>
                      <a:pt x="2423" y="21586"/>
                    </a:cubicBezTo>
                    <a:close/>
                  </a:path>
                </a:pathLst>
              </a:custGeom>
              <a:solidFill>
                <a:srgbClr val="34CC5C"/>
              </a:solidFill>
              <a:ln w="3175"/>
            </p:spPr>
          </p:sp>
        </p:grpSp>
        <p:pic>
          <p:nvPicPr>
            <p:cNvPr name="image19.png" id="202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</p:grpSp>
      <p:sp>
        <p:nvSpPr>
          <p:cNvPr name="Freeform 203" id="203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grpSp>
        <p:nvGrpSpPr>
          <p:cNvPr name="Group 204" id="204"/>
          <p:cNvGrpSpPr/>
          <p:nvPr/>
        </p:nvGrpSpPr>
        <p:grpSpPr>
          <a:xfrm>
            <a:off x="51" y="571475"/>
            <a:ext cx="571487" cy="470395"/>
            <a:chOff x="51" y="571475"/>
            <a:chExt cx="571487" cy="470395"/>
          </a:xfrm>
        </p:grpSpPr>
        <p:sp>
          <p:nvSpPr>
            <p:cNvPr name="Freeform 205" id="205"/>
            <p:cNvSpPr>
              <a:spLocks noChangeArrowheads="1"/>
            </p:cNvSpPr>
            <p:nvPr/>
          </p:nvSpPr>
          <p:spPr bwMode="auto">
            <a:xfrm>
              <a:off x="51" y="571475"/>
              <a:ext cx="571487" cy="470395"/>
            </a:xfrm>
            <a:custGeom>
              <a:avLst/>
              <a:gdLst/>
              <a:ahLst/>
              <a:cxnLst/>
              <a:rect l="0" t="0" r="r" b="b"/>
              <a:pathLst>
                <a:path w="44999" h="37039">
                  <a:moveTo>
                    <a:pt x="0" y="0"/>
                  </a:moveTo>
                  <a:lnTo>
                    <a:pt x="0" y="37039"/>
                  </a:lnTo>
                  <a:lnTo>
                    <a:pt x="44999" y="37039"/>
                  </a:lnTo>
                  <a:lnTo>
                    <a:pt x="44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BE"/>
            </a:solidFill>
            <a:ln w="3175"/>
          </p:spPr>
        </p:sp>
      </p:grpSp>
      <p:sp>
        <p:nvSpPr>
          <p:cNvPr name="Text Box 206" id="206"/>
          <p:cNvSpPr txBox="1">
            <a:spLocks noChangeArrowheads="1"/>
          </p:cNvSpPr>
          <p:nvPr/>
        </p:nvSpPr>
        <p:spPr bwMode="auto">
          <a:xfrm rot="0">
            <a:off x="573062" y="2384196"/>
            <a:ext cx="4586910" cy="1922234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160"/>
              </a:lnSpc>
            </a:pPr>
            <a:r>
              <a:rPr spc="0" kern="2"/>
              <a:t>W</a:t>
            </a:r>
            <a:r>
              <a:rPr kern="2"/>
              <a:t>e stand as a passionate adv</a:t>
            </a:r>
            <a:r>
              <a:rPr kern="2"/>
              <a:t xml:space="preserve">ocate for digital </a:t>
            </a:r>
            <a:r>
              <a:rPr kern="2"/>
              <a:t>tr</a:t>
            </a:r>
            <a:r>
              <a:rPr kern="2"/>
              <a:t xml:space="preserve">ansformation </a:t>
            </a:r>
            <a:r>
              <a:rPr spc="0" kern="2"/>
              <a:t>i</a:t>
            </a:r>
            <a:r>
              <a:rPr kern="2"/>
              <a:t>n the South African education system.</a:t>
            </a:r>
            <a:endParaRPr kern="2"/>
          </a:p>
          <a:p>
            <a:pPr algn="l">
              <a:lnSpc>
                <a:spcPts val="2160"/>
              </a:lnSpc>
              <a:spcAft>
                <a:spcPts val="0"/>
              </a:spcAft>
            </a:pPr>
            <a:endParaRPr kern="2"/>
          </a:p>
          <a:p>
            <a:pPr algn="l">
              <a:lnSpc>
                <a:spcPts val="2160"/>
              </a:lnSpc>
            </a:pPr>
            <a:r>
              <a:rPr b="1" kern="2"/>
              <a:t>Thr</a:t>
            </a:r>
            <a:r>
              <a:rPr b="1" kern="2"/>
              <a:t>ough collabor</a:t>
            </a:r>
            <a:r>
              <a:rPr b="1" kern="2"/>
              <a:t>ations with educatio</a:t>
            </a:r>
            <a:r>
              <a:rPr b="1" kern="2"/>
              <a:t xml:space="preserve">nal institutions </a:t>
            </a:r>
            <a:r>
              <a:rPr b="1" kern="2"/>
              <a:t xml:space="preserve">and businesses, </a:t>
            </a:r>
            <a:r>
              <a:rPr spc="0" b="1" kern="2"/>
              <a:t>a</a:t>
            </a:r>
            <a:r>
              <a:rPr b="1" kern="2"/>
              <a:t xml:space="preserve">s well </a:t>
            </a:r>
            <a:r>
              <a:rPr spc="0" b="1" kern="2"/>
              <a:t>a</a:t>
            </a:r>
            <a:r>
              <a:rPr b="1" kern="2"/>
              <a:t>s active par</a:t>
            </a:r>
            <a:r>
              <a:rPr sz="100" b="1" kern="2"/>
              <a:t> </a:t>
            </a:r>
            <a:r>
              <a:rPr b="1" kern="2"/>
              <a:t xml:space="preserve">ticipation </a:t>
            </a:r>
            <a:r>
              <a:rPr spc="0" b="1" kern="2"/>
              <a:t>i</a:t>
            </a:r>
            <a:r>
              <a:rPr b="1" kern="2"/>
              <a:t xml:space="preserve">n </a:t>
            </a:r>
            <a:r>
              <a:rPr b="1" kern="2"/>
              <a:t>legislativ</a:t>
            </a:r>
            <a:r>
              <a:rPr b="1" kern="2"/>
              <a:t>e and policy initiativ</a:t>
            </a:r>
            <a:r>
              <a:rPr b="1" kern="2"/>
              <a:t>es, we can</a:t>
            </a:r>
            <a:r>
              <a:rPr b="1" kern="2"/>
              <a:t xml:space="preserve"> driv</a:t>
            </a:r>
            <a:r>
              <a:rPr b="1" kern="2"/>
              <a:t>e posi</a:t>
            </a:r>
            <a:r>
              <a:rPr b="1" kern="2"/>
              <a:t>ti</a:t>
            </a:r>
            <a:r>
              <a:rPr b="1" kern="2"/>
              <a:t>v</a:t>
            </a:r>
            <a:r>
              <a:rPr b="1" kern="2"/>
              <a:t xml:space="preserve">e </a:t>
            </a:r>
            <a:r>
              <a:rPr b="1" kern="2"/>
              <a:t>change in the landscape of educ</a:t>
            </a:r>
            <a:r>
              <a:rPr b="1" kern="2"/>
              <a:t>ation.</a:t>
            </a:r>
            <a:endParaRPr b="1" kern="2"/>
          </a:p>
        </p:txBody>
      </p:sp>
      <p:sp>
        <p:nvSpPr>
          <p:cNvPr name="Text Box 207" id="207"/>
          <p:cNvSpPr txBox="1">
            <a:spLocks noChangeArrowheads="1"/>
          </p:cNvSpPr>
          <p:nvPr/>
        </p:nvSpPr>
        <p:spPr bwMode="auto">
          <a:xfrm rot="0">
            <a:off x="558305" y="1871536"/>
            <a:ext cx="4184269" cy="37967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833"/>
              </a:lnSpc>
              <a:spcAft>
                <a:spcPts val="0"/>
              </a:spcAft>
            </a:pP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digitaL tr</a:t>
            </a:r>
            <a:r>
              <a:rPr sz="114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ansFormation</a:t>
            </a:r>
            <a:endParaRPr sz="2700" b="1" kern="2">
              <a:solidFill>
                <a:srgbClr val="11A8FF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208" id="208"/>
          <p:cNvSpPr txBox="1">
            <a:spLocks noChangeArrowheads="1"/>
          </p:cNvSpPr>
          <p:nvPr/>
        </p:nvSpPr>
        <p:spPr bwMode="auto">
          <a:xfrm rot="0">
            <a:off x="828980" y="485254"/>
            <a:ext cx="2044789" cy="59874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340"/>
              </a:lnSpc>
            </a:pP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L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eading the char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g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 xml:space="preserve">e 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f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or chang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e</a:t>
            </a:r>
            <a:endParaRPr sz="1800" b="1" kern="2">
              <a:solidFill>
                <a:srgbClr val="4C4C4C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209" id="209"/>
          <p:cNvSpPr txBox="1">
            <a:spLocks noChangeArrowheads="1"/>
          </p:cNvSpPr>
          <p:nvPr/>
        </p:nvSpPr>
        <p:spPr bwMode="auto">
          <a:xfrm rot="0">
            <a:off x="8456879" y="4876762"/>
            <a:ext cx="693433" cy="319875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518"/>
              </a:lnSpc>
              <a:spcAft>
                <a:spcPts val="0"/>
              </a:spcAft>
            </a:pPr>
            <a:r>
              <a:rPr sz="2400" b="1" kern="2">
                <a:solidFill>
                  <a:srgbClr val="333333">
                    <a:alpha val="100000"/>
                  </a:srgbClr>
                </a:solidFill>
                <a:latin typeface="PDF-IBMPlexSans-SemiBold"/>
              </a:rPr>
              <a:t>1</a:t>
            </a:r>
            <a:endParaRPr sz="2400" b="1" kern="2">
              <a:solidFill>
                <a:srgbClr val="333333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210" id="210"/>
          <p:cNvSpPr txBox="1">
            <a:spLocks noChangeArrowheads="1"/>
          </p:cNvSpPr>
          <p:nvPr/>
        </p:nvSpPr>
        <p:spPr bwMode="auto">
          <a:xfrm rot="0">
            <a:off x="233197" y="716483"/>
            <a:ext cx="390055" cy="179921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416"/>
              </a:lnSpc>
              <a:spcAft>
                <a:spcPts val="0"/>
              </a:spcAft>
            </a:pPr>
            <a:r>
              <a:rPr sz="135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5</a:t>
            </a:r>
            <a:endParaRPr sz="135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</p:txBody>
      </p:sp>
      <p:pic>
        <p:nvPicPr>
          <p:cNvPr name="image20.png" id="21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592" y="569976"/>
            <a:ext cx="3133344" cy="4578096"/>
          </a:xfrm>
          <a:prstGeom prst="rect">
            <a:avLst/>
          </a:prstGeom>
        </p:spPr>
      </p:pic>
    </p:spTree>
  </p:cSld>
  <p:clrMapOvr>
    <a:masterClrMapping/>
  </p:clrMapOvr>
  <p:transition spd="fast">
    <p:pull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12" id="212"/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name="Freeform 213" id="213"/>
            <p:cNvSpPr>
              <a:spLocks noChangeArrowheads="1"/>
            </p:cNvSpPr>
            <p:nvPr/>
          </p:nvSpPr>
          <p:spPr bwMode="auto">
            <a:xfrm>
              <a:off x="0" y="0"/>
              <a:ext cx="9144000" cy="5715000"/>
            </a:xfrm>
            <a:custGeom>
              <a:avLst/>
              <a:gdLst/>
              <a:ahLst/>
              <a:cxnLst/>
              <a:rect l="0" t="0" r="r" b="b"/>
              <a:pathLst>
                <a:path w="720000" h="450000">
                  <a:moveTo>
                    <a:pt x="0" y="450000"/>
                  </a:moveTo>
                  <a:lnTo>
                    <a:pt x="720000" y="450000"/>
                  </a:lnTo>
                  <a:lnTo>
                    <a:pt x="720000" y="0"/>
                  </a:lnTo>
                  <a:lnTo>
                    <a:pt x="0" y="0"/>
                  </a:lnTo>
                  <a:lnTo>
                    <a:pt x="0" y="450000"/>
                  </a:lnTo>
                  <a:close/>
                </a:path>
              </a:pathLst>
            </a:custGeom>
            <a:solidFill>
              <a:srgbClr val="BFBCB3"/>
            </a:solidFill>
            <a:ln w="3175"/>
          </p:spPr>
        </p:sp>
      </p:grpSp>
      <p:pic>
        <p:nvPicPr>
          <p:cNvPr name="image21.png" id="21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144"/>
            <a:ext cx="9137904" cy="5705856"/>
          </a:xfrm>
          <a:prstGeom prst="rect">
            <a:avLst/>
          </a:prstGeom>
        </p:spPr>
      </p:pic>
      <p:grpSp>
        <p:nvGrpSpPr>
          <p:cNvPr name="Group 215" id="215"/>
          <p:cNvGrpSpPr/>
          <p:nvPr/>
        </p:nvGrpSpPr>
        <p:grpSpPr>
          <a:xfrm>
            <a:off x="0" y="13"/>
            <a:ext cx="9143987" cy="5714987"/>
            <a:chOff x="0" y="13"/>
            <a:chExt cx="9143987" cy="5714987"/>
          </a:xfrm>
        </p:grpSpPr>
        <p:sp>
          <p:nvSpPr>
            <p:cNvPr name="Freeform 216" id="216"/>
            <p:cNvSpPr>
              <a:spLocks noChangeArrowheads="1"/>
            </p:cNvSpPr>
            <p:nvPr/>
          </p:nvSpPr>
          <p:spPr bwMode="auto">
            <a:xfrm>
              <a:off x="0" y="13"/>
              <a:ext cx="9143987" cy="5714975"/>
            </a:xfrm>
            <a:custGeom>
              <a:avLst/>
              <a:gdLst/>
              <a:ahLst/>
              <a:cxnLst/>
              <a:rect l="0" t="0" r="r" b="b"/>
              <a:pathLst>
                <a:path w="719999" h="449999">
                  <a:moveTo>
                    <a:pt x="0" y="0"/>
                  </a:moveTo>
                  <a:lnTo>
                    <a:pt x="0" y="449999"/>
                  </a:lnTo>
                  <a:lnTo>
                    <a:pt x="719999" y="449999"/>
                  </a:lnTo>
                  <a:lnTo>
                    <a:pt x="7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/>
          </p:spPr>
        </p:sp>
      </p:grpSp>
      <p:grpSp>
        <p:nvGrpSpPr>
          <p:cNvPr name="Group 217" id="217"/>
          <p:cNvGrpSpPr/>
          <p:nvPr/>
        </p:nvGrpSpPr>
        <p:grpSpPr>
          <a:xfrm>
            <a:off x="5632704" y="569976"/>
            <a:ext cx="3511296" cy="4578096"/>
            <a:chOff x="5632704" y="569976"/>
            <a:chExt cx="3511296" cy="4578096"/>
          </a:xfrm>
        </p:grpSpPr>
        <p:grpSp>
          <p:nvGrpSpPr>
            <p:cNvPr name="Group 218" id="218"/>
            <p:cNvGrpSpPr/>
            <p:nvPr/>
          </p:nvGrpSpPr>
          <p:grpSpPr>
            <a:xfrm>
              <a:off x="5908612" y="2907119"/>
              <a:ext cx="1053897" cy="844563"/>
              <a:chOff x="5908612" y="2907119"/>
              <a:chExt cx="1053897" cy="844563"/>
            </a:xfrm>
          </p:grpSpPr>
          <p:sp>
            <p:nvSpPr>
              <p:cNvPr name="Freeform 219" id="219"/>
              <p:cNvSpPr>
                <a:spLocks noChangeArrowheads="1"/>
              </p:cNvSpPr>
              <p:nvPr/>
            </p:nvSpPr>
            <p:spPr bwMode="auto">
              <a:xfrm>
                <a:off x="5908599" y="2907106"/>
                <a:ext cx="1053897" cy="844550"/>
              </a:xfrm>
              <a:custGeom>
                <a:avLst/>
                <a:gdLst/>
                <a:ahLst/>
                <a:cxnLst/>
                <a:rect l="0" t="0" r="r" b="b"/>
                <a:pathLst>
                  <a:path w="82984" h="66501">
                    <a:moveTo>
                      <a:pt x="21586" y="64078"/>
                    </a:moveTo>
                    <a:lnTo>
                      <a:pt x="77269" y="25089"/>
                    </a:lnTo>
                    <a:cubicBezTo>
                      <a:pt x="83330" y="20845"/>
                      <a:pt x="84804" y="12481"/>
                      <a:pt x="80561" y="6421"/>
                    </a:cubicBezTo>
                    <a:lnTo>
                      <a:pt x="80066" y="5714"/>
                    </a:lnTo>
                    <a:cubicBezTo>
                      <a:pt x="75822" y="-346"/>
                      <a:pt x="67459" y="-1821"/>
                      <a:pt x="61398" y="2423"/>
                    </a:cubicBezTo>
                    <a:lnTo>
                      <a:pt x="5715" y="41412"/>
                    </a:lnTo>
                    <a:cubicBezTo>
                      <a:pt x="-346" y="45656"/>
                      <a:pt x="-1821" y="54020"/>
                      <a:pt x="2423" y="60080"/>
                    </a:cubicBezTo>
                    <a:lnTo>
                      <a:pt x="2918" y="60787"/>
                    </a:lnTo>
                    <a:cubicBezTo>
                      <a:pt x="7161" y="66847"/>
                      <a:pt x="15525" y="68322"/>
                      <a:pt x="21586" y="64078"/>
                    </a:cubicBezTo>
                    <a:close/>
                  </a:path>
                </a:pathLst>
              </a:custGeom>
              <a:solidFill>
                <a:srgbClr val="FF8200"/>
              </a:solidFill>
              <a:ln w="3175"/>
            </p:spPr>
          </p:sp>
        </p:grpSp>
        <p:pic>
          <p:nvPicPr>
            <p:cNvPr name="image22.png" id="220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  <p:grpSp>
          <p:nvGrpSpPr>
            <p:cNvPr name="Group 221" id="221"/>
            <p:cNvGrpSpPr/>
            <p:nvPr/>
          </p:nvGrpSpPr>
          <p:grpSpPr>
            <a:xfrm>
              <a:off x="6334658" y="810209"/>
              <a:ext cx="844563" cy="1053897"/>
              <a:chOff x="6334658" y="810209"/>
              <a:chExt cx="844563" cy="1053897"/>
            </a:xfrm>
          </p:grpSpPr>
          <p:sp>
            <p:nvSpPr>
              <p:cNvPr name="Freeform 222" id="222"/>
              <p:cNvSpPr>
                <a:spLocks noChangeArrowheads="1"/>
              </p:cNvSpPr>
              <p:nvPr/>
            </p:nvSpPr>
            <p:spPr bwMode="auto">
              <a:xfrm>
                <a:off x="6334646" y="810209"/>
                <a:ext cx="844550" cy="1053897"/>
              </a:xfrm>
              <a:custGeom>
                <a:avLst/>
                <a:gdLst/>
                <a:ahLst/>
                <a:cxnLst/>
                <a:rect l="0" t="0" r="r" b="b"/>
                <a:pathLst>
                  <a:path w="66501" h="82984">
                    <a:moveTo>
                      <a:pt x="2423" y="21586"/>
                    </a:moveTo>
                    <a:lnTo>
                      <a:pt x="41412" y="77269"/>
                    </a:lnTo>
                    <a:cubicBezTo>
                      <a:pt x="45656" y="83329"/>
                      <a:pt x="54019" y="84804"/>
                      <a:pt x="60080" y="80561"/>
                    </a:cubicBezTo>
                    <a:lnTo>
                      <a:pt x="60786" y="80066"/>
                    </a:lnTo>
                    <a:cubicBezTo>
                      <a:pt x="66847" y="75822"/>
                      <a:pt x="68322" y="67458"/>
                      <a:pt x="64078" y="61398"/>
                    </a:cubicBezTo>
                    <a:lnTo>
                      <a:pt x="25089" y="5715"/>
                    </a:lnTo>
                    <a:cubicBezTo>
                      <a:pt x="20845" y="-346"/>
                      <a:pt x="12481" y="-1821"/>
                      <a:pt x="6421" y="2423"/>
                    </a:cubicBezTo>
                    <a:lnTo>
                      <a:pt x="5714" y="2917"/>
                    </a:lnTo>
                    <a:cubicBezTo>
                      <a:pt x="-346" y="7161"/>
                      <a:pt x="-1821" y="15525"/>
                      <a:pt x="2423" y="21586"/>
                    </a:cubicBezTo>
                    <a:close/>
                  </a:path>
                </a:pathLst>
              </a:custGeom>
              <a:solidFill>
                <a:srgbClr val="34CC5C"/>
              </a:solidFill>
              <a:ln w="3175"/>
            </p:spPr>
          </p:sp>
        </p:grpSp>
        <p:pic>
          <p:nvPicPr>
            <p:cNvPr name="image23.png" id="223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</p:grpSp>
      <p:sp>
        <p:nvSpPr>
          <p:cNvPr name="Freeform 224" id="224"/>
          <p:cNvSpPr>
            <a:spLocks noChangeArrowheads="1"/>
          </p:cNvSpPr>
          <p:nvPr/>
        </p:nvSpPr>
        <p:spPr bwMode="auto">
          <a:xfrm>
            <a:off x="1031481" y="5028857"/>
            <a:ext cx="1068184" cy="114605"/>
          </a:xfrm>
          <a:custGeom>
            <a:avLst/>
            <a:gdLst/>
            <a:ahLst/>
            <a:cxnLst/>
            <a:rect l="0" t="0" r="r" b="b"/>
            <a:pathLst>
              <a:path w="84109" h="9025">
                <a:moveTo>
                  <a:pt x="0" y="4512"/>
                </a:moveTo>
                <a:lnTo>
                  <a:pt x="0" y="4513"/>
                </a:lnTo>
                <a:cubicBezTo>
                  <a:pt x="0" y="7004"/>
                  <a:pt x="2056" y="9025"/>
                  <a:pt x="4587" y="9025"/>
                </a:cubicBezTo>
                <a:lnTo>
                  <a:pt x="79522" y="9025"/>
                </a:lnTo>
                <a:cubicBezTo>
                  <a:pt x="82054" y="9025"/>
                  <a:pt x="84109" y="7004"/>
                  <a:pt x="84109" y="4513"/>
                </a:cubicBezTo>
                <a:lnTo>
                  <a:pt x="84109" y="4512"/>
                </a:lnTo>
                <a:cubicBezTo>
                  <a:pt x="84109" y="2022"/>
                  <a:pt x="82054" y="0"/>
                  <a:pt x="79522" y="0"/>
                </a:cubicBezTo>
                <a:lnTo>
                  <a:pt x="4587" y="0"/>
                </a:lnTo>
                <a:cubicBezTo>
                  <a:pt x="2056" y="0"/>
                  <a:pt x="0" y="2022"/>
                  <a:pt x="0" y="4512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225" id="225"/>
          <p:cNvSpPr>
            <a:spLocks noChangeArrowheads="1"/>
          </p:cNvSpPr>
          <p:nvPr/>
        </p:nvSpPr>
        <p:spPr bwMode="auto">
          <a:xfrm>
            <a:off x="600951" y="4936427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1979" y="5933"/>
                </a:moveTo>
                <a:lnTo>
                  <a:pt x="7086" y="2323"/>
                </a:lnTo>
                <a:cubicBezTo>
                  <a:pt x="7642" y="1930"/>
                  <a:pt x="7777" y="1156"/>
                  <a:pt x="7388" y="595"/>
                </a:cubicBezTo>
                <a:lnTo>
                  <a:pt x="7343" y="529"/>
                </a:lnTo>
                <a:cubicBezTo>
                  <a:pt x="6953" y="-32"/>
                  <a:pt x="6186" y="-168"/>
                  <a:pt x="5631" y="224"/>
                </a:cubicBezTo>
                <a:lnTo>
                  <a:pt x="524" y="3834"/>
                </a:lnTo>
                <a:cubicBezTo>
                  <a:pt x="-32" y="4227"/>
                  <a:pt x="-167" y="5002"/>
                  <a:pt x="222" y="5563"/>
                </a:cubicBezTo>
                <a:lnTo>
                  <a:pt x="267" y="5628"/>
                </a:lnTo>
                <a:cubicBezTo>
                  <a:pt x="657" y="6189"/>
                  <a:pt x="1424" y="6326"/>
                  <a:pt x="1979" y="5933"/>
                </a:cubicBezTo>
                <a:close/>
              </a:path>
            </a:pathLst>
          </a:custGeom>
          <a:solidFill>
            <a:srgbClr val="FF8200"/>
          </a:solidFill>
          <a:ln w="3175"/>
        </p:spPr>
      </p:sp>
      <p:sp>
        <p:nvSpPr>
          <p:cNvPr name="Freeform 226" id="226"/>
          <p:cNvSpPr>
            <a:spLocks noChangeArrowheads="1"/>
          </p:cNvSpPr>
          <p:nvPr/>
        </p:nvSpPr>
        <p:spPr bwMode="auto">
          <a:xfrm>
            <a:off x="575653" y="4856239"/>
            <a:ext cx="109372" cy="46406"/>
          </a:xfrm>
          <a:custGeom>
            <a:avLst/>
            <a:gdLst/>
            <a:ahLst/>
            <a:cxnLst/>
            <a:rect l="0" t="0" r="r" b="b"/>
            <a:pathLst>
              <a:path w="8613" h="3654">
                <a:moveTo>
                  <a:pt x="1017" y="2543"/>
                </a:moveTo>
                <a:lnTo>
                  <a:pt x="7156" y="3635"/>
                </a:lnTo>
                <a:cubicBezTo>
                  <a:pt x="7825" y="3754"/>
                  <a:pt x="8463" y="3303"/>
                  <a:pt x="8581" y="2628"/>
                </a:cubicBezTo>
                <a:lnTo>
                  <a:pt x="8594" y="2550"/>
                </a:lnTo>
                <a:cubicBezTo>
                  <a:pt x="8712" y="1875"/>
                  <a:pt x="8265" y="1231"/>
                  <a:pt x="7597" y="1112"/>
                </a:cubicBezTo>
                <a:lnTo>
                  <a:pt x="1457" y="19"/>
                </a:lnTo>
                <a:cubicBezTo>
                  <a:pt x="789" y="-100"/>
                  <a:pt x="151" y="352"/>
                  <a:pt x="33" y="1026"/>
                </a:cubicBezTo>
                <a:lnTo>
                  <a:pt x="19" y="1105"/>
                </a:lnTo>
                <a:cubicBezTo>
                  <a:pt x="-99" y="1780"/>
                  <a:pt x="348" y="2424"/>
                  <a:pt x="1017" y="2543"/>
                </a:cubicBezTo>
                <a:close/>
              </a:path>
            </a:pathLst>
          </a:custGeom>
          <a:solidFill>
            <a:srgbClr val="FF5612"/>
          </a:solidFill>
          <a:ln w="3175"/>
        </p:spPr>
      </p:sp>
      <p:sp>
        <p:nvSpPr>
          <p:cNvPr name="Freeform 227" id="227"/>
          <p:cNvSpPr>
            <a:spLocks noChangeArrowheads="1"/>
          </p:cNvSpPr>
          <p:nvPr/>
        </p:nvSpPr>
        <p:spPr bwMode="auto">
          <a:xfrm>
            <a:off x="640017" y="4742269"/>
            <a:ext cx="77445" cy="97574"/>
          </a:xfrm>
          <a:custGeom>
            <a:avLst/>
            <a:gdLst/>
            <a:ahLst/>
            <a:cxnLst/>
            <a:rect l="0" t="0" r="r" b="b"/>
            <a:pathLst>
              <a:path w="6099" h="7683">
                <a:moveTo>
                  <a:pt x="223" y="1998"/>
                </a:moveTo>
                <a:lnTo>
                  <a:pt x="3798" y="7154"/>
                </a:lnTo>
                <a:cubicBezTo>
                  <a:pt x="4187" y="7715"/>
                  <a:pt x="4954" y="7852"/>
                  <a:pt x="5510" y="7459"/>
                </a:cubicBezTo>
                <a:lnTo>
                  <a:pt x="5575" y="7413"/>
                </a:lnTo>
                <a:cubicBezTo>
                  <a:pt x="6131" y="7020"/>
                  <a:pt x="6266" y="6246"/>
                  <a:pt x="5877" y="5684"/>
                </a:cubicBezTo>
                <a:lnTo>
                  <a:pt x="2301" y="529"/>
                </a:lnTo>
                <a:cubicBezTo>
                  <a:pt x="1912" y="-32"/>
                  <a:pt x="1145" y="-169"/>
                  <a:pt x="589" y="224"/>
                </a:cubicBezTo>
                <a:lnTo>
                  <a:pt x="524" y="270"/>
                </a:lnTo>
                <a:cubicBezTo>
                  <a:pt x="-31" y="663"/>
                  <a:pt x="-167" y="1437"/>
                  <a:pt x="223" y="1998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228" id="228"/>
          <p:cNvSpPr>
            <a:spLocks noChangeArrowheads="1"/>
          </p:cNvSpPr>
          <p:nvPr/>
        </p:nvSpPr>
        <p:spPr bwMode="auto">
          <a:xfrm>
            <a:off x="812178" y="4787100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7086" y="2323"/>
                </a:moveTo>
                <a:lnTo>
                  <a:pt x="1979" y="5933"/>
                </a:lnTo>
                <a:cubicBezTo>
                  <a:pt x="1424" y="6326"/>
                  <a:pt x="657" y="6189"/>
                  <a:pt x="267" y="5628"/>
                </a:cubicBezTo>
                <a:lnTo>
                  <a:pt x="222" y="5562"/>
                </a:lnTo>
                <a:cubicBezTo>
                  <a:pt x="-167" y="5001"/>
                  <a:pt x="-32" y="4227"/>
                  <a:pt x="524" y="3834"/>
                </a:cubicBezTo>
                <a:lnTo>
                  <a:pt x="5630" y="224"/>
                </a:lnTo>
                <a:cubicBezTo>
                  <a:pt x="6186" y="-169"/>
                  <a:pt x="6953" y="-32"/>
                  <a:pt x="7342" y="529"/>
                </a:cubicBezTo>
                <a:lnTo>
                  <a:pt x="7388" y="594"/>
                </a:lnTo>
                <a:cubicBezTo>
                  <a:pt x="7777" y="1155"/>
                  <a:pt x="7642" y="1930"/>
                  <a:pt x="7086" y="2323"/>
                </a:cubicBezTo>
                <a:close/>
              </a:path>
            </a:pathLst>
          </a:custGeom>
          <a:solidFill>
            <a:srgbClr val="7F0041"/>
          </a:solidFill>
          <a:ln w="3175"/>
        </p:spPr>
      </p:sp>
      <p:sp>
        <p:nvSpPr>
          <p:cNvPr name="Freeform 229" id="229"/>
          <p:cNvSpPr>
            <a:spLocks noChangeArrowheads="1"/>
          </p:cNvSpPr>
          <p:nvPr/>
        </p:nvSpPr>
        <p:spPr bwMode="auto">
          <a:xfrm>
            <a:off x="754571" y="4720158"/>
            <a:ext cx="45949" cy="110439"/>
          </a:xfrm>
          <a:custGeom>
            <a:avLst/>
            <a:gdLst/>
            <a:ahLst/>
            <a:cxnLst/>
            <a:rect l="0" t="0" r="r" b="b"/>
            <a:pathLst>
              <a:path w="3619" h="8696">
                <a:moveTo>
                  <a:pt x="3600" y="1471"/>
                </a:moveTo>
                <a:lnTo>
                  <a:pt x="2518" y="7670"/>
                </a:lnTo>
                <a:cubicBezTo>
                  <a:pt x="2400" y="8344"/>
                  <a:pt x="1762" y="8795"/>
                  <a:pt x="1094" y="8677"/>
                </a:cubicBezTo>
                <a:lnTo>
                  <a:pt x="1016" y="8663"/>
                </a:lnTo>
                <a:cubicBezTo>
                  <a:pt x="348" y="8544"/>
                  <a:pt x="-99" y="7900"/>
                  <a:pt x="19" y="7225"/>
                </a:cubicBezTo>
                <a:lnTo>
                  <a:pt x="1101" y="1026"/>
                </a:lnTo>
                <a:cubicBezTo>
                  <a:pt x="1218" y="351"/>
                  <a:pt x="1856" y="-100"/>
                  <a:pt x="2525" y="19"/>
                </a:cubicBezTo>
                <a:lnTo>
                  <a:pt x="2603" y="33"/>
                </a:lnTo>
                <a:cubicBezTo>
                  <a:pt x="3271" y="152"/>
                  <a:pt x="3718" y="796"/>
                  <a:pt x="3600" y="1471"/>
                </a:cubicBezTo>
                <a:close/>
              </a:path>
            </a:pathLst>
          </a:custGeom>
          <a:solidFill>
            <a:srgbClr val="7F007E"/>
          </a:solidFill>
          <a:ln w="3175"/>
        </p:spPr>
      </p:sp>
      <p:sp>
        <p:nvSpPr>
          <p:cNvPr name="Freeform 230" id="230"/>
          <p:cNvSpPr>
            <a:spLocks noChangeArrowheads="1"/>
          </p:cNvSpPr>
          <p:nvPr/>
        </p:nvSpPr>
        <p:spPr bwMode="auto">
          <a:xfrm>
            <a:off x="729552" y="4867300"/>
            <a:ext cx="224892" cy="276174"/>
          </a:xfrm>
          <a:custGeom>
            <a:avLst/>
            <a:gdLst/>
            <a:ahLst/>
            <a:cxnLst/>
            <a:rect l="0" t="0" r="r" b="b"/>
            <a:pathLst>
              <a:path w="17708" h="21747">
                <a:moveTo>
                  <a:pt x="12344" y="20858"/>
                </a:moveTo>
                <a:lnTo>
                  <a:pt x="8890" y="15877"/>
                </a:lnTo>
                <a:cubicBezTo>
                  <a:pt x="7409" y="17104"/>
                  <a:pt x="6057" y="18517"/>
                  <a:pt x="4841" y="20142"/>
                </a:cubicBezTo>
                <a:cubicBezTo>
                  <a:pt x="4259" y="20556"/>
                  <a:pt x="3689" y="20273"/>
                  <a:pt x="3573" y="19520"/>
                </a:cubicBezTo>
                <a:lnTo>
                  <a:pt x="19" y="855"/>
                </a:lnTo>
                <a:cubicBezTo>
                  <a:pt x="-97" y="103"/>
                  <a:pt x="343" y="-216"/>
                  <a:pt x="1008" y="155"/>
                </a:cubicBezTo>
                <a:lnTo>
                  <a:pt x="17167" y="9913"/>
                </a:lnTo>
                <a:cubicBezTo>
                  <a:pt x="17827" y="10284"/>
                  <a:pt x="17894" y="10914"/>
                  <a:pt x="17311" y="11326"/>
                </a:cubicBezTo>
                <a:cubicBezTo>
                  <a:pt x="15412" y="11945"/>
                  <a:pt x="13626" y="12738"/>
                  <a:pt x="11963" y="13724"/>
                </a:cubicBezTo>
                <a:lnTo>
                  <a:pt x="15412" y="18693"/>
                </a:lnTo>
                <a:cubicBezTo>
                  <a:pt x="16036" y="19591"/>
                  <a:pt x="15874" y="20798"/>
                  <a:pt x="15048" y="21382"/>
                </a:cubicBezTo>
                <a:lnTo>
                  <a:pt x="14973" y="21437"/>
                </a:lnTo>
                <a:cubicBezTo>
                  <a:pt x="14146" y="22016"/>
                  <a:pt x="12966" y="21762"/>
                  <a:pt x="12344" y="2085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31" id="231"/>
          <p:cNvSpPr>
            <a:spLocks noChangeArrowheads="1"/>
          </p:cNvSpPr>
          <p:nvPr/>
        </p:nvSpPr>
        <p:spPr bwMode="auto">
          <a:xfrm>
            <a:off x="1031481" y="4795304"/>
            <a:ext cx="180467" cy="187846"/>
          </a:xfrm>
          <a:custGeom>
            <a:avLst/>
            <a:gdLst/>
            <a:ahLst/>
            <a:cxnLst/>
            <a:rect l="0" t="0" r="r" b="b"/>
            <a:pathLst>
              <a:path w="14210" h="14791">
                <a:moveTo>
                  <a:pt x="7149" y="14791"/>
                </a:moveTo>
                <a:cubicBezTo>
                  <a:pt x="8189" y="14791"/>
                  <a:pt x="9143" y="14633"/>
                  <a:pt x="10013" y="14315"/>
                </a:cubicBezTo>
                <a:cubicBezTo>
                  <a:pt x="10883" y="13995"/>
                  <a:pt x="11677" y="13502"/>
                  <a:pt x="12393" y="12839"/>
                </a:cubicBezTo>
                <a:cubicBezTo>
                  <a:pt x="12613" y="12625"/>
                  <a:pt x="12743" y="12399"/>
                  <a:pt x="12779" y="12154"/>
                </a:cubicBezTo>
                <a:cubicBezTo>
                  <a:pt x="12817" y="11910"/>
                  <a:pt x="12795" y="11680"/>
                  <a:pt x="12714" y="11459"/>
                </a:cubicBezTo>
                <a:cubicBezTo>
                  <a:pt x="12632" y="11239"/>
                  <a:pt x="12526" y="11058"/>
                  <a:pt x="12393" y="10914"/>
                </a:cubicBezTo>
                <a:cubicBezTo>
                  <a:pt x="12258" y="10753"/>
                  <a:pt x="12056" y="10642"/>
                  <a:pt x="11790" y="10581"/>
                </a:cubicBezTo>
                <a:cubicBezTo>
                  <a:pt x="11524" y="10521"/>
                  <a:pt x="11247" y="10521"/>
                  <a:pt x="10956" y="10584"/>
                </a:cubicBezTo>
                <a:cubicBezTo>
                  <a:pt x="10663" y="10649"/>
                  <a:pt x="10411" y="10787"/>
                  <a:pt x="10196" y="11001"/>
                </a:cubicBezTo>
                <a:cubicBezTo>
                  <a:pt x="9948" y="11193"/>
                  <a:pt x="9656" y="11345"/>
                  <a:pt x="9316" y="11465"/>
                </a:cubicBezTo>
                <a:cubicBezTo>
                  <a:pt x="8975" y="11584"/>
                  <a:pt x="8620" y="11668"/>
                  <a:pt x="8245" y="11714"/>
                </a:cubicBezTo>
                <a:cubicBezTo>
                  <a:pt x="7871" y="11762"/>
                  <a:pt x="7503" y="11771"/>
                  <a:pt x="7149" y="11743"/>
                </a:cubicBezTo>
                <a:cubicBezTo>
                  <a:pt x="6802" y="11709"/>
                  <a:pt x="6454" y="11636"/>
                  <a:pt x="6100" y="11515"/>
                </a:cubicBezTo>
                <a:cubicBezTo>
                  <a:pt x="5747" y="11394"/>
                  <a:pt x="5418" y="11241"/>
                  <a:pt x="5110" y="11051"/>
                </a:cubicBezTo>
                <a:cubicBezTo>
                  <a:pt x="4803" y="10863"/>
                  <a:pt x="4546" y="10649"/>
                  <a:pt x="4335" y="10409"/>
                </a:cubicBezTo>
                <a:cubicBezTo>
                  <a:pt x="4074" y="10152"/>
                  <a:pt x="3860" y="9847"/>
                  <a:pt x="3695" y="9498"/>
                </a:cubicBezTo>
                <a:cubicBezTo>
                  <a:pt x="3532" y="9151"/>
                  <a:pt x="3413" y="8805"/>
                  <a:pt x="3338" y="8457"/>
                </a:cubicBezTo>
                <a:lnTo>
                  <a:pt x="12659" y="8457"/>
                </a:lnTo>
                <a:cubicBezTo>
                  <a:pt x="13076" y="8454"/>
                  <a:pt x="13420" y="8344"/>
                  <a:pt x="13693" y="8130"/>
                </a:cubicBezTo>
                <a:cubicBezTo>
                  <a:pt x="13970" y="7921"/>
                  <a:pt x="14132" y="7634"/>
                  <a:pt x="14181" y="7275"/>
                </a:cubicBezTo>
                <a:cubicBezTo>
                  <a:pt x="14194" y="7241"/>
                  <a:pt x="14205" y="7198"/>
                  <a:pt x="14207" y="7143"/>
                </a:cubicBezTo>
                <a:cubicBezTo>
                  <a:pt x="14209" y="7085"/>
                  <a:pt x="14211" y="7041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6979"/>
                  <a:pt x="14209" y="6950"/>
                  <a:pt x="14209" y="6925"/>
                </a:cubicBezTo>
                <a:cubicBezTo>
                  <a:pt x="14209" y="6895"/>
                  <a:pt x="14209" y="6878"/>
                  <a:pt x="14209" y="6861"/>
                </a:cubicBezTo>
                <a:cubicBezTo>
                  <a:pt x="14145" y="5858"/>
                  <a:pt x="13925" y="4939"/>
                  <a:pt x="13546" y="4104"/>
                </a:cubicBezTo>
                <a:cubicBezTo>
                  <a:pt x="13164" y="3272"/>
                  <a:pt x="12659" y="2546"/>
                  <a:pt x="12020" y="1933"/>
                </a:cubicBezTo>
                <a:cubicBezTo>
                  <a:pt x="11384" y="1320"/>
                  <a:pt x="10654" y="846"/>
                  <a:pt x="9827" y="511"/>
                </a:cubicBezTo>
                <a:cubicBezTo>
                  <a:pt x="9000" y="175"/>
                  <a:pt x="8108" y="4"/>
                  <a:pt x="7149" y="0"/>
                </a:cubicBezTo>
                <a:cubicBezTo>
                  <a:pt x="6140" y="7"/>
                  <a:pt x="5204" y="203"/>
                  <a:pt x="4341" y="589"/>
                </a:cubicBezTo>
                <a:cubicBezTo>
                  <a:pt x="3479" y="977"/>
                  <a:pt x="2726" y="1507"/>
                  <a:pt x="2079" y="2187"/>
                </a:cubicBezTo>
                <a:cubicBezTo>
                  <a:pt x="1433" y="2866"/>
                  <a:pt x="926" y="3652"/>
                  <a:pt x="564" y="4540"/>
                </a:cubicBezTo>
                <a:cubicBezTo>
                  <a:pt x="201" y="5430"/>
                  <a:pt x="11" y="6381"/>
                  <a:pt x="0" y="7393"/>
                </a:cubicBezTo>
                <a:cubicBezTo>
                  <a:pt x="11" y="8406"/>
                  <a:pt x="201" y="9357"/>
                  <a:pt x="564" y="10241"/>
                </a:cubicBezTo>
                <a:cubicBezTo>
                  <a:pt x="926" y="11130"/>
                  <a:pt x="1433" y="11910"/>
                  <a:pt x="2079" y="12589"/>
                </a:cubicBezTo>
                <a:cubicBezTo>
                  <a:pt x="2726" y="13267"/>
                  <a:pt x="3479" y="13802"/>
                  <a:pt x="4341" y="14189"/>
                </a:cubicBezTo>
                <a:cubicBezTo>
                  <a:pt x="5204" y="14576"/>
                  <a:pt x="6140" y="14778"/>
                  <a:pt x="7149" y="14791"/>
                </a:cubicBezTo>
                <a:close/>
                <a:moveTo>
                  <a:pt x="7149" y="2808"/>
                </a:moveTo>
                <a:cubicBezTo>
                  <a:pt x="7788" y="2866"/>
                  <a:pt x="8359" y="3001"/>
                  <a:pt x="8861" y="3220"/>
                </a:cubicBezTo>
                <a:cubicBezTo>
                  <a:pt x="9365" y="3438"/>
                  <a:pt x="9798" y="3701"/>
                  <a:pt x="10165" y="4009"/>
                </a:cubicBezTo>
                <a:cubicBezTo>
                  <a:pt x="10527" y="4321"/>
                  <a:pt x="10820" y="4646"/>
                  <a:pt x="11044" y="4985"/>
                </a:cubicBezTo>
                <a:cubicBezTo>
                  <a:pt x="11264" y="5321"/>
                  <a:pt x="11413" y="5643"/>
                  <a:pt x="11485" y="5943"/>
                </a:cubicBezTo>
                <a:lnTo>
                  <a:pt x="3193" y="5943"/>
                </a:lnTo>
                <a:cubicBezTo>
                  <a:pt x="3249" y="5633"/>
                  <a:pt x="3372" y="5309"/>
                  <a:pt x="3560" y="4959"/>
                </a:cubicBezTo>
                <a:cubicBezTo>
                  <a:pt x="3745" y="4612"/>
                  <a:pt x="4003" y="4281"/>
                  <a:pt x="4325" y="3965"/>
                </a:cubicBezTo>
                <a:cubicBezTo>
                  <a:pt x="4648" y="3652"/>
                  <a:pt x="5045" y="3390"/>
                  <a:pt x="5511" y="3181"/>
                </a:cubicBezTo>
                <a:cubicBezTo>
                  <a:pt x="5983" y="2967"/>
                  <a:pt x="6527" y="2843"/>
                  <a:pt x="7149" y="280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32" id="232"/>
          <p:cNvSpPr>
            <a:spLocks noChangeArrowheads="1"/>
          </p:cNvSpPr>
          <p:nvPr/>
        </p:nvSpPr>
        <p:spPr bwMode="auto">
          <a:xfrm>
            <a:off x="1232484" y="4720146"/>
            <a:ext cx="180797" cy="262992"/>
          </a:xfrm>
          <a:custGeom>
            <a:avLst/>
            <a:gdLst/>
            <a:ahLst/>
            <a:cxnLst/>
            <a:rect l="0" t="0" r="r" b="b"/>
            <a:pathLst>
              <a:path w="14236" h="20709">
                <a:moveTo>
                  <a:pt x="14236" y="13344"/>
                </a:moveTo>
                <a:cubicBezTo>
                  <a:pt x="14236" y="13344"/>
                  <a:pt x="14236" y="13344"/>
                  <a:pt x="14236" y="13344"/>
                </a:cubicBezTo>
                <a:cubicBezTo>
                  <a:pt x="14236" y="13327"/>
                  <a:pt x="14236" y="13320"/>
                  <a:pt x="14236" y="13318"/>
                </a:cubicBezTo>
                <a:cubicBezTo>
                  <a:pt x="14236" y="13314"/>
                  <a:pt x="14236" y="13312"/>
                  <a:pt x="14236" y="13312"/>
                </a:cubicBezTo>
                <a:lnTo>
                  <a:pt x="14236" y="1600"/>
                </a:lnTo>
                <a:cubicBezTo>
                  <a:pt x="14232" y="1307"/>
                  <a:pt x="14161" y="1045"/>
                  <a:pt x="14023" y="805"/>
                </a:cubicBezTo>
                <a:cubicBezTo>
                  <a:pt x="13884" y="563"/>
                  <a:pt x="13692" y="370"/>
                  <a:pt x="13455" y="229"/>
                </a:cubicBezTo>
                <a:cubicBezTo>
                  <a:pt x="13218" y="81"/>
                  <a:pt x="12952" y="9"/>
                  <a:pt x="12657" y="0"/>
                </a:cubicBezTo>
                <a:cubicBezTo>
                  <a:pt x="12351" y="9"/>
                  <a:pt x="12077" y="81"/>
                  <a:pt x="11837" y="229"/>
                </a:cubicBezTo>
                <a:cubicBezTo>
                  <a:pt x="11593" y="370"/>
                  <a:pt x="11403" y="563"/>
                  <a:pt x="11262" y="805"/>
                </a:cubicBezTo>
                <a:cubicBezTo>
                  <a:pt x="11121" y="1045"/>
                  <a:pt x="11048" y="1307"/>
                  <a:pt x="11047" y="1600"/>
                </a:cubicBezTo>
                <a:lnTo>
                  <a:pt x="11047" y="7158"/>
                </a:lnTo>
                <a:cubicBezTo>
                  <a:pt x="10500" y="6771"/>
                  <a:pt x="9886" y="6468"/>
                  <a:pt x="9215" y="6249"/>
                </a:cubicBezTo>
                <a:cubicBezTo>
                  <a:pt x="8541" y="6033"/>
                  <a:pt x="7844" y="5922"/>
                  <a:pt x="7119" y="5918"/>
                </a:cubicBezTo>
                <a:cubicBezTo>
                  <a:pt x="6125" y="5925"/>
                  <a:pt x="5197" y="6121"/>
                  <a:pt x="4337" y="6507"/>
                </a:cubicBezTo>
                <a:cubicBezTo>
                  <a:pt x="3477" y="6895"/>
                  <a:pt x="2723" y="7428"/>
                  <a:pt x="2077" y="8109"/>
                </a:cubicBezTo>
                <a:cubicBezTo>
                  <a:pt x="1427" y="8790"/>
                  <a:pt x="922" y="9576"/>
                  <a:pt x="557" y="10473"/>
                </a:cubicBezTo>
                <a:cubicBezTo>
                  <a:pt x="193" y="11364"/>
                  <a:pt x="8" y="12324"/>
                  <a:pt x="0" y="13344"/>
                </a:cubicBezTo>
                <a:cubicBezTo>
                  <a:pt x="8" y="14348"/>
                  <a:pt x="193" y="15297"/>
                  <a:pt x="557" y="16180"/>
                </a:cubicBezTo>
                <a:cubicBezTo>
                  <a:pt x="922" y="17066"/>
                  <a:pt x="1427" y="17848"/>
                  <a:pt x="2077" y="18525"/>
                </a:cubicBezTo>
                <a:cubicBezTo>
                  <a:pt x="2723" y="19203"/>
                  <a:pt x="3477" y="19735"/>
                  <a:pt x="4337" y="20120"/>
                </a:cubicBezTo>
                <a:cubicBezTo>
                  <a:pt x="5197" y="20506"/>
                  <a:pt x="6125" y="20700"/>
                  <a:pt x="7119" y="20709"/>
                </a:cubicBezTo>
                <a:cubicBezTo>
                  <a:pt x="7858" y="20703"/>
                  <a:pt x="8566" y="20588"/>
                  <a:pt x="9244" y="20363"/>
                </a:cubicBezTo>
                <a:cubicBezTo>
                  <a:pt x="9923" y="20136"/>
                  <a:pt x="10543" y="19830"/>
                  <a:pt x="11106" y="19439"/>
                </a:cubicBezTo>
                <a:cubicBezTo>
                  <a:pt x="11184" y="19802"/>
                  <a:pt x="11363" y="20101"/>
                  <a:pt x="11640" y="20340"/>
                </a:cubicBezTo>
                <a:cubicBezTo>
                  <a:pt x="11916" y="20577"/>
                  <a:pt x="12254" y="20700"/>
                  <a:pt x="12657" y="20709"/>
                </a:cubicBezTo>
                <a:cubicBezTo>
                  <a:pt x="12952" y="20704"/>
                  <a:pt x="13218" y="20631"/>
                  <a:pt x="13455" y="20487"/>
                </a:cubicBezTo>
                <a:cubicBezTo>
                  <a:pt x="13692" y="20342"/>
                  <a:pt x="13884" y="20147"/>
                  <a:pt x="14023" y="19909"/>
                </a:cubicBezTo>
                <a:cubicBezTo>
                  <a:pt x="14161" y="19669"/>
                  <a:pt x="14232" y="19403"/>
                  <a:pt x="14236" y="19111"/>
                </a:cubicBezTo>
                <a:lnTo>
                  <a:pt x="14236" y="13344"/>
                </a:lnTo>
                <a:close/>
                <a:moveTo>
                  <a:pt x="9874" y="10350"/>
                </a:moveTo>
                <a:cubicBezTo>
                  <a:pt x="10243" y="10726"/>
                  <a:pt x="10532" y="11170"/>
                  <a:pt x="10737" y="11680"/>
                </a:cubicBezTo>
                <a:cubicBezTo>
                  <a:pt x="10940" y="12193"/>
                  <a:pt x="11045" y="12745"/>
                  <a:pt x="11047" y="13344"/>
                </a:cubicBezTo>
                <a:cubicBezTo>
                  <a:pt x="11045" y="13911"/>
                  <a:pt x="10940" y="14447"/>
                  <a:pt x="10737" y="14953"/>
                </a:cubicBezTo>
                <a:cubicBezTo>
                  <a:pt x="10532" y="15457"/>
                  <a:pt x="10243" y="15899"/>
                  <a:pt x="9874" y="16274"/>
                </a:cubicBezTo>
                <a:cubicBezTo>
                  <a:pt x="9506" y="16662"/>
                  <a:pt x="9092" y="16960"/>
                  <a:pt x="8628" y="17169"/>
                </a:cubicBezTo>
                <a:cubicBezTo>
                  <a:pt x="8166" y="17380"/>
                  <a:pt x="7661" y="17487"/>
                  <a:pt x="7119" y="17489"/>
                </a:cubicBezTo>
                <a:cubicBezTo>
                  <a:pt x="6589" y="17487"/>
                  <a:pt x="6089" y="17380"/>
                  <a:pt x="5620" y="17169"/>
                </a:cubicBezTo>
                <a:cubicBezTo>
                  <a:pt x="5150" y="16960"/>
                  <a:pt x="4731" y="16662"/>
                  <a:pt x="4362" y="16274"/>
                </a:cubicBezTo>
                <a:cubicBezTo>
                  <a:pt x="3993" y="15899"/>
                  <a:pt x="3707" y="15457"/>
                  <a:pt x="3501" y="14953"/>
                </a:cubicBezTo>
                <a:cubicBezTo>
                  <a:pt x="3299" y="14447"/>
                  <a:pt x="3196" y="13911"/>
                  <a:pt x="3191" y="13344"/>
                </a:cubicBezTo>
                <a:cubicBezTo>
                  <a:pt x="3196" y="12745"/>
                  <a:pt x="3299" y="12193"/>
                  <a:pt x="3501" y="11680"/>
                </a:cubicBezTo>
                <a:cubicBezTo>
                  <a:pt x="3707" y="11170"/>
                  <a:pt x="3993" y="10726"/>
                  <a:pt x="4362" y="10350"/>
                </a:cubicBezTo>
                <a:cubicBezTo>
                  <a:pt x="4731" y="9964"/>
                  <a:pt x="5150" y="9666"/>
                  <a:pt x="5620" y="9458"/>
                </a:cubicBezTo>
                <a:cubicBezTo>
                  <a:pt x="6089" y="9247"/>
                  <a:pt x="6589" y="9141"/>
                  <a:pt x="7119" y="9138"/>
                </a:cubicBezTo>
                <a:cubicBezTo>
                  <a:pt x="7661" y="9141"/>
                  <a:pt x="8166" y="9247"/>
                  <a:pt x="8628" y="9458"/>
                </a:cubicBezTo>
                <a:cubicBezTo>
                  <a:pt x="9092" y="9666"/>
                  <a:pt x="9506" y="9964"/>
                  <a:pt x="9874" y="1035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33" id="233"/>
          <p:cNvSpPr>
            <a:spLocks noChangeArrowheads="1"/>
          </p:cNvSpPr>
          <p:nvPr/>
        </p:nvSpPr>
        <p:spPr bwMode="auto">
          <a:xfrm>
            <a:off x="1439609" y="4795304"/>
            <a:ext cx="155880" cy="187846"/>
          </a:xfrm>
          <a:custGeom>
            <a:avLst/>
            <a:gdLst/>
            <a:ahLst/>
            <a:cxnLst/>
            <a:rect l="0" t="0" r="r" b="b"/>
            <a:pathLst>
              <a:path w="12274" h="14791">
                <a:moveTo>
                  <a:pt x="12274" y="8640"/>
                </a:moveTo>
                <a:lnTo>
                  <a:pt x="12274" y="1569"/>
                </a:lnTo>
                <a:cubicBezTo>
                  <a:pt x="12267" y="1288"/>
                  <a:pt x="12194" y="1028"/>
                  <a:pt x="12046" y="793"/>
                </a:cubicBezTo>
                <a:cubicBezTo>
                  <a:pt x="11899" y="557"/>
                  <a:pt x="11708" y="366"/>
                  <a:pt x="11468" y="224"/>
                </a:cubicBezTo>
                <a:cubicBezTo>
                  <a:pt x="11229" y="80"/>
                  <a:pt x="10971" y="4"/>
                  <a:pt x="10691" y="0"/>
                </a:cubicBezTo>
                <a:cubicBezTo>
                  <a:pt x="10397" y="4"/>
                  <a:pt x="10135" y="80"/>
                  <a:pt x="9909" y="224"/>
                </a:cubicBezTo>
                <a:cubicBezTo>
                  <a:pt x="9680" y="366"/>
                  <a:pt x="9503" y="557"/>
                  <a:pt x="9370" y="793"/>
                </a:cubicBezTo>
                <a:cubicBezTo>
                  <a:pt x="9238" y="1028"/>
                  <a:pt x="9171" y="1288"/>
                  <a:pt x="9171" y="1569"/>
                </a:cubicBezTo>
                <a:lnTo>
                  <a:pt x="9171" y="1569"/>
                </a:lnTo>
                <a:lnTo>
                  <a:pt x="9171" y="8640"/>
                </a:lnTo>
                <a:cubicBezTo>
                  <a:pt x="9156" y="9208"/>
                  <a:pt x="9011" y="9717"/>
                  <a:pt x="8737" y="10170"/>
                </a:cubicBezTo>
                <a:cubicBezTo>
                  <a:pt x="8465" y="10625"/>
                  <a:pt x="8099" y="10985"/>
                  <a:pt x="7640" y="11249"/>
                </a:cubicBezTo>
                <a:cubicBezTo>
                  <a:pt x="7179" y="11515"/>
                  <a:pt x="6666" y="11649"/>
                  <a:pt x="6093" y="11656"/>
                </a:cubicBezTo>
                <a:cubicBezTo>
                  <a:pt x="5531" y="11649"/>
                  <a:pt x="5026" y="11515"/>
                  <a:pt x="4575" y="11249"/>
                </a:cubicBezTo>
                <a:cubicBezTo>
                  <a:pt x="4126" y="10985"/>
                  <a:pt x="3769" y="10625"/>
                  <a:pt x="3506" y="10170"/>
                </a:cubicBezTo>
                <a:cubicBezTo>
                  <a:pt x="3242" y="9717"/>
                  <a:pt x="3109" y="9208"/>
                  <a:pt x="3104" y="8640"/>
                </a:cubicBezTo>
                <a:lnTo>
                  <a:pt x="3104" y="1569"/>
                </a:lnTo>
                <a:cubicBezTo>
                  <a:pt x="3100" y="1288"/>
                  <a:pt x="3031" y="1028"/>
                  <a:pt x="2897" y="793"/>
                </a:cubicBezTo>
                <a:cubicBezTo>
                  <a:pt x="2759" y="557"/>
                  <a:pt x="2577" y="366"/>
                  <a:pt x="2344" y="224"/>
                </a:cubicBezTo>
                <a:cubicBezTo>
                  <a:pt x="2111" y="80"/>
                  <a:pt x="1848" y="4"/>
                  <a:pt x="1552" y="0"/>
                </a:cubicBezTo>
                <a:cubicBezTo>
                  <a:pt x="1266" y="4"/>
                  <a:pt x="1004" y="80"/>
                  <a:pt x="772" y="224"/>
                </a:cubicBezTo>
                <a:cubicBezTo>
                  <a:pt x="538" y="366"/>
                  <a:pt x="351" y="557"/>
                  <a:pt x="212" y="793"/>
                </a:cubicBezTo>
                <a:cubicBezTo>
                  <a:pt x="75" y="1028"/>
                  <a:pt x="3" y="1288"/>
                  <a:pt x="0" y="1569"/>
                </a:cubicBezTo>
                <a:lnTo>
                  <a:pt x="0" y="8640"/>
                </a:lnTo>
                <a:cubicBezTo>
                  <a:pt x="6" y="9489"/>
                  <a:pt x="165" y="10283"/>
                  <a:pt x="481" y="11025"/>
                </a:cubicBezTo>
                <a:cubicBezTo>
                  <a:pt x="795" y="11765"/>
                  <a:pt x="1235" y="12418"/>
                  <a:pt x="1794" y="12978"/>
                </a:cubicBezTo>
                <a:cubicBezTo>
                  <a:pt x="2352" y="13545"/>
                  <a:pt x="2997" y="13987"/>
                  <a:pt x="3733" y="14304"/>
                </a:cubicBezTo>
                <a:cubicBezTo>
                  <a:pt x="4464" y="14625"/>
                  <a:pt x="5253" y="14785"/>
                  <a:pt x="6093" y="14791"/>
                </a:cubicBezTo>
                <a:cubicBezTo>
                  <a:pt x="6943" y="14785"/>
                  <a:pt x="7736" y="14625"/>
                  <a:pt x="8481" y="14304"/>
                </a:cubicBezTo>
                <a:cubicBezTo>
                  <a:pt x="9223" y="13987"/>
                  <a:pt x="9880" y="13545"/>
                  <a:pt x="10449" y="12978"/>
                </a:cubicBezTo>
                <a:cubicBezTo>
                  <a:pt x="11016" y="12418"/>
                  <a:pt x="11458" y="11765"/>
                  <a:pt x="11780" y="11025"/>
                </a:cubicBezTo>
                <a:cubicBezTo>
                  <a:pt x="12106" y="10283"/>
                  <a:pt x="12267" y="9489"/>
                  <a:pt x="12274" y="864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34" id="234"/>
          <p:cNvSpPr>
            <a:spLocks noChangeArrowheads="1"/>
          </p:cNvSpPr>
          <p:nvPr/>
        </p:nvSpPr>
        <p:spPr bwMode="auto">
          <a:xfrm>
            <a:off x="1622209" y="4720146"/>
            <a:ext cx="41275" cy="262992"/>
          </a:xfrm>
          <a:custGeom>
            <a:avLst/>
            <a:gdLst/>
            <a:ahLst/>
            <a:cxnLst/>
            <a:rect l="0" t="0" r="r" b="b"/>
            <a:pathLst>
              <a:path w="3250" h="20709">
                <a:moveTo>
                  <a:pt x="0" y="1631"/>
                </a:moveTo>
                <a:lnTo>
                  <a:pt x="0" y="19082"/>
                </a:lnTo>
                <a:cubicBezTo>
                  <a:pt x="0" y="19380"/>
                  <a:pt x="75" y="19654"/>
                  <a:pt x="218" y="19898"/>
                </a:cubicBezTo>
                <a:cubicBezTo>
                  <a:pt x="364" y="20142"/>
                  <a:pt x="559" y="20340"/>
                  <a:pt x="801" y="20484"/>
                </a:cubicBezTo>
                <a:cubicBezTo>
                  <a:pt x="1042" y="20631"/>
                  <a:pt x="1311" y="20704"/>
                  <a:pt x="1608" y="20709"/>
                </a:cubicBezTo>
                <a:cubicBezTo>
                  <a:pt x="1916" y="20704"/>
                  <a:pt x="2192" y="20631"/>
                  <a:pt x="2438" y="20484"/>
                </a:cubicBezTo>
                <a:cubicBezTo>
                  <a:pt x="2685" y="20340"/>
                  <a:pt x="2881" y="20142"/>
                  <a:pt x="3026" y="19898"/>
                </a:cubicBezTo>
                <a:cubicBezTo>
                  <a:pt x="3170" y="19654"/>
                  <a:pt x="3248" y="19380"/>
                  <a:pt x="3250" y="19082"/>
                </a:cubicBezTo>
                <a:lnTo>
                  <a:pt x="3250" y="1631"/>
                </a:lnTo>
                <a:cubicBezTo>
                  <a:pt x="3248" y="1329"/>
                  <a:pt x="3170" y="1058"/>
                  <a:pt x="3026" y="815"/>
                </a:cubicBezTo>
                <a:cubicBezTo>
                  <a:pt x="2881" y="570"/>
                  <a:pt x="2685" y="373"/>
                  <a:pt x="2438" y="229"/>
                </a:cubicBezTo>
                <a:cubicBezTo>
                  <a:pt x="2192" y="81"/>
                  <a:pt x="1916" y="9"/>
                  <a:pt x="1608" y="0"/>
                </a:cubicBezTo>
                <a:cubicBezTo>
                  <a:pt x="1311" y="9"/>
                  <a:pt x="1042" y="81"/>
                  <a:pt x="801" y="229"/>
                </a:cubicBezTo>
                <a:cubicBezTo>
                  <a:pt x="559" y="373"/>
                  <a:pt x="364" y="570"/>
                  <a:pt x="218" y="815"/>
                </a:cubicBezTo>
                <a:cubicBezTo>
                  <a:pt x="75" y="1058"/>
                  <a:pt x="0" y="1329"/>
                  <a:pt x="0" y="1631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35" id="235"/>
          <p:cNvSpPr>
            <a:spLocks noChangeArrowheads="1"/>
          </p:cNvSpPr>
          <p:nvPr/>
        </p:nvSpPr>
        <p:spPr bwMode="auto">
          <a:xfrm>
            <a:off x="1690180" y="4720146"/>
            <a:ext cx="40069" cy="262992"/>
          </a:xfrm>
          <a:custGeom>
            <a:avLst/>
            <a:gdLst/>
            <a:ahLst/>
            <a:cxnLst/>
            <a:rect l="0" t="0" r="r" b="b"/>
            <a:pathLst>
              <a:path w="3156" h="20709">
                <a:moveTo>
                  <a:pt x="1578" y="5944"/>
                </a:moveTo>
                <a:cubicBezTo>
                  <a:pt x="1130" y="5951"/>
                  <a:pt x="755" y="6105"/>
                  <a:pt x="458" y="6403"/>
                </a:cubicBezTo>
                <a:cubicBezTo>
                  <a:pt x="161" y="6701"/>
                  <a:pt x="9" y="7088"/>
                  <a:pt x="0" y="7573"/>
                </a:cubicBezTo>
                <a:lnTo>
                  <a:pt x="0" y="19111"/>
                </a:lnTo>
                <a:cubicBezTo>
                  <a:pt x="9" y="19565"/>
                  <a:pt x="161" y="19944"/>
                  <a:pt x="458" y="20245"/>
                </a:cubicBezTo>
                <a:cubicBezTo>
                  <a:pt x="755" y="20545"/>
                  <a:pt x="1130" y="20700"/>
                  <a:pt x="1578" y="20709"/>
                </a:cubicBezTo>
                <a:cubicBezTo>
                  <a:pt x="2042" y="20700"/>
                  <a:pt x="2421" y="20545"/>
                  <a:pt x="2707" y="20245"/>
                </a:cubicBezTo>
                <a:cubicBezTo>
                  <a:pt x="2999" y="19944"/>
                  <a:pt x="3149" y="19565"/>
                  <a:pt x="3156" y="19111"/>
                </a:cubicBezTo>
                <a:lnTo>
                  <a:pt x="3156" y="7573"/>
                </a:lnTo>
                <a:cubicBezTo>
                  <a:pt x="3149" y="7088"/>
                  <a:pt x="2999" y="6701"/>
                  <a:pt x="2707" y="6403"/>
                </a:cubicBezTo>
                <a:cubicBezTo>
                  <a:pt x="2421" y="6105"/>
                  <a:pt x="2042" y="5951"/>
                  <a:pt x="1578" y="5944"/>
                </a:cubicBezTo>
                <a:close/>
                <a:moveTo>
                  <a:pt x="3156" y="1600"/>
                </a:moveTo>
                <a:cubicBezTo>
                  <a:pt x="3149" y="1145"/>
                  <a:pt x="2999" y="767"/>
                  <a:pt x="2707" y="467"/>
                </a:cubicBezTo>
                <a:cubicBezTo>
                  <a:pt x="2421" y="168"/>
                  <a:pt x="2042" y="15"/>
                  <a:pt x="1578" y="0"/>
                </a:cubicBezTo>
                <a:cubicBezTo>
                  <a:pt x="1130" y="15"/>
                  <a:pt x="755" y="168"/>
                  <a:pt x="458" y="467"/>
                </a:cubicBezTo>
                <a:cubicBezTo>
                  <a:pt x="161" y="767"/>
                  <a:pt x="9" y="1145"/>
                  <a:pt x="0" y="1600"/>
                </a:cubicBezTo>
                <a:lnTo>
                  <a:pt x="0" y="2220"/>
                </a:lnTo>
                <a:cubicBezTo>
                  <a:pt x="0" y="2517"/>
                  <a:pt x="73" y="2788"/>
                  <a:pt x="213" y="3035"/>
                </a:cubicBezTo>
                <a:cubicBezTo>
                  <a:pt x="353" y="3279"/>
                  <a:pt x="541" y="3472"/>
                  <a:pt x="778" y="3620"/>
                </a:cubicBezTo>
                <a:cubicBezTo>
                  <a:pt x="1016" y="3765"/>
                  <a:pt x="1282" y="3840"/>
                  <a:pt x="1578" y="3845"/>
                </a:cubicBezTo>
                <a:cubicBezTo>
                  <a:pt x="1883" y="3840"/>
                  <a:pt x="2153" y="3765"/>
                  <a:pt x="2391" y="3620"/>
                </a:cubicBezTo>
                <a:cubicBezTo>
                  <a:pt x="2627" y="3472"/>
                  <a:pt x="2815" y="3279"/>
                  <a:pt x="2951" y="3035"/>
                </a:cubicBezTo>
                <a:cubicBezTo>
                  <a:pt x="3088" y="2788"/>
                  <a:pt x="3154" y="2517"/>
                  <a:pt x="3156" y="2220"/>
                </a:cubicBezTo>
                <a:lnTo>
                  <a:pt x="3156" y="1600"/>
                </a:ln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36" id="236"/>
          <p:cNvSpPr>
            <a:spLocks noChangeArrowheads="1"/>
          </p:cNvSpPr>
          <p:nvPr/>
        </p:nvSpPr>
        <p:spPr bwMode="auto">
          <a:xfrm>
            <a:off x="1756982" y="4795304"/>
            <a:ext cx="155169" cy="187846"/>
          </a:xfrm>
          <a:custGeom>
            <a:avLst/>
            <a:gdLst/>
            <a:ahLst/>
            <a:cxnLst/>
            <a:rect l="0" t="0" r="r" b="b"/>
            <a:pathLst>
              <a:path w="12219" h="14791">
                <a:moveTo>
                  <a:pt x="6092" y="0"/>
                </a:moveTo>
                <a:cubicBezTo>
                  <a:pt x="5518" y="1"/>
                  <a:pt x="4967" y="87"/>
                  <a:pt x="4442" y="247"/>
                </a:cubicBezTo>
                <a:cubicBezTo>
                  <a:pt x="3915" y="408"/>
                  <a:pt x="3428" y="634"/>
                  <a:pt x="2987" y="918"/>
                </a:cubicBezTo>
                <a:cubicBezTo>
                  <a:pt x="2848" y="634"/>
                  <a:pt x="2654" y="408"/>
                  <a:pt x="2400" y="247"/>
                </a:cubicBezTo>
                <a:cubicBezTo>
                  <a:pt x="2146" y="87"/>
                  <a:pt x="1864" y="1"/>
                  <a:pt x="1551" y="0"/>
                </a:cubicBezTo>
                <a:cubicBezTo>
                  <a:pt x="1102" y="10"/>
                  <a:pt x="734" y="164"/>
                  <a:pt x="446" y="463"/>
                </a:cubicBezTo>
                <a:cubicBezTo>
                  <a:pt x="160" y="758"/>
                  <a:pt x="10" y="1123"/>
                  <a:pt x="0" y="1568"/>
                </a:cubicBezTo>
                <a:lnTo>
                  <a:pt x="0" y="6152"/>
                </a:lnTo>
                <a:cubicBezTo>
                  <a:pt x="0" y="6152"/>
                  <a:pt x="0" y="6152"/>
                  <a:pt x="0" y="6152"/>
                </a:cubicBezTo>
                <a:lnTo>
                  <a:pt x="0" y="13223"/>
                </a:lnTo>
                <a:cubicBezTo>
                  <a:pt x="10" y="13664"/>
                  <a:pt x="160" y="14033"/>
                  <a:pt x="446" y="14328"/>
                </a:cubicBezTo>
                <a:cubicBezTo>
                  <a:pt x="734" y="14627"/>
                  <a:pt x="1102" y="14781"/>
                  <a:pt x="1551" y="14791"/>
                </a:cubicBezTo>
                <a:cubicBezTo>
                  <a:pt x="1940" y="14782"/>
                  <a:pt x="2276" y="14659"/>
                  <a:pt x="2558" y="14422"/>
                </a:cubicBezTo>
                <a:cubicBezTo>
                  <a:pt x="2841" y="14183"/>
                  <a:pt x="3022" y="13882"/>
                  <a:pt x="3102" y="13519"/>
                </a:cubicBezTo>
                <a:cubicBezTo>
                  <a:pt x="3132" y="13460"/>
                  <a:pt x="3148" y="13405"/>
                  <a:pt x="3152" y="13361"/>
                </a:cubicBezTo>
                <a:cubicBezTo>
                  <a:pt x="3160" y="13313"/>
                  <a:pt x="3164" y="13265"/>
                  <a:pt x="3160" y="13223"/>
                </a:cubicBezTo>
                <a:lnTo>
                  <a:pt x="3160" y="13223"/>
                </a:lnTo>
                <a:lnTo>
                  <a:pt x="3160" y="6152"/>
                </a:lnTo>
                <a:cubicBezTo>
                  <a:pt x="3166" y="5593"/>
                  <a:pt x="3299" y="5090"/>
                  <a:pt x="3556" y="4640"/>
                </a:cubicBezTo>
                <a:cubicBezTo>
                  <a:pt x="3814" y="4192"/>
                  <a:pt x="4165" y="3835"/>
                  <a:pt x="4603" y="3570"/>
                </a:cubicBezTo>
                <a:cubicBezTo>
                  <a:pt x="5043" y="3304"/>
                  <a:pt x="5542" y="3168"/>
                  <a:pt x="6092" y="3162"/>
                </a:cubicBezTo>
                <a:cubicBezTo>
                  <a:pt x="6658" y="3168"/>
                  <a:pt x="7168" y="3304"/>
                  <a:pt x="7626" y="3570"/>
                </a:cubicBezTo>
                <a:cubicBezTo>
                  <a:pt x="8084" y="3835"/>
                  <a:pt x="8452" y="4192"/>
                  <a:pt x="8723" y="4640"/>
                </a:cubicBezTo>
                <a:cubicBezTo>
                  <a:pt x="8998" y="5090"/>
                  <a:pt x="9135" y="5593"/>
                  <a:pt x="9142" y="6152"/>
                </a:cubicBezTo>
                <a:lnTo>
                  <a:pt x="9142" y="13223"/>
                </a:lnTo>
                <a:cubicBezTo>
                  <a:pt x="9145" y="13513"/>
                  <a:pt x="9220" y="13773"/>
                  <a:pt x="9363" y="14010"/>
                </a:cubicBezTo>
                <a:cubicBezTo>
                  <a:pt x="9504" y="14247"/>
                  <a:pt x="9693" y="14434"/>
                  <a:pt x="9927" y="14576"/>
                </a:cubicBezTo>
                <a:cubicBezTo>
                  <a:pt x="10161" y="14713"/>
                  <a:pt x="10415" y="14786"/>
                  <a:pt x="10694" y="14791"/>
                </a:cubicBezTo>
                <a:cubicBezTo>
                  <a:pt x="11130" y="14781"/>
                  <a:pt x="11489" y="14627"/>
                  <a:pt x="11772" y="14328"/>
                </a:cubicBezTo>
                <a:cubicBezTo>
                  <a:pt x="12059" y="14033"/>
                  <a:pt x="12207" y="13664"/>
                  <a:pt x="12219" y="13223"/>
                </a:cubicBezTo>
                <a:lnTo>
                  <a:pt x="12219" y="6152"/>
                </a:lnTo>
                <a:cubicBezTo>
                  <a:pt x="12214" y="5309"/>
                  <a:pt x="12053" y="4519"/>
                  <a:pt x="11738" y="3778"/>
                </a:cubicBezTo>
                <a:cubicBezTo>
                  <a:pt x="11424" y="3039"/>
                  <a:pt x="10989" y="2387"/>
                  <a:pt x="10431" y="1824"/>
                </a:cubicBezTo>
                <a:cubicBezTo>
                  <a:pt x="9873" y="1254"/>
                  <a:pt x="9224" y="815"/>
                  <a:pt x="8484" y="492"/>
                </a:cubicBezTo>
                <a:cubicBezTo>
                  <a:pt x="7744" y="169"/>
                  <a:pt x="6948" y="7"/>
                  <a:pt x="6092" y="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37" id="237"/>
          <p:cNvSpPr>
            <a:spLocks noChangeArrowheads="1"/>
          </p:cNvSpPr>
          <p:nvPr/>
        </p:nvSpPr>
        <p:spPr bwMode="auto">
          <a:xfrm>
            <a:off x="1937906" y="4720146"/>
            <a:ext cx="152768" cy="262992"/>
          </a:xfrm>
          <a:custGeom>
            <a:avLst/>
            <a:gdLst/>
            <a:ahLst/>
            <a:cxnLst/>
            <a:rect l="0" t="0" r="r" b="b"/>
            <a:pathLst>
              <a:path w="12029" h="20709">
                <a:moveTo>
                  <a:pt x="1611" y="20709"/>
                </a:moveTo>
                <a:cubicBezTo>
                  <a:pt x="1918" y="20704"/>
                  <a:pt x="2195" y="20631"/>
                  <a:pt x="2441" y="20484"/>
                </a:cubicBezTo>
                <a:cubicBezTo>
                  <a:pt x="2688" y="20340"/>
                  <a:pt x="2883" y="20142"/>
                  <a:pt x="3029" y="19898"/>
                </a:cubicBezTo>
                <a:cubicBezTo>
                  <a:pt x="3174" y="19654"/>
                  <a:pt x="3250" y="19380"/>
                  <a:pt x="3256" y="19082"/>
                </a:cubicBezTo>
                <a:lnTo>
                  <a:pt x="3256" y="16478"/>
                </a:lnTo>
                <a:lnTo>
                  <a:pt x="4865" y="14852"/>
                </a:lnTo>
                <a:lnTo>
                  <a:pt x="9171" y="20118"/>
                </a:lnTo>
                <a:cubicBezTo>
                  <a:pt x="9323" y="20309"/>
                  <a:pt x="9505" y="20460"/>
                  <a:pt x="9722" y="20559"/>
                </a:cubicBezTo>
                <a:cubicBezTo>
                  <a:pt x="9938" y="20659"/>
                  <a:pt x="10165" y="20709"/>
                  <a:pt x="10402" y="20709"/>
                </a:cubicBezTo>
                <a:cubicBezTo>
                  <a:pt x="10580" y="20709"/>
                  <a:pt x="10759" y="20679"/>
                  <a:pt x="10938" y="20617"/>
                </a:cubicBezTo>
                <a:cubicBezTo>
                  <a:pt x="11114" y="20556"/>
                  <a:pt x="11280" y="20460"/>
                  <a:pt x="11430" y="20322"/>
                </a:cubicBezTo>
                <a:cubicBezTo>
                  <a:pt x="11662" y="20134"/>
                  <a:pt x="11830" y="19902"/>
                  <a:pt x="11924" y="19636"/>
                </a:cubicBezTo>
                <a:cubicBezTo>
                  <a:pt x="12024" y="19367"/>
                  <a:pt x="12048" y="19092"/>
                  <a:pt x="12006" y="18805"/>
                </a:cubicBezTo>
                <a:cubicBezTo>
                  <a:pt x="11961" y="18523"/>
                  <a:pt x="11848" y="18259"/>
                  <a:pt x="11662" y="18018"/>
                </a:cubicBezTo>
                <a:lnTo>
                  <a:pt x="7150" y="12545"/>
                </a:lnTo>
                <a:lnTo>
                  <a:pt x="11546" y="8107"/>
                </a:lnTo>
                <a:cubicBezTo>
                  <a:pt x="11761" y="7895"/>
                  <a:pt x="11903" y="7653"/>
                  <a:pt x="11974" y="7377"/>
                </a:cubicBezTo>
                <a:cubicBezTo>
                  <a:pt x="12047" y="7105"/>
                  <a:pt x="12047" y="6828"/>
                  <a:pt x="11974" y="6548"/>
                </a:cubicBezTo>
                <a:cubicBezTo>
                  <a:pt x="11903" y="6272"/>
                  <a:pt x="11761" y="6021"/>
                  <a:pt x="11546" y="5800"/>
                </a:cubicBezTo>
                <a:cubicBezTo>
                  <a:pt x="11336" y="5592"/>
                  <a:pt x="11091" y="5454"/>
                  <a:pt x="10815" y="5386"/>
                </a:cubicBezTo>
                <a:cubicBezTo>
                  <a:pt x="10539" y="5318"/>
                  <a:pt x="10266" y="5318"/>
                  <a:pt x="9990" y="5386"/>
                </a:cubicBezTo>
                <a:cubicBezTo>
                  <a:pt x="9712" y="5454"/>
                  <a:pt x="9471" y="5592"/>
                  <a:pt x="9261" y="5800"/>
                </a:cubicBezTo>
                <a:lnTo>
                  <a:pt x="3256" y="11863"/>
                </a:lnTo>
                <a:lnTo>
                  <a:pt x="3256" y="1631"/>
                </a:lnTo>
                <a:cubicBezTo>
                  <a:pt x="3250" y="1329"/>
                  <a:pt x="3174" y="1058"/>
                  <a:pt x="3029" y="815"/>
                </a:cubicBezTo>
                <a:cubicBezTo>
                  <a:pt x="2883" y="570"/>
                  <a:pt x="2688" y="373"/>
                  <a:pt x="2441" y="229"/>
                </a:cubicBezTo>
                <a:cubicBezTo>
                  <a:pt x="2195" y="81"/>
                  <a:pt x="1918" y="9"/>
                  <a:pt x="1611" y="0"/>
                </a:cubicBezTo>
                <a:cubicBezTo>
                  <a:pt x="1306" y="9"/>
                  <a:pt x="1030" y="81"/>
                  <a:pt x="789" y="229"/>
                </a:cubicBezTo>
                <a:cubicBezTo>
                  <a:pt x="548" y="373"/>
                  <a:pt x="354" y="570"/>
                  <a:pt x="218" y="815"/>
                </a:cubicBezTo>
                <a:cubicBezTo>
                  <a:pt x="74" y="1058"/>
                  <a:pt x="2" y="1329"/>
                  <a:pt x="0" y="1631"/>
                </a:cubicBezTo>
                <a:lnTo>
                  <a:pt x="0" y="19082"/>
                </a:lnTo>
                <a:cubicBezTo>
                  <a:pt x="2" y="19380"/>
                  <a:pt x="74" y="19654"/>
                  <a:pt x="218" y="19898"/>
                </a:cubicBezTo>
                <a:cubicBezTo>
                  <a:pt x="354" y="20142"/>
                  <a:pt x="548" y="20340"/>
                  <a:pt x="789" y="20484"/>
                </a:cubicBezTo>
                <a:cubicBezTo>
                  <a:pt x="1030" y="20631"/>
                  <a:pt x="1306" y="20704"/>
                  <a:pt x="1611" y="20709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38" id="238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grpSp>
        <p:nvGrpSpPr>
          <p:cNvPr name="Group 239" id="239"/>
          <p:cNvGrpSpPr/>
          <p:nvPr/>
        </p:nvGrpSpPr>
        <p:grpSpPr>
          <a:xfrm>
            <a:off x="51" y="571475"/>
            <a:ext cx="571487" cy="470395"/>
            <a:chOff x="51" y="571475"/>
            <a:chExt cx="571487" cy="470395"/>
          </a:xfrm>
        </p:grpSpPr>
        <p:sp>
          <p:nvSpPr>
            <p:cNvPr name="Freeform 240" id="240"/>
            <p:cNvSpPr>
              <a:spLocks noChangeArrowheads="1"/>
            </p:cNvSpPr>
            <p:nvPr/>
          </p:nvSpPr>
          <p:spPr bwMode="auto">
            <a:xfrm>
              <a:off x="51" y="571475"/>
              <a:ext cx="571487" cy="470395"/>
            </a:xfrm>
            <a:custGeom>
              <a:avLst/>
              <a:gdLst/>
              <a:ahLst/>
              <a:cxnLst/>
              <a:rect l="0" t="0" r="r" b="b"/>
              <a:pathLst>
                <a:path w="44999" h="37039">
                  <a:moveTo>
                    <a:pt x="0" y="0"/>
                  </a:moveTo>
                  <a:lnTo>
                    <a:pt x="0" y="37039"/>
                  </a:lnTo>
                  <a:lnTo>
                    <a:pt x="44999" y="37039"/>
                  </a:lnTo>
                  <a:lnTo>
                    <a:pt x="44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BE"/>
            </a:solidFill>
            <a:ln w="3175"/>
          </p:spPr>
        </p:sp>
      </p:grpSp>
      <p:sp>
        <p:nvSpPr>
          <p:cNvPr name="Text Box 241" id="241"/>
          <p:cNvSpPr txBox="1">
            <a:spLocks noChangeArrowheads="1"/>
          </p:cNvSpPr>
          <p:nvPr/>
        </p:nvSpPr>
        <p:spPr bwMode="auto">
          <a:xfrm rot="0">
            <a:off x="573062" y="2384196"/>
            <a:ext cx="4577474" cy="1922158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160"/>
              </a:lnSpc>
            </a:pPr>
            <a:r>
              <a:rPr b="1" kern="2"/>
              <a:t xml:space="preserve">Our focus extends </a:t>
            </a:r>
            <a:r>
              <a:rPr spc="0" b="1" kern="2"/>
              <a:t>t</a:t>
            </a:r>
            <a:r>
              <a:rPr b="1" kern="2"/>
              <a:t>o schools, tea</a:t>
            </a:r>
            <a:r>
              <a:rPr b="1" kern="2"/>
              <a:t xml:space="preserve">chers, and </a:t>
            </a:r>
            <a:r>
              <a:rPr b="1" kern="2"/>
              <a:t>businesses in rur</a:t>
            </a:r>
            <a:r>
              <a:rPr b="1" kern="2"/>
              <a:t>al and peri-urban ar</a:t>
            </a:r>
            <a:r>
              <a:rPr b="1" kern="2"/>
              <a:t xml:space="preserve">eas. </a:t>
            </a:r>
            <a:r>
              <a:rPr kern="2"/>
              <a:t>W</a:t>
            </a:r>
            <a:r>
              <a:rPr kern="2"/>
              <a:t>e</a:t>
            </a:r>
            <a:r>
              <a:rPr kern="2"/>
              <a:t>’r</a:t>
            </a:r>
            <a:r>
              <a:rPr kern="2"/>
              <a:t xml:space="preserve">e </a:t>
            </a:r>
            <a:r>
              <a:rPr kern="2"/>
              <a:t xml:space="preserve">committed </a:t>
            </a:r>
            <a:r>
              <a:rPr spc="0" kern="2"/>
              <a:t>t</a:t>
            </a:r>
            <a:r>
              <a:rPr kern="2"/>
              <a:t>o br</a:t>
            </a:r>
            <a:r>
              <a:rPr kern="2"/>
              <a:t>eaking barriers, addr</a:t>
            </a:r>
            <a:r>
              <a:rPr kern="2"/>
              <a:t xml:space="preserve">essing the unique </a:t>
            </a:r>
            <a:r>
              <a:rPr kern="2"/>
              <a:t xml:space="preserve">challenges faced </a:t>
            </a:r>
            <a:r>
              <a:rPr spc="0" kern="2"/>
              <a:t>b</a:t>
            </a:r>
            <a:r>
              <a:rPr kern="2"/>
              <a:t>y t</a:t>
            </a:r>
            <a:r>
              <a:rPr kern="2"/>
              <a:t>hese</a:t>
            </a:r>
            <a:r>
              <a:rPr kern="2"/>
              <a:t xml:space="preserve"> communi</a:t>
            </a:r>
            <a:r>
              <a:rPr kern="2"/>
              <a:t>tie</a:t>
            </a:r>
            <a:r>
              <a:rPr kern="2"/>
              <a:t>s, an</a:t>
            </a:r>
            <a:r>
              <a:rPr kern="2"/>
              <a:t xml:space="preserve">d </a:t>
            </a:r>
            <a:r>
              <a:rPr kern="2"/>
              <a:t>pr</a:t>
            </a:r>
            <a:r>
              <a:rPr kern="2"/>
              <a:t>o</a:t>
            </a:r>
            <a:r>
              <a:rPr kern="2"/>
              <a:t>viding a tr</a:t>
            </a:r>
            <a:r>
              <a:rPr kern="2"/>
              <a:t>ansformativ</a:t>
            </a:r>
            <a:r>
              <a:rPr kern="2"/>
              <a:t xml:space="preserve">e learning experience. </a:t>
            </a:r>
            <a:r>
              <a:rPr kern="2"/>
              <a:t>Grounded in the realities of the country’</a:t>
            </a:r>
            <a:r>
              <a:rPr kern="2"/>
              <a:t xml:space="preserve">s educational </a:t>
            </a:r>
            <a:r>
              <a:rPr kern="2"/>
              <a:t>lan</a:t>
            </a:r>
            <a:r>
              <a:rPr kern="2"/>
              <a:t>dscape.</a:t>
            </a:r>
            <a:endParaRPr kern="2"/>
          </a:p>
        </p:txBody>
      </p:sp>
      <p:sp>
        <p:nvSpPr>
          <p:cNvPr name="Text Box 242" id="242"/>
          <p:cNvSpPr txBox="1">
            <a:spLocks noChangeArrowheads="1"/>
          </p:cNvSpPr>
          <p:nvPr/>
        </p:nvSpPr>
        <p:spPr bwMode="auto">
          <a:xfrm rot="0">
            <a:off x="558305" y="1871536"/>
            <a:ext cx="3686683" cy="37967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833"/>
              </a:lnSpc>
              <a:spcAft>
                <a:spcPts val="0"/>
              </a:spcAft>
            </a:pP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our tar</a:t>
            </a:r>
            <a:r>
              <a:rPr sz="68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g</a:t>
            </a:r>
            <a:r>
              <a:rPr sz="8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et audience</a:t>
            </a:r>
            <a:endParaRPr sz="2700" b="1" kern="2">
              <a:solidFill>
                <a:srgbClr val="11A8FF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243" id="243"/>
          <p:cNvSpPr txBox="1">
            <a:spLocks noChangeArrowheads="1"/>
          </p:cNvSpPr>
          <p:nvPr/>
        </p:nvSpPr>
        <p:spPr bwMode="auto">
          <a:xfrm rot="0">
            <a:off x="832930" y="485254"/>
            <a:ext cx="1391730" cy="59874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340"/>
              </a:lnSpc>
            </a:pP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r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 xml:space="preserve">eaching the 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unr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eachab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le</a:t>
            </a:r>
            <a:endParaRPr sz="1800" b="1" kern="2">
              <a:solidFill>
                <a:srgbClr val="4C4C4C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244" id="244"/>
          <p:cNvSpPr txBox="1">
            <a:spLocks noChangeArrowheads="1"/>
          </p:cNvSpPr>
          <p:nvPr/>
        </p:nvSpPr>
        <p:spPr bwMode="auto">
          <a:xfrm rot="0">
            <a:off x="1084631" y="5044338"/>
            <a:ext cx="1093495" cy="8103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638"/>
              </a:lnSpc>
              <a:spcAft>
                <a:spcPts val="0"/>
              </a:spcAft>
            </a:pPr>
            <a:r>
              <a:rPr sz="611" b="1" kern="2">
                <a:solidFill>
                  <a:srgbClr val="FFFFFF">
                    <a:alpha val="100000"/>
                  </a:srgbClr>
                </a:solidFill>
                <a:latin typeface="PDF-QuicksandBold-Regular"/>
              </a:rPr>
              <a:t>e-learning solutions</a:t>
            </a:r>
            <a:endParaRPr sz="611" b="1" kern="2">
              <a:solidFill>
                <a:srgbClr val="FFFFFF">
                  <a:alpha val="100000"/>
                </a:srgbClr>
              </a:solidFill>
              <a:latin typeface="PDF-QuicksandBold-Regular"/>
            </a:endParaRPr>
          </a:p>
        </p:txBody>
      </p:sp>
      <p:sp>
        <p:nvSpPr>
          <p:cNvPr name="Text Box 245" id="245"/>
          <p:cNvSpPr txBox="1">
            <a:spLocks noChangeArrowheads="1"/>
          </p:cNvSpPr>
          <p:nvPr/>
        </p:nvSpPr>
        <p:spPr bwMode="auto">
          <a:xfrm rot="0">
            <a:off x="233197" y="716483"/>
            <a:ext cx="390055" cy="179921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416"/>
              </a:lnSpc>
              <a:spcAft>
                <a:spcPts val="0"/>
              </a:spcAft>
            </a:pPr>
            <a:r>
              <a:rPr sz="135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6</a:t>
            </a:r>
            <a:endParaRPr sz="135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</p:txBody>
      </p:sp>
      <p:pic>
        <p:nvPicPr>
          <p:cNvPr name="image24.png" id="246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54" y="1229411"/>
            <a:ext cx="4740834" cy="3256153"/>
          </a:xfrm>
          <a:prstGeom prst="rect">
            <a:avLst/>
          </a:prstGeom>
        </p:spPr>
      </p:pic>
    </p:spTree>
  </p:cSld>
  <p:clrMapOvr>
    <a:masterClrMapping/>
  </p:clrMapOvr>
  <p:transition spd="fast">
    <p:pull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47" id="247"/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name="Freeform 248" id="248"/>
            <p:cNvSpPr>
              <a:spLocks noChangeArrowheads="1"/>
            </p:cNvSpPr>
            <p:nvPr/>
          </p:nvSpPr>
          <p:spPr bwMode="auto">
            <a:xfrm>
              <a:off x="0" y="0"/>
              <a:ext cx="9144000" cy="5715000"/>
            </a:xfrm>
            <a:custGeom>
              <a:avLst/>
              <a:gdLst/>
              <a:ahLst/>
              <a:cxnLst/>
              <a:rect l="0" t="0" r="r" b="b"/>
              <a:pathLst>
                <a:path w="720000" h="450000">
                  <a:moveTo>
                    <a:pt x="0" y="450000"/>
                  </a:moveTo>
                  <a:lnTo>
                    <a:pt x="720000" y="450000"/>
                  </a:lnTo>
                  <a:lnTo>
                    <a:pt x="720000" y="0"/>
                  </a:lnTo>
                  <a:lnTo>
                    <a:pt x="0" y="0"/>
                  </a:lnTo>
                  <a:lnTo>
                    <a:pt x="0" y="450000"/>
                  </a:lnTo>
                  <a:close/>
                </a:path>
              </a:pathLst>
            </a:custGeom>
            <a:solidFill>
              <a:srgbClr val="BFBCB3"/>
            </a:solidFill>
            <a:ln w="3175"/>
          </p:spPr>
        </p:sp>
      </p:grpSp>
      <p:pic>
        <p:nvPicPr>
          <p:cNvPr name="image25.png" id="249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144"/>
            <a:ext cx="9137904" cy="5705856"/>
          </a:xfrm>
          <a:prstGeom prst="rect">
            <a:avLst/>
          </a:prstGeom>
        </p:spPr>
      </p:pic>
      <p:grpSp>
        <p:nvGrpSpPr>
          <p:cNvPr name="Group 250" id="250"/>
          <p:cNvGrpSpPr/>
          <p:nvPr/>
        </p:nvGrpSpPr>
        <p:grpSpPr>
          <a:xfrm>
            <a:off x="0" y="13"/>
            <a:ext cx="9143987" cy="5714987"/>
            <a:chOff x="0" y="13"/>
            <a:chExt cx="9143987" cy="5714987"/>
          </a:xfrm>
        </p:grpSpPr>
        <p:sp>
          <p:nvSpPr>
            <p:cNvPr name="Freeform 251" id="251"/>
            <p:cNvSpPr>
              <a:spLocks noChangeArrowheads="1"/>
            </p:cNvSpPr>
            <p:nvPr/>
          </p:nvSpPr>
          <p:spPr bwMode="auto">
            <a:xfrm>
              <a:off x="0" y="13"/>
              <a:ext cx="9143987" cy="5714975"/>
            </a:xfrm>
            <a:custGeom>
              <a:avLst/>
              <a:gdLst/>
              <a:ahLst/>
              <a:cxnLst/>
              <a:rect l="0" t="0" r="r" b="b"/>
              <a:pathLst>
                <a:path w="719999" h="449999">
                  <a:moveTo>
                    <a:pt x="0" y="0"/>
                  </a:moveTo>
                  <a:lnTo>
                    <a:pt x="0" y="449999"/>
                  </a:lnTo>
                  <a:lnTo>
                    <a:pt x="719999" y="449999"/>
                  </a:lnTo>
                  <a:lnTo>
                    <a:pt x="7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/>
          </p:spPr>
        </p:sp>
      </p:grpSp>
      <p:grpSp>
        <p:nvGrpSpPr>
          <p:cNvPr name="Group 252" id="252"/>
          <p:cNvGrpSpPr/>
          <p:nvPr/>
        </p:nvGrpSpPr>
        <p:grpSpPr>
          <a:xfrm>
            <a:off x="5632704" y="569976"/>
            <a:ext cx="3511296" cy="4578096"/>
            <a:chOff x="5632704" y="569976"/>
            <a:chExt cx="3511296" cy="4578096"/>
          </a:xfrm>
        </p:grpSpPr>
        <p:grpSp>
          <p:nvGrpSpPr>
            <p:cNvPr name="Group 253" id="253"/>
            <p:cNvGrpSpPr/>
            <p:nvPr/>
          </p:nvGrpSpPr>
          <p:grpSpPr>
            <a:xfrm>
              <a:off x="5908612" y="2907119"/>
              <a:ext cx="1053897" cy="844563"/>
              <a:chOff x="5908612" y="2907119"/>
              <a:chExt cx="1053897" cy="844563"/>
            </a:xfrm>
          </p:grpSpPr>
          <p:sp>
            <p:nvSpPr>
              <p:cNvPr name="Freeform 254" id="254"/>
              <p:cNvSpPr>
                <a:spLocks noChangeArrowheads="1"/>
              </p:cNvSpPr>
              <p:nvPr/>
            </p:nvSpPr>
            <p:spPr bwMode="auto">
              <a:xfrm>
                <a:off x="5908599" y="2907106"/>
                <a:ext cx="1053897" cy="844550"/>
              </a:xfrm>
              <a:custGeom>
                <a:avLst/>
                <a:gdLst/>
                <a:ahLst/>
                <a:cxnLst/>
                <a:rect l="0" t="0" r="r" b="b"/>
                <a:pathLst>
                  <a:path w="82984" h="66501">
                    <a:moveTo>
                      <a:pt x="21586" y="64078"/>
                    </a:moveTo>
                    <a:lnTo>
                      <a:pt x="77269" y="25089"/>
                    </a:lnTo>
                    <a:cubicBezTo>
                      <a:pt x="83330" y="20845"/>
                      <a:pt x="84804" y="12481"/>
                      <a:pt x="80561" y="6421"/>
                    </a:cubicBezTo>
                    <a:lnTo>
                      <a:pt x="80066" y="5714"/>
                    </a:lnTo>
                    <a:cubicBezTo>
                      <a:pt x="75822" y="-346"/>
                      <a:pt x="67459" y="-1821"/>
                      <a:pt x="61398" y="2423"/>
                    </a:cubicBezTo>
                    <a:lnTo>
                      <a:pt x="5715" y="41412"/>
                    </a:lnTo>
                    <a:cubicBezTo>
                      <a:pt x="-346" y="45656"/>
                      <a:pt x="-1821" y="54020"/>
                      <a:pt x="2423" y="60080"/>
                    </a:cubicBezTo>
                    <a:lnTo>
                      <a:pt x="2918" y="60787"/>
                    </a:lnTo>
                    <a:cubicBezTo>
                      <a:pt x="7161" y="66847"/>
                      <a:pt x="15525" y="68322"/>
                      <a:pt x="21586" y="64078"/>
                    </a:cubicBezTo>
                    <a:close/>
                  </a:path>
                </a:pathLst>
              </a:custGeom>
              <a:solidFill>
                <a:srgbClr val="FF8200"/>
              </a:solidFill>
              <a:ln w="3175"/>
            </p:spPr>
          </p:sp>
        </p:grpSp>
        <p:pic>
          <p:nvPicPr>
            <p:cNvPr name="image26.png" id="255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  <p:grpSp>
          <p:nvGrpSpPr>
            <p:cNvPr name="Group 256" id="256"/>
            <p:cNvGrpSpPr/>
            <p:nvPr/>
          </p:nvGrpSpPr>
          <p:grpSpPr>
            <a:xfrm>
              <a:off x="6334658" y="810209"/>
              <a:ext cx="844563" cy="1053897"/>
              <a:chOff x="6334658" y="810209"/>
              <a:chExt cx="844563" cy="1053897"/>
            </a:xfrm>
          </p:grpSpPr>
          <p:sp>
            <p:nvSpPr>
              <p:cNvPr name="Freeform 257" id="257"/>
              <p:cNvSpPr>
                <a:spLocks noChangeArrowheads="1"/>
              </p:cNvSpPr>
              <p:nvPr/>
            </p:nvSpPr>
            <p:spPr bwMode="auto">
              <a:xfrm>
                <a:off x="6334646" y="810209"/>
                <a:ext cx="844550" cy="1053897"/>
              </a:xfrm>
              <a:custGeom>
                <a:avLst/>
                <a:gdLst/>
                <a:ahLst/>
                <a:cxnLst/>
                <a:rect l="0" t="0" r="r" b="b"/>
                <a:pathLst>
                  <a:path w="66501" h="82984">
                    <a:moveTo>
                      <a:pt x="2423" y="21586"/>
                    </a:moveTo>
                    <a:lnTo>
                      <a:pt x="41412" y="77269"/>
                    </a:lnTo>
                    <a:cubicBezTo>
                      <a:pt x="45656" y="83329"/>
                      <a:pt x="54019" y="84804"/>
                      <a:pt x="60080" y="80561"/>
                    </a:cubicBezTo>
                    <a:lnTo>
                      <a:pt x="60786" y="80066"/>
                    </a:lnTo>
                    <a:cubicBezTo>
                      <a:pt x="66847" y="75822"/>
                      <a:pt x="68322" y="67458"/>
                      <a:pt x="64078" y="61398"/>
                    </a:cubicBezTo>
                    <a:lnTo>
                      <a:pt x="25089" y="5715"/>
                    </a:lnTo>
                    <a:cubicBezTo>
                      <a:pt x="20845" y="-346"/>
                      <a:pt x="12481" y="-1821"/>
                      <a:pt x="6421" y="2423"/>
                    </a:cubicBezTo>
                    <a:lnTo>
                      <a:pt x="5714" y="2917"/>
                    </a:lnTo>
                    <a:cubicBezTo>
                      <a:pt x="-346" y="7161"/>
                      <a:pt x="-1821" y="15525"/>
                      <a:pt x="2423" y="21586"/>
                    </a:cubicBezTo>
                    <a:close/>
                  </a:path>
                </a:pathLst>
              </a:custGeom>
              <a:solidFill>
                <a:srgbClr val="34CC5C"/>
              </a:solidFill>
              <a:ln w="3175"/>
            </p:spPr>
          </p:sp>
        </p:grpSp>
        <p:pic>
          <p:nvPicPr>
            <p:cNvPr name="image27.png" id="258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</p:grpSp>
      <p:sp>
        <p:nvSpPr>
          <p:cNvPr name="Freeform 259" id="259"/>
          <p:cNvSpPr>
            <a:spLocks noChangeArrowheads="1"/>
          </p:cNvSpPr>
          <p:nvPr/>
        </p:nvSpPr>
        <p:spPr bwMode="auto">
          <a:xfrm>
            <a:off x="1031481" y="5028857"/>
            <a:ext cx="1068184" cy="114605"/>
          </a:xfrm>
          <a:custGeom>
            <a:avLst/>
            <a:gdLst/>
            <a:ahLst/>
            <a:cxnLst/>
            <a:rect l="0" t="0" r="r" b="b"/>
            <a:pathLst>
              <a:path w="84109" h="9025">
                <a:moveTo>
                  <a:pt x="0" y="4512"/>
                </a:moveTo>
                <a:lnTo>
                  <a:pt x="0" y="4513"/>
                </a:lnTo>
                <a:cubicBezTo>
                  <a:pt x="0" y="7004"/>
                  <a:pt x="2056" y="9025"/>
                  <a:pt x="4587" y="9025"/>
                </a:cubicBezTo>
                <a:lnTo>
                  <a:pt x="79522" y="9025"/>
                </a:lnTo>
                <a:cubicBezTo>
                  <a:pt x="82054" y="9025"/>
                  <a:pt x="84109" y="7004"/>
                  <a:pt x="84109" y="4513"/>
                </a:cubicBezTo>
                <a:lnTo>
                  <a:pt x="84109" y="4512"/>
                </a:lnTo>
                <a:cubicBezTo>
                  <a:pt x="84109" y="2022"/>
                  <a:pt x="82054" y="0"/>
                  <a:pt x="79522" y="0"/>
                </a:cubicBezTo>
                <a:lnTo>
                  <a:pt x="4587" y="0"/>
                </a:lnTo>
                <a:cubicBezTo>
                  <a:pt x="2056" y="0"/>
                  <a:pt x="0" y="2022"/>
                  <a:pt x="0" y="4512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260" id="260"/>
          <p:cNvSpPr>
            <a:spLocks noChangeArrowheads="1"/>
          </p:cNvSpPr>
          <p:nvPr/>
        </p:nvSpPr>
        <p:spPr bwMode="auto">
          <a:xfrm>
            <a:off x="600951" y="4936427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1979" y="5933"/>
                </a:moveTo>
                <a:lnTo>
                  <a:pt x="7086" y="2323"/>
                </a:lnTo>
                <a:cubicBezTo>
                  <a:pt x="7642" y="1930"/>
                  <a:pt x="7777" y="1156"/>
                  <a:pt x="7388" y="595"/>
                </a:cubicBezTo>
                <a:lnTo>
                  <a:pt x="7343" y="529"/>
                </a:lnTo>
                <a:cubicBezTo>
                  <a:pt x="6953" y="-32"/>
                  <a:pt x="6186" y="-168"/>
                  <a:pt x="5631" y="224"/>
                </a:cubicBezTo>
                <a:lnTo>
                  <a:pt x="524" y="3834"/>
                </a:lnTo>
                <a:cubicBezTo>
                  <a:pt x="-32" y="4227"/>
                  <a:pt x="-167" y="5002"/>
                  <a:pt x="222" y="5563"/>
                </a:cubicBezTo>
                <a:lnTo>
                  <a:pt x="267" y="5628"/>
                </a:lnTo>
                <a:cubicBezTo>
                  <a:pt x="657" y="6189"/>
                  <a:pt x="1424" y="6326"/>
                  <a:pt x="1979" y="5933"/>
                </a:cubicBezTo>
                <a:close/>
              </a:path>
            </a:pathLst>
          </a:custGeom>
          <a:solidFill>
            <a:srgbClr val="FF8200"/>
          </a:solidFill>
          <a:ln w="3175"/>
        </p:spPr>
      </p:sp>
      <p:sp>
        <p:nvSpPr>
          <p:cNvPr name="Freeform 261" id="261"/>
          <p:cNvSpPr>
            <a:spLocks noChangeArrowheads="1"/>
          </p:cNvSpPr>
          <p:nvPr/>
        </p:nvSpPr>
        <p:spPr bwMode="auto">
          <a:xfrm>
            <a:off x="575653" y="4856239"/>
            <a:ext cx="109372" cy="46406"/>
          </a:xfrm>
          <a:custGeom>
            <a:avLst/>
            <a:gdLst/>
            <a:ahLst/>
            <a:cxnLst/>
            <a:rect l="0" t="0" r="r" b="b"/>
            <a:pathLst>
              <a:path w="8613" h="3654">
                <a:moveTo>
                  <a:pt x="1017" y="2543"/>
                </a:moveTo>
                <a:lnTo>
                  <a:pt x="7156" y="3635"/>
                </a:lnTo>
                <a:cubicBezTo>
                  <a:pt x="7825" y="3754"/>
                  <a:pt x="8463" y="3303"/>
                  <a:pt x="8581" y="2628"/>
                </a:cubicBezTo>
                <a:lnTo>
                  <a:pt x="8594" y="2550"/>
                </a:lnTo>
                <a:cubicBezTo>
                  <a:pt x="8712" y="1875"/>
                  <a:pt x="8265" y="1231"/>
                  <a:pt x="7597" y="1112"/>
                </a:cubicBezTo>
                <a:lnTo>
                  <a:pt x="1457" y="19"/>
                </a:lnTo>
                <a:cubicBezTo>
                  <a:pt x="789" y="-100"/>
                  <a:pt x="151" y="352"/>
                  <a:pt x="33" y="1026"/>
                </a:cubicBezTo>
                <a:lnTo>
                  <a:pt x="19" y="1105"/>
                </a:lnTo>
                <a:cubicBezTo>
                  <a:pt x="-99" y="1780"/>
                  <a:pt x="348" y="2424"/>
                  <a:pt x="1017" y="2543"/>
                </a:cubicBezTo>
                <a:close/>
              </a:path>
            </a:pathLst>
          </a:custGeom>
          <a:solidFill>
            <a:srgbClr val="FF5612"/>
          </a:solidFill>
          <a:ln w="3175"/>
        </p:spPr>
      </p:sp>
      <p:sp>
        <p:nvSpPr>
          <p:cNvPr name="Freeform 262" id="262"/>
          <p:cNvSpPr>
            <a:spLocks noChangeArrowheads="1"/>
          </p:cNvSpPr>
          <p:nvPr/>
        </p:nvSpPr>
        <p:spPr bwMode="auto">
          <a:xfrm>
            <a:off x="640017" y="4742269"/>
            <a:ext cx="77445" cy="97574"/>
          </a:xfrm>
          <a:custGeom>
            <a:avLst/>
            <a:gdLst/>
            <a:ahLst/>
            <a:cxnLst/>
            <a:rect l="0" t="0" r="r" b="b"/>
            <a:pathLst>
              <a:path w="6099" h="7683">
                <a:moveTo>
                  <a:pt x="223" y="1998"/>
                </a:moveTo>
                <a:lnTo>
                  <a:pt x="3798" y="7154"/>
                </a:lnTo>
                <a:cubicBezTo>
                  <a:pt x="4187" y="7715"/>
                  <a:pt x="4954" y="7852"/>
                  <a:pt x="5510" y="7459"/>
                </a:cubicBezTo>
                <a:lnTo>
                  <a:pt x="5575" y="7413"/>
                </a:lnTo>
                <a:cubicBezTo>
                  <a:pt x="6131" y="7020"/>
                  <a:pt x="6266" y="6246"/>
                  <a:pt x="5877" y="5684"/>
                </a:cubicBezTo>
                <a:lnTo>
                  <a:pt x="2301" y="529"/>
                </a:lnTo>
                <a:cubicBezTo>
                  <a:pt x="1912" y="-32"/>
                  <a:pt x="1145" y="-169"/>
                  <a:pt x="589" y="224"/>
                </a:cubicBezTo>
                <a:lnTo>
                  <a:pt x="524" y="270"/>
                </a:lnTo>
                <a:cubicBezTo>
                  <a:pt x="-31" y="663"/>
                  <a:pt x="-167" y="1437"/>
                  <a:pt x="223" y="1998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263" id="263"/>
          <p:cNvSpPr>
            <a:spLocks noChangeArrowheads="1"/>
          </p:cNvSpPr>
          <p:nvPr/>
        </p:nvSpPr>
        <p:spPr bwMode="auto">
          <a:xfrm>
            <a:off x="812178" y="4787100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7086" y="2323"/>
                </a:moveTo>
                <a:lnTo>
                  <a:pt x="1979" y="5933"/>
                </a:lnTo>
                <a:cubicBezTo>
                  <a:pt x="1424" y="6326"/>
                  <a:pt x="657" y="6189"/>
                  <a:pt x="267" y="5628"/>
                </a:cubicBezTo>
                <a:lnTo>
                  <a:pt x="222" y="5562"/>
                </a:lnTo>
                <a:cubicBezTo>
                  <a:pt x="-167" y="5001"/>
                  <a:pt x="-32" y="4227"/>
                  <a:pt x="524" y="3834"/>
                </a:cubicBezTo>
                <a:lnTo>
                  <a:pt x="5630" y="224"/>
                </a:lnTo>
                <a:cubicBezTo>
                  <a:pt x="6186" y="-169"/>
                  <a:pt x="6953" y="-32"/>
                  <a:pt x="7342" y="529"/>
                </a:cubicBezTo>
                <a:lnTo>
                  <a:pt x="7388" y="594"/>
                </a:lnTo>
                <a:cubicBezTo>
                  <a:pt x="7777" y="1155"/>
                  <a:pt x="7642" y="1930"/>
                  <a:pt x="7086" y="2323"/>
                </a:cubicBezTo>
                <a:close/>
              </a:path>
            </a:pathLst>
          </a:custGeom>
          <a:solidFill>
            <a:srgbClr val="7F0041"/>
          </a:solidFill>
          <a:ln w="3175"/>
        </p:spPr>
      </p:sp>
      <p:sp>
        <p:nvSpPr>
          <p:cNvPr name="Freeform 264" id="264"/>
          <p:cNvSpPr>
            <a:spLocks noChangeArrowheads="1"/>
          </p:cNvSpPr>
          <p:nvPr/>
        </p:nvSpPr>
        <p:spPr bwMode="auto">
          <a:xfrm>
            <a:off x="754571" y="4720158"/>
            <a:ext cx="45949" cy="110439"/>
          </a:xfrm>
          <a:custGeom>
            <a:avLst/>
            <a:gdLst/>
            <a:ahLst/>
            <a:cxnLst/>
            <a:rect l="0" t="0" r="r" b="b"/>
            <a:pathLst>
              <a:path w="3619" h="8696">
                <a:moveTo>
                  <a:pt x="3600" y="1471"/>
                </a:moveTo>
                <a:lnTo>
                  <a:pt x="2518" y="7670"/>
                </a:lnTo>
                <a:cubicBezTo>
                  <a:pt x="2400" y="8344"/>
                  <a:pt x="1762" y="8795"/>
                  <a:pt x="1094" y="8677"/>
                </a:cubicBezTo>
                <a:lnTo>
                  <a:pt x="1016" y="8663"/>
                </a:lnTo>
                <a:cubicBezTo>
                  <a:pt x="348" y="8544"/>
                  <a:pt x="-99" y="7900"/>
                  <a:pt x="19" y="7225"/>
                </a:cubicBezTo>
                <a:lnTo>
                  <a:pt x="1101" y="1026"/>
                </a:lnTo>
                <a:cubicBezTo>
                  <a:pt x="1218" y="351"/>
                  <a:pt x="1856" y="-100"/>
                  <a:pt x="2525" y="19"/>
                </a:cubicBezTo>
                <a:lnTo>
                  <a:pt x="2603" y="33"/>
                </a:lnTo>
                <a:cubicBezTo>
                  <a:pt x="3271" y="152"/>
                  <a:pt x="3718" y="796"/>
                  <a:pt x="3600" y="1471"/>
                </a:cubicBezTo>
                <a:close/>
              </a:path>
            </a:pathLst>
          </a:custGeom>
          <a:solidFill>
            <a:srgbClr val="7F007E"/>
          </a:solidFill>
          <a:ln w="3175"/>
        </p:spPr>
      </p:sp>
      <p:sp>
        <p:nvSpPr>
          <p:cNvPr name="Freeform 265" id="265"/>
          <p:cNvSpPr>
            <a:spLocks noChangeArrowheads="1"/>
          </p:cNvSpPr>
          <p:nvPr/>
        </p:nvSpPr>
        <p:spPr bwMode="auto">
          <a:xfrm>
            <a:off x="729552" y="4867300"/>
            <a:ext cx="224892" cy="276174"/>
          </a:xfrm>
          <a:custGeom>
            <a:avLst/>
            <a:gdLst/>
            <a:ahLst/>
            <a:cxnLst/>
            <a:rect l="0" t="0" r="r" b="b"/>
            <a:pathLst>
              <a:path w="17708" h="21747">
                <a:moveTo>
                  <a:pt x="12344" y="20858"/>
                </a:moveTo>
                <a:lnTo>
                  <a:pt x="8890" y="15877"/>
                </a:lnTo>
                <a:cubicBezTo>
                  <a:pt x="7409" y="17104"/>
                  <a:pt x="6057" y="18517"/>
                  <a:pt x="4841" y="20142"/>
                </a:cubicBezTo>
                <a:cubicBezTo>
                  <a:pt x="4259" y="20556"/>
                  <a:pt x="3689" y="20273"/>
                  <a:pt x="3573" y="19520"/>
                </a:cubicBezTo>
                <a:lnTo>
                  <a:pt x="19" y="855"/>
                </a:lnTo>
                <a:cubicBezTo>
                  <a:pt x="-97" y="103"/>
                  <a:pt x="343" y="-216"/>
                  <a:pt x="1008" y="155"/>
                </a:cubicBezTo>
                <a:lnTo>
                  <a:pt x="17167" y="9913"/>
                </a:lnTo>
                <a:cubicBezTo>
                  <a:pt x="17827" y="10284"/>
                  <a:pt x="17894" y="10914"/>
                  <a:pt x="17311" y="11326"/>
                </a:cubicBezTo>
                <a:cubicBezTo>
                  <a:pt x="15412" y="11945"/>
                  <a:pt x="13626" y="12738"/>
                  <a:pt x="11963" y="13724"/>
                </a:cubicBezTo>
                <a:lnTo>
                  <a:pt x="15412" y="18693"/>
                </a:lnTo>
                <a:cubicBezTo>
                  <a:pt x="16036" y="19591"/>
                  <a:pt x="15874" y="20798"/>
                  <a:pt x="15048" y="21382"/>
                </a:cubicBezTo>
                <a:lnTo>
                  <a:pt x="14973" y="21437"/>
                </a:lnTo>
                <a:cubicBezTo>
                  <a:pt x="14146" y="22016"/>
                  <a:pt x="12966" y="21762"/>
                  <a:pt x="12344" y="2085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66" id="266"/>
          <p:cNvSpPr>
            <a:spLocks noChangeArrowheads="1"/>
          </p:cNvSpPr>
          <p:nvPr/>
        </p:nvSpPr>
        <p:spPr bwMode="auto">
          <a:xfrm>
            <a:off x="1031481" y="4795304"/>
            <a:ext cx="180467" cy="187846"/>
          </a:xfrm>
          <a:custGeom>
            <a:avLst/>
            <a:gdLst/>
            <a:ahLst/>
            <a:cxnLst/>
            <a:rect l="0" t="0" r="r" b="b"/>
            <a:pathLst>
              <a:path w="14210" h="14791">
                <a:moveTo>
                  <a:pt x="7149" y="14791"/>
                </a:moveTo>
                <a:cubicBezTo>
                  <a:pt x="8189" y="14791"/>
                  <a:pt x="9143" y="14633"/>
                  <a:pt x="10013" y="14315"/>
                </a:cubicBezTo>
                <a:cubicBezTo>
                  <a:pt x="10883" y="13995"/>
                  <a:pt x="11677" y="13502"/>
                  <a:pt x="12393" y="12839"/>
                </a:cubicBezTo>
                <a:cubicBezTo>
                  <a:pt x="12613" y="12625"/>
                  <a:pt x="12743" y="12399"/>
                  <a:pt x="12779" y="12154"/>
                </a:cubicBezTo>
                <a:cubicBezTo>
                  <a:pt x="12817" y="11910"/>
                  <a:pt x="12795" y="11680"/>
                  <a:pt x="12714" y="11459"/>
                </a:cubicBezTo>
                <a:cubicBezTo>
                  <a:pt x="12632" y="11239"/>
                  <a:pt x="12526" y="11058"/>
                  <a:pt x="12393" y="10914"/>
                </a:cubicBezTo>
                <a:cubicBezTo>
                  <a:pt x="12258" y="10753"/>
                  <a:pt x="12056" y="10642"/>
                  <a:pt x="11790" y="10581"/>
                </a:cubicBezTo>
                <a:cubicBezTo>
                  <a:pt x="11524" y="10521"/>
                  <a:pt x="11247" y="10521"/>
                  <a:pt x="10956" y="10584"/>
                </a:cubicBezTo>
                <a:cubicBezTo>
                  <a:pt x="10663" y="10649"/>
                  <a:pt x="10411" y="10787"/>
                  <a:pt x="10196" y="11001"/>
                </a:cubicBezTo>
                <a:cubicBezTo>
                  <a:pt x="9948" y="11193"/>
                  <a:pt x="9656" y="11345"/>
                  <a:pt x="9316" y="11465"/>
                </a:cubicBezTo>
                <a:cubicBezTo>
                  <a:pt x="8975" y="11584"/>
                  <a:pt x="8620" y="11668"/>
                  <a:pt x="8245" y="11714"/>
                </a:cubicBezTo>
                <a:cubicBezTo>
                  <a:pt x="7871" y="11762"/>
                  <a:pt x="7503" y="11771"/>
                  <a:pt x="7149" y="11743"/>
                </a:cubicBezTo>
                <a:cubicBezTo>
                  <a:pt x="6802" y="11709"/>
                  <a:pt x="6454" y="11636"/>
                  <a:pt x="6100" y="11515"/>
                </a:cubicBezTo>
                <a:cubicBezTo>
                  <a:pt x="5747" y="11394"/>
                  <a:pt x="5418" y="11241"/>
                  <a:pt x="5110" y="11051"/>
                </a:cubicBezTo>
                <a:cubicBezTo>
                  <a:pt x="4803" y="10863"/>
                  <a:pt x="4546" y="10649"/>
                  <a:pt x="4335" y="10409"/>
                </a:cubicBezTo>
                <a:cubicBezTo>
                  <a:pt x="4074" y="10152"/>
                  <a:pt x="3860" y="9847"/>
                  <a:pt x="3695" y="9498"/>
                </a:cubicBezTo>
                <a:cubicBezTo>
                  <a:pt x="3532" y="9151"/>
                  <a:pt x="3413" y="8805"/>
                  <a:pt x="3338" y="8457"/>
                </a:cubicBezTo>
                <a:lnTo>
                  <a:pt x="12659" y="8457"/>
                </a:lnTo>
                <a:cubicBezTo>
                  <a:pt x="13076" y="8454"/>
                  <a:pt x="13420" y="8344"/>
                  <a:pt x="13693" y="8130"/>
                </a:cubicBezTo>
                <a:cubicBezTo>
                  <a:pt x="13970" y="7921"/>
                  <a:pt x="14132" y="7634"/>
                  <a:pt x="14181" y="7275"/>
                </a:cubicBezTo>
                <a:cubicBezTo>
                  <a:pt x="14194" y="7241"/>
                  <a:pt x="14205" y="7198"/>
                  <a:pt x="14207" y="7143"/>
                </a:cubicBezTo>
                <a:cubicBezTo>
                  <a:pt x="14209" y="7085"/>
                  <a:pt x="14211" y="7041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6979"/>
                  <a:pt x="14209" y="6950"/>
                  <a:pt x="14209" y="6925"/>
                </a:cubicBezTo>
                <a:cubicBezTo>
                  <a:pt x="14209" y="6895"/>
                  <a:pt x="14209" y="6878"/>
                  <a:pt x="14209" y="6861"/>
                </a:cubicBezTo>
                <a:cubicBezTo>
                  <a:pt x="14145" y="5858"/>
                  <a:pt x="13925" y="4939"/>
                  <a:pt x="13546" y="4104"/>
                </a:cubicBezTo>
                <a:cubicBezTo>
                  <a:pt x="13164" y="3272"/>
                  <a:pt x="12659" y="2546"/>
                  <a:pt x="12020" y="1933"/>
                </a:cubicBezTo>
                <a:cubicBezTo>
                  <a:pt x="11384" y="1320"/>
                  <a:pt x="10654" y="846"/>
                  <a:pt x="9827" y="511"/>
                </a:cubicBezTo>
                <a:cubicBezTo>
                  <a:pt x="9000" y="175"/>
                  <a:pt x="8108" y="4"/>
                  <a:pt x="7149" y="0"/>
                </a:cubicBezTo>
                <a:cubicBezTo>
                  <a:pt x="6140" y="7"/>
                  <a:pt x="5204" y="203"/>
                  <a:pt x="4341" y="589"/>
                </a:cubicBezTo>
                <a:cubicBezTo>
                  <a:pt x="3479" y="977"/>
                  <a:pt x="2726" y="1507"/>
                  <a:pt x="2079" y="2187"/>
                </a:cubicBezTo>
                <a:cubicBezTo>
                  <a:pt x="1433" y="2866"/>
                  <a:pt x="926" y="3652"/>
                  <a:pt x="564" y="4540"/>
                </a:cubicBezTo>
                <a:cubicBezTo>
                  <a:pt x="201" y="5430"/>
                  <a:pt x="11" y="6381"/>
                  <a:pt x="0" y="7393"/>
                </a:cubicBezTo>
                <a:cubicBezTo>
                  <a:pt x="11" y="8406"/>
                  <a:pt x="201" y="9357"/>
                  <a:pt x="564" y="10241"/>
                </a:cubicBezTo>
                <a:cubicBezTo>
                  <a:pt x="926" y="11130"/>
                  <a:pt x="1433" y="11910"/>
                  <a:pt x="2079" y="12589"/>
                </a:cubicBezTo>
                <a:cubicBezTo>
                  <a:pt x="2726" y="13267"/>
                  <a:pt x="3479" y="13802"/>
                  <a:pt x="4341" y="14189"/>
                </a:cubicBezTo>
                <a:cubicBezTo>
                  <a:pt x="5204" y="14576"/>
                  <a:pt x="6140" y="14778"/>
                  <a:pt x="7149" y="14791"/>
                </a:cubicBezTo>
                <a:close/>
                <a:moveTo>
                  <a:pt x="7149" y="2808"/>
                </a:moveTo>
                <a:cubicBezTo>
                  <a:pt x="7788" y="2866"/>
                  <a:pt x="8359" y="3001"/>
                  <a:pt x="8861" y="3220"/>
                </a:cubicBezTo>
                <a:cubicBezTo>
                  <a:pt x="9365" y="3438"/>
                  <a:pt x="9798" y="3701"/>
                  <a:pt x="10165" y="4009"/>
                </a:cubicBezTo>
                <a:cubicBezTo>
                  <a:pt x="10527" y="4321"/>
                  <a:pt x="10820" y="4646"/>
                  <a:pt x="11044" y="4985"/>
                </a:cubicBezTo>
                <a:cubicBezTo>
                  <a:pt x="11264" y="5321"/>
                  <a:pt x="11413" y="5643"/>
                  <a:pt x="11485" y="5943"/>
                </a:cubicBezTo>
                <a:lnTo>
                  <a:pt x="3193" y="5943"/>
                </a:lnTo>
                <a:cubicBezTo>
                  <a:pt x="3249" y="5633"/>
                  <a:pt x="3372" y="5309"/>
                  <a:pt x="3560" y="4959"/>
                </a:cubicBezTo>
                <a:cubicBezTo>
                  <a:pt x="3745" y="4612"/>
                  <a:pt x="4003" y="4281"/>
                  <a:pt x="4325" y="3965"/>
                </a:cubicBezTo>
                <a:cubicBezTo>
                  <a:pt x="4648" y="3652"/>
                  <a:pt x="5045" y="3390"/>
                  <a:pt x="5511" y="3181"/>
                </a:cubicBezTo>
                <a:cubicBezTo>
                  <a:pt x="5983" y="2967"/>
                  <a:pt x="6527" y="2843"/>
                  <a:pt x="7149" y="280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67" id="267"/>
          <p:cNvSpPr>
            <a:spLocks noChangeArrowheads="1"/>
          </p:cNvSpPr>
          <p:nvPr/>
        </p:nvSpPr>
        <p:spPr bwMode="auto">
          <a:xfrm>
            <a:off x="1232484" y="4720146"/>
            <a:ext cx="180797" cy="262992"/>
          </a:xfrm>
          <a:custGeom>
            <a:avLst/>
            <a:gdLst/>
            <a:ahLst/>
            <a:cxnLst/>
            <a:rect l="0" t="0" r="r" b="b"/>
            <a:pathLst>
              <a:path w="14236" h="20709">
                <a:moveTo>
                  <a:pt x="14236" y="13344"/>
                </a:moveTo>
                <a:cubicBezTo>
                  <a:pt x="14236" y="13344"/>
                  <a:pt x="14236" y="13344"/>
                  <a:pt x="14236" y="13344"/>
                </a:cubicBezTo>
                <a:cubicBezTo>
                  <a:pt x="14236" y="13327"/>
                  <a:pt x="14236" y="13320"/>
                  <a:pt x="14236" y="13318"/>
                </a:cubicBezTo>
                <a:cubicBezTo>
                  <a:pt x="14236" y="13314"/>
                  <a:pt x="14236" y="13312"/>
                  <a:pt x="14236" y="13312"/>
                </a:cubicBezTo>
                <a:lnTo>
                  <a:pt x="14236" y="1600"/>
                </a:lnTo>
                <a:cubicBezTo>
                  <a:pt x="14232" y="1307"/>
                  <a:pt x="14161" y="1045"/>
                  <a:pt x="14023" y="805"/>
                </a:cubicBezTo>
                <a:cubicBezTo>
                  <a:pt x="13884" y="563"/>
                  <a:pt x="13692" y="370"/>
                  <a:pt x="13455" y="229"/>
                </a:cubicBezTo>
                <a:cubicBezTo>
                  <a:pt x="13218" y="81"/>
                  <a:pt x="12952" y="9"/>
                  <a:pt x="12657" y="0"/>
                </a:cubicBezTo>
                <a:cubicBezTo>
                  <a:pt x="12351" y="9"/>
                  <a:pt x="12077" y="81"/>
                  <a:pt x="11837" y="229"/>
                </a:cubicBezTo>
                <a:cubicBezTo>
                  <a:pt x="11593" y="370"/>
                  <a:pt x="11403" y="563"/>
                  <a:pt x="11262" y="805"/>
                </a:cubicBezTo>
                <a:cubicBezTo>
                  <a:pt x="11121" y="1045"/>
                  <a:pt x="11048" y="1307"/>
                  <a:pt x="11047" y="1600"/>
                </a:cubicBezTo>
                <a:lnTo>
                  <a:pt x="11047" y="7158"/>
                </a:lnTo>
                <a:cubicBezTo>
                  <a:pt x="10500" y="6771"/>
                  <a:pt x="9886" y="6468"/>
                  <a:pt x="9215" y="6249"/>
                </a:cubicBezTo>
                <a:cubicBezTo>
                  <a:pt x="8541" y="6033"/>
                  <a:pt x="7844" y="5922"/>
                  <a:pt x="7119" y="5918"/>
                </a:cubicBezTo>
                <a:cubicBezTo>
                  <a:pt x="6125" y="5925"/>
                  <a:pt x="5197" y="6121"/>
                  <a:pt x="4337" y="6507"/>
                </a:cubicBezTo>
                <a:cubicBezTo>
                  <a:pt x="3477" y="6895"/>
                  <a:pt x="2723" y="7428"/>
                  <a:pt x="2077" y="8109"/>
                </a:cubicBezTo>
                <a:cubicBezTo>
                  <a:pt x="1427" y="8790"/>
                  <a:pt x="922" y="9576"/>
                  <a:pt x="557" y="10473"/>
                </a:cubicBezTo>
                <a:cubicBezTo>
                  <a:pt x="193" y="11364"/>
                  <a:pt x="8" y="12324"/>
                  <a:pt x="0" y="13344"/>
                </a:cubicBezTo>
                <a:cubicBezTo>
                  <a:pt x="8" y="14348"/>
                  <a:pt x="193" y="15297"/>
                  <a:pt x="557" y="16180"/>
                </a:cubicBezTo>
                <a:cubicBezTo>
                  <a:pt x="922" y="17066"/>
                  <a:pt x="1427" y="17848"/>
                  <a:pt x="2077" y="18525"/>
                </a:cubicBezTo>
                <a:cubicBezTo>
                  <a:pt x="2723" y="19203"/>
                  <a:pt x="3477" y="19735"/>
                  <a:pt x="4337" y="20120"/>
                </a:cubicBezTo>
                <a:cubicBezTo>
                  <a:pt x="5197" y="20506"/>
                  <a:pt x="6125" y="20700"/>
                  <a:pt x="7119" y="20709"/>
                </a:cubicBezTo>
                <a:cubicBezTo>
                  <a:pt x="7858" y="20703"/>
                  <a:pt x="8566" y="20588"/>
                  <a:pt x="9244" y="20363"/>
                </a:cubicBezTo>
                <a:cubicBezTo>
                  <a:pt x="9923" y="20136"/>
                  <a:pt x="10543" y="19830"/>
                  <a:pt x="11106" y="19439"/>
                </a:cubicBezTo>
                <a:cubicBezTo>
                  <a:pt x="11184" y="19802"/>
                  <a:pt x="11363" y="20101"/>
                  <a:pt x="11640" y="20340"/>
                </a:cubicBezTo>
                <a:cubicBezTo>
                  <a:pt x="11916" y="20577"/>
                  <a:pt x="12254" y="20700"/>
                  <a:pt x="12657" y="20709"/>
                </a:cubicBezTo>
                <a:cubicBezTo>
                  <a:pt x="12952" y="20704"/>
                  <a:pt x="13218" y="20631"/>
                  <a:pt x="13455" y="20487"/>
                </a:cubicBezTo>
                <a:cubicBezTo>
                  <a:pt x="13692" y="20342"/>
                  <a:pt x="13884" y="20147"/>
                  <a:pt x="14023" y="19909"/>
                </a:cubicBezTo>
                <a:cubicBezTo>
                  <a:pt x="14161" y="19669"/>
                  <a:pt x="14232" y="19403"/>
                  <a:pt x="14236" y="19111"/>
                </a:cubicBezTo>
                <a:lnTo>
                  <a:pt x="14236" y="13344"/>
                </a:lnTo>
                <a:close/>
                <a:moveTo>
                  <a:pt x="9874" y="10350"/>
                </a:moveTo>
                <a:cubicBezTo>
                  <a:pt x="10243" y="10726"/>
                  <a:pt x="10532" y="11170"/>
                  <a:pt x="10737" y="11680"/>
                </a:cubicBezTo>
                <a:cubicBezTo>
                  <a:pt x="10940" y="12193"/>
                  <a:pt x="11045" y="12745"/>
                  <a:pt x="11047" y="13344"/>
                </a:cubicBezTo>
                <a:cubicBezTo>
                  <a:pt x="11045" y="13911"/>
                  <a:pt x="10940" y="14447"/>
                  <a:pt x="10737" y="14953"/>
                </a:cubicBezTo>
                <a:cubicBezTo>
                  <a:pt x="10532" y="15457"/>
                  <a:pt x="10243" y="15899"/>
                  <a:pt x="9874" y="16274"/>
                </a:cubicBezTo>
                <a:cubicBezTo>
                  <a:pt x="9506" y="16662"/>
                  <a:pt x="9092" y="16960"/>
                  <a:pt x="8628" y="17169"/>
                </a:cubicBezTo>
                <a:cubicBezTo>
                  <a:pt x="8166" y="17380"/>
                  <a:pt x="7661" y="17487"/>
                  <a:pt x="7119" y="17489"/>
                </a:cubicBezTo>
                <a:cubicBezTo>
                  <a:pt x="6589" y="17487"/>
                  <a:pt x="6089" y="17380"/>
                  <a:pt x="5620" y="17169"/>
                </a:cubicBezTo>
                <a:cubicBezTo>
                  <a:pt x="5150" y="16960"/>
                  <a:pt x="4731" y="16662"/>
                  <a:pt x="4362" y="16274"/>
                </a:cubicBezTo>
                <a:cubicBezTo>
                  <a:pt x="3993" y="15899"/>
                  <a:pt x="3707" y="15457"/>
                  <a:pt x="3501" y="14953"/>
                </a:cubicBezTo>
                <a:cubicBezTo>
                  <a:pt x="3299" y="14447"/>
                  <a:pt x="3196" y="13911"/>
                  <a:pt x="3191" y="13344"/>
                </a:cubicBezTo>
                <a:cubicBezTo>
                  <a:pt x="3196" y="12745"/>
                  <a:pt x="3299" y="12193"/>
                  <a:pt x="3501" y="11680"/>
                </a:cubicBezTo>
                <a:cubicBezTo>
                  <a:pt x="3707" y="11170"/>
                  <a:pt x="3993" y="10726"/>
                  <a:pt x="4362" y="10350"/>
                </a:cubicBezTo>
                <a:cubicBezTo>
                  <a:pt x="4731" y="9964"/>
                  <a:pt x="5150" y="9666"/>
                  <a:pt x="5620" y="9458"/>
                </a:cubicBezTo>
                <a:cubicBezTo>
                  <a:pt x="6089" y="9247"/>
                  <a:pt x="6589" y="9141"/>
                  <a:pt x="7119" y="9138"/>
                </a:cubicBezTo>
                <a:cubicBezTo>
                  <a:pt x="7661" y="9141"/>
                  <a:pt x="8166" y="9247"/>
                  <a:pt x="8628" y="9458"/>
                </a:cubicBezTo>
                <a:cubicBezTo>
                  <a:pt x="9092" y="9666"/>
                  <a:pt x="9506" y="9964"/>
                  <a:pt x="9874" y="1035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68" id="268"/>
          <p:cNvSpPr>
            <a:spLocks noChangeArrowheads="1"/>
          </p:cNvSpPr>
          <p:nvPr/>
        </p:nvSpPr>
        <p:spPr bwMode="auto">
          <a:xfrm>
            <a:off x="1439609" y="4795304"/>
            <a:ext cx="155880" cy="187846"/>
          </a:xfrm>
          <a:custGeom>
            <a:avLst/>
            <a:gdLst/>
            <a:ahLst/>
            <a:cxnLst/>
            <a:rect l="0" t="0" r="r" b="b"/>
            <a:pathLst>
              <a:path w="12274" h="14791">
                <a:moveTo>
                  <a:pt x="12274" y="8640"/>
                </a:moveTo>
                <a:lnTo>
                  <a:pt x="12274" y="1569"/>
                </a:lnTo>
                <a:cubicBezTo>
                  <a:pt x="12267" y="1288"/>
                  <a:pt x="12194" y="1028"/>
                  <a:pt x="12046" y="793"/>
                </a:cubicBezTo>
                <a:cubicBezTo>
                  <a:pt x="11899" y="557"/>
                  <a:pt x="11708" y="366"/>
                  <a:pt x="11468" y="224"/>
                </a:cubicBezTo>
                <a:cubicBezTo>
                  <a:pt x="11229" y="80"/>
                  <a:pt x="10971" y="4"/>
                  <a:pt x="10691" y="0"/>
                </a:cubicBezTo>
                <a:cubicBezTo>
                  <a:pt x="10397" y="4"/>
                  <a:pt x="10135" y="80"/>
                  <a:pt x="9909" y="224"/>
                </a:cubicBezTo>
                <a:cubicBezTo>
                  <a:pt x="9680" y="366"/>
                  <a:pt x="9503" y="557"/>
                  <a:pt x="9370" y="793"/>
                </a:cubicBezTo>
                <a:cubicBezTo>
                  <a:pt x="9238" y="1028"/>
                  <a:pt x="9171" y="1288"/>
                  <a:pt x="9171" y="1569"/>
                </a:cubicBezTo>
                <a:lnTo>
                  <a:pt x="9171" y="1569"/>
                </a:lnTo>
                <a:lnTo>
                  <a:pt x="9171" y="8640"/>
                </a:lnTo>
                <a:cubicBezTo>
                  <a:pt x="9156" y="9208"/>
                  <a:pt x="9011" y="9717"/>
                  <a:pt x="8737" y="10170"/>
                </a:cubicBezTo>
                <a:cubicBezTo>
                  <a:pt x="8465" y="10625"/>
                  <a:pt x="8099" y="10985"/>
                  <a:pt x="7640" y="11249"/>
                </a:cubicBezTo>
                <a:cubicBezTo>
                  <a:pt x="7179" y="11515"/>
                  <a:pt x="6666" y="11649"/>
                  <a:pt x="6093" y="11656"/>
                </a:cubicBezTo>
                <a:cubicBezTo>
                  <a:pt x="5531" y="11649"/>
                  <a:pt x="5026" y="11515"/>
                  <a:pt x="4575" y="11249"/>
                </a:cubicBezTo>
                <a:cubicBezTo>
                  <a:pt x="4126" y="10985"/>
                  <a:pt x="3769" y="10625"/>
                  <a:pt x="3506" y="10170"/>
                </a:cubicBezTo>
                <a:cubicBezTo>
                  <a:pt x="3242" y="9717"/>
                  <a:pt x="3109" y="9208"/>
                  <a:pt x="3104" y="8640"/>
                </a:cubicBezTo>
                <a:lnTo>
                  <a:pt x="3104" y="1569"/>
                </a:lnTo>
                <a:cubicBezTo>
                  <a:pt x="3100" y="1288"/>
                  <a:pt x="3031" y="1028"/>
                  <a:pt x="2897" y="793"/>
                </a:cubicBezTo>
                <a:cubicBezTo>
                  <a:pt x="2759" y="557"/>
                  <a:pt x="2577" y="366"/>
                  <a:pt x="2344" y="224"/>
                </a:cubicBezTo>
                <a:cubicBezTo>
                  <a:pt x="2111" y="80"/>
                  <a:pt x="1848" y="4"/>
                  <a:pt x="1552" y="0"/>
                </a:cubicBezTo>
                <a:cubicBezTo>
                  <a:pt x="1266" y="4"/>
                  <a:pt x="1004" y="80"/>
                  <a:pt x="772" y="224"/>
                </a:cubicBezTo>
                <a:cubicBezTo>
                  <a:pt x="538" y="366"/>
                  <a:pt x="351" y="557"/>
                  <a:pt x="212" y="793"/>
                </a:cubicBezTo>
                <a:cubicBezTo>
                  <a:pt x="75" y="1028"/>
                  <a:pt x="3" y="1288"/>
                  <a:pt x="0" y="1569"/>
                </a:cubicBezTo>
                <a:lnTo>
                  <a:pt x="0" y="8640"/>
                </a:lnTo>
                <a:cubicBezTo>
                  <a:pt x="6" y="9489"/>
                  <a:pt x="165" y="10283"/>
                  <a:pt x="481" y="11025"/>
                </a:cubicBezTo>
                <a:cubicBezTo>
                  <a:pt x="795" y="11765"/>
                  <a:pt x="1235" y="12418"/>
                  <a:pt x="1794" y="12978"/>
                </a:cubicBezTo>
                <a:cubicBezTo>
                  <a:pt x="2352" y="13545"/>
                  <a:pt x="2997" y="13987"/>
                  <a:pt x="3733" y="14304"/>
                </a:cubicBezTo>
                <a:cubicBezTo>
                  <a:pt x="4464" y="14625"/>
                  <a:pt x="5253" y="14785"/>
                  <a:pt x="6093" y="14791"/>
                </a:cubicBezTo>
                <a:cubicBezTo>
                  <a:pt x="6943" y="14785"/>
                  <a:pt x="7736" y="14625"/>
                  <a:pt x="8481" y="14304"/>
                </a:cubicBezTo>
                <a:cubicBezTo>
                  <a:pt x="9223" y="13987"/>
                  <a:pt x="9880" y="13545"/>
                  <a:pt x="10449" y="12978"/>
                </a:cubicBezTo>
                <a:cubicBezTo>
                  <a:pt x="11016" y="12418"/>
                  <a:pt x="11458" y="11765"/>
                  <a:pt x="11780" y="11025"/>
                </a:cubicBezTo>
                <a:cubicBezTo>
                  <a:pt x="12106" y="10283"/>
                  <a:pt x="12267" y="9489"/>
                  <a:pt x="12274" y="864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69" id="269"/>
          <p:cNvSpPr>
            <a:spLocks noChangeArrowheads="1"/>
          </p:cNvSpPr>
          <p:nvPr/>
        </p:nvSpPr>
        <p:spPr bwMode="auto">
          <a:xfrm>
            <a:off x="1622209" y="4720146"/>
            <a:ext cx="41275" cy="262992"/>
          </a:xfrm>
          <a:custGeom>
            <a:avLst/>
            <a:gdLst/>
            <a:ahLst/>
            <a:cxnLst/>
            <a:rect l="0" t="0" r="r" b="b"/>
            <a:pathLst>
              <a:path w="3250" h="20709">
                <a:moveTo>
                  <a:pt x="0" y="1631"/>
                </a:moveTo>
                <a:lnTo>
                  <a:pt x="0" y="19082"/>
                </a:lnTo>
                <a:cubicBezTo>
                  <a:pt x="0" y="19380"/>
                  <a:pt x="75" y="19654"/>
                  <a:pt x="218" y="19898"/>
                </a:cubicBezTo>
                <a:cubicBezTo>
                  <a:pt x="364" y="20142"/>
                  <a:pt x="559" y="20340"/>
                  <a:pt x="801" y="20484"/>
                </a:cubicBezTo>
                <a:cubicBezTo>
                  <a:pt x="1042" y="20631"/>
                  <a:pt x="1311" y="20704"/>
                  <a:pt x="1608" y="20709"/>
                </a:cubicBezTo>
                <a:cubicBezTo>
                  <a:pt x="1916" y="20704"/>
                  <a:pt x="2192" y="20631"/>
                  <a:pt x="2438" y="20484"/>
                </a:cubicBezTo>
                <a:cubicBezTo>
                  <a:pt x="2685" y="20340"/>
                  <a:pt x="2881" y="20142"/>
                  <a:pt x="3026" y="19898"/>
                </a:cubicBezTo>
                <a:cubicBezTo>
                  <a:pt x="3170" y="19654"/>
                  <a:pt x="3248" y="19380"/>
                  <a:pt x="3250" y="19082"/>
                </a:cubicBezTo>
                <a:lnTo>
                  <a:pt x="3250" y="1631"/>
                </a:lnTo>
                <a:cubicBezTo>
                  <a:pt x="3248" y="1329"/>
                  <a:pt x="3170" y="1058"/>
                  <a:pt x="3026" y="815"/>
                </a:cubicBezTo>
                <a:cubicBezTo>
                  <a:pt x="2881" y="570"/>
                  <a:pt x="2685" y="373"/>
                  <a:pt x="2438" y="229"/>
                </a:cubicBezTo>
                <a:cubicBezTo>
                  <a:pt x="2192" y="81"/>
                  <a:pt x="1916" y="9"/>
                  <a:pt x="1608" y="0"/>
                </a:cubicBezTo>
                <a:cubicBezTo>
                  <a:pt x="1311" y="9"/>
                  <a:pt x="1042" y="81"/>
                  <a:pt x="801" y="229"/>
                </a:cubicBezTo>
                <a:cubicBezTo>
                  <a:pt x="559" y="373"/>
                  <a:pt x="364" y="570"/>
                  <a:pt x="218" y="815"/>
                </a:cubicBezTo>
                <a:cubicBezTo>
                  <a:pt x="75" y="1058"/>
                  <a:pt x="0" y="1329"/>
                  <a:pt x="0" y="1631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70" id="270"/>
          <p:cNvSpPr>
            <a:spLocks noChangeArrowheads="1"/>
          </p:cNvSpPr>
          <p:nvPr/>
        </p:nvSpPr>
        <p:spPr bwMode="auto">
          <a:xfrm>
            <a:off x="1690180" y="4720146"/>
            <a:ext cx="40069" cy="262992"/>
          </a:xfrm>
          <a:custGeom>
            <a:avLst/>
            <a:gdLst/>
            <a:ahLst/>
            <a:cxnLst/>
            <a:rect l="0" t="0" r="r" b="b"/>
            <a:pathLst>
              <a:path w="3156" h="20709">
                <a:moveTo>
                  <a:pt x="1578" y="5944"/>
                </a:moveTo>
                <a:cubicBezTo>
                  <a:pt x="1130" y="5951"/>
                  <a:pt x="755" y="6105"/>
                  <a:pt x="458" y="6403"/>
                </a:cubicBezTo>
                <a:cubicBezTo>
                  <a:pt x="161" y="6701"/>
                  <a:pt x="9" y="7088"/>
                  <a:pt x="0" y="7573"/>
                </a:cubicBezTo>
                <a:lnTo>
                  <a:pt x="0" y="19111"/>
                </a:lnTo>
                <a:cubicBezTo>
                  <a:pt x="9" y="19565"/>
                  <a:pt x="161" y="19944"/>
                  <a:pt x="458" y="20245"/>
                </a:cubicBezTo>
                <a:cubicBezTo>
                  <a:pt x="755" y="20545"/>
                  <a:pt x="1130" y="20700"/>
                  <a:pt x="1578" y="20709"/>
                </a:cubicBezTo>
                <a:cubicBezTo>
                  <a:pt x="2042" y="20700"/>
                  <a:pt x="2421" y="20545"/>
                  <a:pt x="2707" y="20245"/>
                </a:cubicBezTo>
                <a:cubicBezTo>
                  <a:pt x="2999" y="19944"/>
                  <a:pt x="3149" y="19565"/>
                  <a:pt x="3156" y="19111"/>
                </a:cubicBezTo>
                <a:lnTo>
                  <a:pt x="3156" y="7573"/>
                </a:lnTo>
                <a:cubicBezTo>
                  <a:pt x="3149" y="7088"/>
                  <a:pt x="2999" y="6701"/>
                  <a:pt x="2707" y="6403"/>
                </a:cubicBezTo>
                <a:cubicBezTo>
                  <a:pt x="2421" y="6105"/>
                  <a:pt x="2042" y="5951"/>
                  <a:pt x="1578" y="5944"/>
                </a:cubicBezTo>
                <a:close/>
                <a:moveTo>
                  <a:pt x="3156" y="1600"/>
                </a:moveTo>
                <a:cubicBezTo>
                  <a:pt x="3149" y="1145"/>
                  <a:pt x="2999" y="767"/>
                  <a:pt x="2707" y="467"/>
                </a:cubicBezTo>
                <a:cubicBezTo>
                  <a:pt x="2421" y="168"/>
                  <a:pt x="2042" y="15"/>
                  <a:pt x="1578" y="0"/>
                </a:cubicBezTo>
                <a:cubicBezTo>
                  <a:pt x="1130" y="15"/>
                  <a:pt x="755" y="168"/>
                  <a:pt x="458" y="467"/>
                </a:cubicBezTo>
                <a:cubicBezTo>
                  <a:pt x="161" y="767"/>
                  <a:pt x="9" y="1145"/>
                  <a:pt x="0" y="1600"/>
                </a:cubicBezTo>
                <a:lnTo>
                  <a:pt x="0" y="2220"/>
                </a:lnTo>
                <a:cubicBezTo>
                  <a:pt x="0" y="2517"/>
                  <a:pt x="73" y="2788"/>
                  <a:pt x="213" y="3035"/>
                </a:cubicBezTo>
                <a:cubicBezTo>
                  <a:pt x="353" y="3279"/>
                  <a:pt x="541" y="3472"/>
                  <a:pt x="778" y="3620"/>
                </a:cubicBezTo>
                <a:cubicBezTo>
                  <a:pt x="1016" y="3765"/>
                  <a:pt x="1282" y="3840"/>
                  <a:pt x="1578" y="3845"/>
                </a:cubicBezTo>
                <a:cubicBezTo>
                  <a:pt x="1883" y="3840"/>
                  <a:pt x="2153" y="3765"/>
                  <a:pt x="2391" y="3620"/>
                </a:cubicBezTo>
                <a:cubicBezTo>
                  <a:pt x="2627" y="3472"/>
                  <a:pt x="2815" y="3279"/>
                  <a:pt x="2951" y="3035"/>
                </a:cubicBezTo>
                <a:cubicBezTo>
                  <a:pt x="3088" y="2788"/>
                  <a:pt x="3154" y="2517"/>
                  <a:pt x="3156" y="2220"/>
                </a:cubicBezTo>
                <a:lnTo>
                  <a:pt x="3156" y="1600"/>
                </a:ln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71" id="271"/>
          <p:cNvSpPr>
            <a:spLocks noChangeArrowheads="1"/>
          </p:cNvSpPr>
          <p:nvPr/>
        </p:nvSpPr>
        <p:spPr bwMode="auto">
          <a:xfrm>
            <a:off x="1756982" y="4795304"/>
            <a:ext cx="155169" cy="187846"/>
          </a:xfrm>
          <a:custGeom>
            <a:avLst/>
            <a:gdLst/>
            <a:ahLst/>
            <a:cxnLst/>
            <a:rect l="0" t="0" r="r" b="b"/>
            <a:pathLst>
              <a:path w="12219" h="14791">
                <a:moveTo>
                  <a:pt x="6092" y="0"/>
                </a:moveTo>
                <a:cubicBezTo>
                  <a:pt x="5518" y="1"/>
                  <a:pt x="4967" y="87"/>
                  <a:pt x="4442" y="247"/>
                </a:cubicBezTo>
                <a:cubicBezTo>
                  <a:pt x="3915" y="408"/>
                  <a:pt x="3428" y="634"/>
                  <a:pt x="2987" y="918"/>
                </a:cubicBezTo>
                <a:cubicBezTo>
                  <a:pt x="2848" y="634"/>
                  <a:pt x="2654" y="408"/>
                  <a:pt x="2400" y="247"/>
                </a:cubicBezTo>
                <a:cubicBezTo>
                  <a:pt x="2146" y="87"/>
                  <a:pt x="1864" y="1"/>
                  <a:pt x="1551" y="0"/>
                </a:cubicBezTo>
                <a:cubicBezTo>
                  <a:pt x="1102" y="10"/>
                  <a:pt x="734" y="164"/>
                  <a:pt x="446" y="463"/>
                </a:cubicBezTo>
                <a:cubicBezTo>
                  <a:pt x="160" y="758"/>
                  <a:pt x="10" y="1123"/>
                  <a:pt x="0" y="1568"/>
                </a:cubicBezTo>
                <a:lnTo>
                  <a:pt x="0" y="6152"/>
                </a:lnTo>
                <a:cubicBezTo>
                  <a:pt x="0" y="6152"/>
                  <a:pt x="0" y="6152"/>
                  <a:pt x="0" y="6152"/>
                </a:cubicBezTo>
                <a:lnTo>
                  <a:pt x="0" y="13223"/>
                </a:lnTo>
                <a:cubicBezTo>
                  <a:pt x="10" y="13664"/>
                  <a:pt x="160" y="14033"/>
                  <a:pt x="446" y="14328"/>
                </a:cubicBezTo>
                <a:cubicBezTo>
                  <a:pt x="734" y="14627"/>
                  <a:pt x="1102" y="14781"/>
                  <a:pt x="1551" y="14791"/>
                </a:cubicBezTo>
                <a:cubicBezTo>
                  <a:pt x="1940" y="14782"/>
                  <a:pt x="2276" y="14659"/>
                  <a:pt x="2558" y="14422"/>
                </a:cubicBezTo>
                <a:cubicBezTo>
                  <a:pt x="2841" y="14183"/>
                  <a:pt x="3022" y="13882"/>
                  <a:pt x="3102" y="13519"/>
                </a:cubicBezTo>
                <a:cubicBezTo>
                  <a:pt x="3132" y="13460"/>
                  <a:pt x="3148" y="13405"/>
                  <a:pt x="3152" y="13361"/>
                </a:cubicBezTo>
                <a:cubicBezTo>
                  <a:pt x="3160" y="13313"/>
                  <a:pt x="3164" y="13265"/>
                  <a:pt x="3160" y="13223"/>
                </a:cubicBezTo>
                <a:lnTo>
                  <a:pt x="3160" y="13223"/>
                </a:lnTo>
                <a:lnTo>
                  <a:pt x="3160" y="6152"/>
                </a:lnTo>
                <a:cubicBezTo>
                  <a:pt x="3166" y="5593"/>
                  <a:pt x="3299" y="5090"/>
                  <a:pt x="3556" y="4640"/>
                </a:cubicBezTo>
                <a:cubicBezTo>
                  <a:pt x="3814" y="4192"/>
                  <a:pt x="4165" y="3835"/>
                  <a:pt x="4603" y="3570"/>
                </a:cubicBezTo>
                <a:cubicBezTo>
                  <a:pt x="5043" y="3304"/>
                  <a:pt x="5542" y="3168"/>
                  <a:pt x="6092" y="3162"/>
                </a:cubicBezTo>
                <a:cubicBezTo>
                  <a:pt x="6658" y="3168"/>
                  <a:pt x="7168" y="3304"/>
                  <a:pt x="7626" y="3570"/>
                </a:cubicBezTo>
                <a:cubicBezTo>
                  <a:pt x="8084" y="3835"/>
                  <a:pt x="8452" y="4192"/>
                  <a:pt x="8723" y="4640"/>
                </a:cubicBezTo>
                <a:cubicBezTo>
                  <a:pt x="8998" y="5090"/>
                  <a:pt x="9135" y="5593"/>
                  <a:pt x="9142" y="6152"/>
                </a:cubicBezTo>
                <a:lnTo>
                  <a:pt x="9142" y="13223"/>
                </a:lnTo>
                <a:cubicBezTo>
                  <a:pt x="9145" y="13513"/>
                  <a:pt x="9220" y="13773"/>
                  <a:pt x="9363" y="14010"/>
                </a:cubicBezTo>
                <a:cubicBezTo>
                  <a:pt x="9504" y="14247"/>
                  <a:pt x="9693" y="14434"/>
                  <a:pt x="9927" y="14576"/>
                </a:cubicBezTo>
                <a:cubicBezTo>
                  <a:pt x="10161" y="14713"/>
                  <a:pt x="10415" y="14786"/>
                  <a:pt x="10694" y="14791"/>
                </a:cubicBezTo>
                <a:cubicBezTo>
                  <a:pt x="11130" y="14781"/>
                  <a:pt x="11489" y="14627"/>
                  <a:pt x="11772" y="14328"/>
                </a:cubicBezTo>
                <a:cubicBezTo>
                  <a:pt x="12059" y="14033"/>
                  <a:pt x="12207" y="13664"/>
                  <a:pt x="12219" y="13223"/>
                </a:cubicBezTo>
                <a:lnTo>
                  <a:pt x="12219" y="6152"/>
                </a:lnTo>
                <a:cubicBezTo>
                  <a:pt x="12214" y="5309"/>
                  <a:pt x="12053" y="4519"/>
                  <a:pt x="11738" y="3778"/>
                </a:cubicBezTo>
                <a:cubicBezTo>
                  <a:pt x="11424" y="3039"/>
                  <a:pt x="10989" y="2387"/>
                  <a:pt x="10431" y="1824"/>
                </a:cubicBezTo>
                <a:cubicBezTo>
                  <a:pt x="9873" y="1254"/>
                  <a:pt x="9224" y="815"/>
                  <a:pt x="8484" y="492"/>
                </a:cubicBezTo>
                <a:cubicBezTo>
                  <a:pt x="7744" y="169"/>
                  <a:pt x="6948" y="7"/>
                  <a:pt x="6092" y="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72" id="272"/>
          <p:cNvSpPr>
            <a:spLocks noChangeArrowheads="1"/>
          </p:cNvSpPr>
          <p:nvPr/>
        </p:nvSpPr>
        <p:spPr bwMode="auto">
          <a:xfrm>
            <a:off x="1937906" y="4720146"/>
            <a:ext cx="152768" cy="262992"/>
          </a:xfrm>
          <a:custGeom>
            <a:avLst/>
            <a:gdLst/>
            <a:ahLst/>
            <a:cxnLst/>
            <a:rect l="0" t="0" r="r" b="b"/>
            <a:pathLst>
              <a:path w="12029" h="20709">
                <a:moveTo>
                  <a:pt x="1611" y="20709"/>
                </a:moveTo>
                <a:cubicBezTo>
                  <a:pt x="1918" y="20704"/>
                  <a:pt x="2195" y="20631"/>
                  <a:pt x="2441" y="20484"/>
                </a:cubicBezTo>
                <a:cubicBezTo>
                  <a:pt x="2688" y="20340"/>
                  <a:pt x="2883" y="20142"/>
                  <a:pt x="3029" y="19898"/>
                </a:cubicBezTo>
                <a:cubicBezTo>
                  <a:pt x="3174" y="19654"/>
                  <a:pt x="3250" y="19380"/>
                  <a:pt x="3256" y="19082"/>
                </a:cubicBezTo>
                <a:lnTo>
                  <a:pt x="3256" y="16478"/>
                </a:lnTo>
                <a:lnTo>
                  <a:pt x="4865" y="14852"/>
                </a:lnTo>
                <a:lnTo>
                  <a:pt x="9171" y="20118"/>
                </a:lnTo>
                <a:cubicBezTo>
                  <a:pt x="9323" y="20309"/>
                  <a:pt x="9505" y="20460"/>
                  <a:pt x="9722" y="20559"/>
                </a:cubicBezTo>
                <a:cubicBezTo>
                  <a:pt x="9938" y="20659"/>
                  <a:pt x="10165" y="20709"/>
                  <a:pt x="10402" y="20709"/>
                </a:cubicBezTo>
                <a:cubicBezTo>
                  <a:pt x="10580" y="20709"/>
                  <a:pt x="10759" y="20679"/>
                  <a:pt x="10938" y="20617"/>
                </a:cubicBezTo>
                <a:cubicBezTo>
                  <a:pt x="11114" y="20556"/>
                  <a:pt x="11280" y="20460"/>
                  <a:pt x="11430" y="20322"/>
                </a:cubicBezTo>
                <a:cubicBezTo>
                  <a:pt x="11662" y="20134"/>
                  <a:pt x="11830" y="19902"/>
                  <a:pt x="11924" y="19636"/>
                </a:cubicBezTo>
                <a:cubicBezTo>
                  <a:pt x="12024" y="19367"/>
                  <a:pt x="12048" y="19092"/>
                  <a:pt x="12006" y="18805"/>
                </a:cubicBezTo>
                <a:cubicBezTo>
                  <a:pt x="11961" y="18523"/>
                  <a:pt x="11848" y="18259"/>
                  <a:pt x="11662" y="18018"/>
                </a:cubicBezTo>
                <a:lnTo>
                  <a:pt x="7150" y="12545"/>
                </a:lnTo>
                <a:lnTo>
                  <a:pt x="11546" y="8107"/>
                </a:lnTo>
                <a:cubicBezTo>
                  <a:pt x="11761" y="7895"/>
                  <a:pt x="11903" y="7653"/>
                  <a:pt x="11974" y="7377"/>
                </a:cubicBezTo>
                <a:cubicBezTo>
                  <a:pt x="12047" y="7105"/>
                  <a:pt x="12047" y="6828"/>
                  <a:pt x="11974" y="6548"/>
                </a:cubicBezTo>
                <a:cubicBezTo>
                  <a:pt x="11903" y="6272"/>
                  <a:pt x="11761" y="6021"/>
                  <a:pt x="11546" y="5800"/>
                </a:cubicBezTo>
                <a:cubicBezTo>
                  <a:pt x="11336" y="5592"/>
                  <a:pt x="11091" y="5454"/>
                  <a:pt x="10815" y="5386"/>
                </a:cubicBezTo>
                <a:cubicBezTo>
                  <a:pt x="10539" y="5318"/>
                  <a:pt x="10266" y="5318"/>
                  <a:pt x="9990" y="5386"/>
                </a:cubicBezTo>
                <a:cubicBezTo>
                  <a:pt x="9712" y="5454"/>
                  <a:pt x="9471" y="5592"/>
                  <a:pt x="9261" y="5800"/>
                </a:cubicBezTo>
                <a:lnTo>
                  <a:pt x="3256" y="11863"/>
                </a:lnTo>
                <a:lnTo>
                  <a:pt x="3256" y="1631"/>
                </a:lnTo>
                <a:cubicBezTo>
                  <a:pt x="3250" y="1329"/>
                  <a:pt x="3174" y="1058"/>
                  <a:pt x="3029" y="815"/>
                </a:cubicBezTo>
                <a:cubicBezTo>
                  <a:pt x="2883" y="570"/>
                  <a:pt x="2688" y="373"/>
                  <a:pt x="2441" y="229"/>
                </a:cubicBezTo>
                <a:cubicBezTo>
                  <a:pt x="2195" y="81"/>
                  <a:pt x="1918" y="9"/>
                  <a:pt x="1611" y="0"/>
                </a:cubicBezTo>
                <a:cubicBezTo>
                  <a:pt x="1306" y="9"/>
                  <a:pt x="1030" y="81"/>
                  <a:pt x="789" y="229"/>
                </a:cubicBezTo>
                <a:cubicBezTo>
                  <a:pt x="548" y="373"/>
                  <a:pt x="354" y="570"/>
                  <a:pt x="218" y="815"/>
                </a:cubicBezTo>
                <a:cubicBezTo>
                  <a:pt x="74" y="1058"/>
                  <a:pt x="2" y="1329"/>
                  <a:pt x="0" y="1631"/>
                </a:cubicBezTo>
                <a:lnTo>
                  <a:pt x="0" y="19082"/>
                </a:lnTo>
                <a:cubicBezTo>
                  <a:pt x="2" y="19380"/>
                  <a:pt x="74" y="19654"/>
                  <a:pt x="218" y="19898"/>
                </a:cubicBezTo>
                <a:cubicBezTo>
                  <a:pt x="354" y="20142"/>
                  <a:pt x="548" y="20340"/>
                  <a:pt x="789" y="20484"/>
                </a:cubicBezTo>
                <a:cubicBezTo>
                  <a:pt x="1030" y="20631"/>
                  <a:pt x="1306" y="20704"/>
                  <a:pt x="1611" y="20709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pic>
        <p:nvPicPr>
          <p:cNvPr name="image28.png" id="27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09" y="1041883"/>
            <a:ext cx="4004259" cy="3809822"/>
          </a:xfrm>
          <a:prstGeom prst="rect">
            <a:avLst/>
          </a:prstGeom>
        </p:spPr>
      </p:pic>
      <p:sp>
        <p:nvSpPr>
          <p:cNvPr name="Freeform 274" id="274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grpSp>
        <p:nvGrpSpPr>
          <p:cNvPr name="Group 275" id="275"/>
          <p:cNvGrpSpPr/>
          <p:nvPr/>
        </p:nvGrpSpPr>
        <p:grpSpPr>
          <a:xfrm>
            <a:off x="51" y="571475"/>
            <a:ext cx="571487" cy="470395"/>
            <a:chOff x="51" y="571475"/>
            <a:chExt cx="571487" cy="470395"/>
          </a:xfrm>
        </p:grpSpPr>
        <p:sp>
          <p:nvSpPr>
            <p:cNvPr name="Freeform 276" id="276"/>
            <p:cNvSpPr>
              <a:spLocks noChangeArrowheads="1"/>
            </p:cNvSpPr>
            <p:nvPr/>
          </p:nvSpPr>
          <p:spPr bwMode="auto">
            <a:xfrm>
              <a:off x="51" y="571475"/>
              <a:ext cx="571487" cy="470395"/>
            </a:xfrm>
            <a:custGeom>
              <a:avLst/>
              <a:gdLst/>
              <a:ahLst/>
              <a:cxnLst/>
              <a:rect l="0" t="0" r="r" b="b"/>
              <a:pathLst>
                <a:path w="44999" h="37039">
                  <a:moveTo>
                    <a:pt x="0" y="0"/>
                  </a:moveTo>
                  <a:lnTo>
                    <a:pt x="0" y="37039"/>
                  </a:lnTo>
                  <a:lnTo>
                    <a:pt x="44999" y="37039"/>
                  </a:lnTo>
                  <a:lnTo>
                    <a:pt x="44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BE"/>
            </a:solidFill>
            <a:ln w="3175"/>
          </p:spPr>
        </p:sp>
      </p:grpSp>
      <p:sp>
        <p:nvSpPr>
          <p:cNvPr name="Text Box 277" id="277"/>
          <p:cNvSpPr txBox="1">
            <a:spLocks noChangeArrowheads="1"/>
          </p:cNvSpPr>
          <p:nvPr/>
        </p:nvSpPr>
        <p:spPr bwMode="auto">
          <a:xfrm rot="0">
            <a:off x="573062" y="2384196"/>
            <a:ext cx="4285069" cy="1647838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160"/>
              </a:lnSpc>
            </a:pPr>
            <a:r>
              <a:rPr kern="2"/>
              <a:t>In a competitiv</a:t>
            </a:r>
            <a:r>
              <a:rPr kern="2"/>
              <a:t>e landscape, E</a:t>
            </a:r>
            <a:r>
              <a:rPr kern="2"/>
              <a:t xml:space="preserve">dulink </a:t>
            </a:r>
            <a:r>
              <a:rPr spc="0" kern="2"/>
              <a:t>E</a:t>
            </a:r>
            <a:r>
              <a:rPr kern="2"/>
              <a:t xml:space="preserve">-Learning </a:t>
            </a:r>
            <a:r>
              <a:rPr kern="2"/>
              <a:t xml:space="preserve">distinguishes itself </a:t>
            </a:r>
            <a:r>
              <a:rPr spc="0" kern="2"/>
              <a:t>b</a:t>
            </a:r>
            <a:r>
              <a:rPr kern="2"/>
              <a:t>y off</a:t>
            </a:r>
            <a:r>
              <a:rPr kern="2"/>
              <a:t>ering unique f</a:t>
            </a:r>
            <a:r>
              <a:rPr kern="2"/>
              <a:t>eatur</a:t>
            </a:r>
            <a:r>
              <a:rPr kern="2"/>
              <a:t xml:space="preserve">es and </a:t>
            </a:r>
            <a:r>
              <a:rPr kern="2"/>
              <a:t>adv</a:t>
            </a:r>
            <a:r>
              <a:rPr kern="2"/>
              <a:t>antages. Hear fr</a:t>
            </a:r>
            <a:r>
              <a:rPr kern="2"/>
              <a:t>om satisfied users thr</a:t>
            </a:r>
            <a:r>
              <a:rPr kern="2"/>
              <a:t xml:space="preserve">ough </a:t>
            </a:r>
            <a:r>
              <a:rPr kern="2"/>
              <a:t>testimonials and r</a:t>
            </a:r>
            <a:r>
              <a:rPr kern="2"/>
              <a:t>e</a:t>
            </a:r>
            <a:r>
              <a:rPr kern="2"/>
              <a:t xml:space="preserve">views, and understand why our </a:t>
            </a:r>
            <a:r>
              <a:rPr kern="2"/>
              <a:t>platform is the pr</a:t>
            </a:r>
            <a:r>
              <a:rPr kern="2"/>
              <a:t>ef</a:t>
            </a:r>
            <a:r>
              <a:rPr kern="2"/>
              <a:t>err</a:t>
            </a:r>
            <a:r>
              <a:rPr kern="2"/>
              <a:t xml:space="preserve">ed choice for those seeking </a:t>
            </a:r>
            <a:r>
              <a:rPr kern="2"/>
              <a:t>inno</a:t>
            </a:r>
            <a:r>
              <a:rPr kern="2"/>
              <a:t>v</a:t>
            </a:r>
            <a:r>
              <a:rPr kern="2"/>
              <a:t>ativ</a:t>
            </a:r>
            <a:r>
              <a:rPr kern="2"/>
              <a:t>e and eff</a:t>
            </a:r>
            <a:r>
              <a:rPr kern="2"/>
              <a:t>ective e-learning solutions.</a:t>
            </a:r>
            <a:endParaRPr kern="2"/>
          </a:p>
        </p:txBody>
      </p:sp>
      <p:sp>
        <p:nvSpPr>
          <p:cNvPr name="Text Box 278" id="278"/>
          <p:cNvSpPr txBox="1">
            <a:spLocks noChangeArrowheads="1"/>
          </p:cNvSpPr>
          <p:nvPr/>
        </p:nvSpPr>
        <p:spPr bwMode="auto">
          <a:xfrm rot="0">
            <a:off x="558305" y="1871536"/>
            <a:ext cx="4288892" cy="37967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833"/>
              </a:lnSpc>
              <a:spcAft>
                <a:spcPts val="0"/>
              </a:spcAft>
            </a:pP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competitive Landsc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ape</a:t>
            </a:r>
            <a:endParaRPr sz="2700" b="1" kern="2">
              <a:solidFill>
                <a:srgbClr val="11A8FF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279" id="279"/>
          <p:cNvSpPr txBox="1">
            <a:spLocks noChangeArrowheads="1"/>
          </p:cNvSpPr>
          <p:nvPr/>
        </p:nvSpPr>
        <p:spPr bwMode="auto">
          <a:xfrm rot="0">
            <a:off x="829970" y="485254"/>
            <a:ext cx="1405839" cy="89592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340"/>
              </a:lnSpc>
            </a:pP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s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 xml:space="preserve">tanding out 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 xml:space="preserve">in the 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mark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et</a:t>
            </a:r>
            <a:endParaRPr sz="1800" b="1" kern="2">
              <a:solidFill>
                <a:srgbClr val="4C4C4C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280" id="280"/>
          <p:cNvSpPr txBox="1">
            <a:spLocks noChangeArrowheads="1"/>
          </p:cNvSpPr>
          <p:nvPr/>
        </p:nvSpPr>
        <p:spPr bwMode="auto">
          <a:xfrm rot="0">
            <a:off x="1084631" y="5044338"/>
            <a:ext cx="1093495" cy="8103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638"/>
              </a:lnSpc>
              <a:spcAft>
                <a:spcPts val="0"/>
              </a:spcAft>
            </a:pPr>
            <a:r>
              <a:rPr sz="611" b="1" kern="2">
                <a:solidFill>
                  <a:srgbClr val="FFFFFF">
                    <a:alpha val="100000"/>
                  </a:srgbClr>
                </a:solidFill>
                <a:latin typeface="PDF-QuicksandBold-Regular"/>
              </a:rPr>
              <a:t>e-learning solutions</a:t>
            </a:r>
            <a:endParaRPr sz="611" b="1" kern="2">
              <a:solidFill>
                <a:srgbClr val="FFFFFF">
                  <a:alpha val="100000"/>
                </a:srgbClr>
              </a:solidFill>
              <a:latin typeface="PDF-QuicksandBold-Regular"/>
            </a:endParaRPr>
          </a:p>
        </p:txBody>
      </p:sp>
      <p:sp>
        <p:nvSpPr>
          <p:cNvPr name="Text Box 281" id="281"/>
          <p:cNvSpPr txBox="1">
            <a:spLocks noChangeArrowheads="1"/>
          </p:cNvSpPr>
          <p:nvPr/>
        </p:nvSpPr>
        <p:spPr bwMode="auto">
          <a:xfrm rot="0">
            <a:off x="233197" y="716483"/>
            <a:ext cx="390055" cy="179921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416"/>
              </a:lnSpc>
              <a:spcAft>
                <a:spcPts val="0"/>
              </a:spcAft>
            </a:pPr>
            <a:r>
              <a:rPr sz="135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7</a:t>
            </a:r>
            <a:endParaRPr sz="135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</p:txBody>
      </p:sp>
    </p:spTree>
  </p:cSld>
  <p:clrMapOvr>
    <a:masterClrMapping/>
  </p:clrMapOvr>
  <p:transition spd="fast">
    <p:pull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82" id="282"/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name="Freeform 283" id="283"/>
            <p:cNvSpPr>
              <a:spLocks noChangeArrowheads="1"/>
            </p:cNvSpPr>
            <p:nvPr/>
          </p:nvSpPr>
          <p:spPr bwMode="auto">
            <a:xfrm>
              <a:off x="0" y="0"/>
              <a:ext cx="9144000" cy="5715000"/>
            </a:xfrm>
            <a:custGeom>
              <a:avLst/>
              <a:gdLst/>
              <a:ahLst/>
              <a:cxnLst/>
              <a:rect l="0" t="0" r="r" b="b"/>
              <a:pathLst>
                <a:path w="720000" h="450000">
                  <a:moveTo>
                    <a:pt x="0" y="450000"/>
                  </a:moveTo>
                  <a:lnTo>
                    <a:pt x="720000" y="450000"/>
                  </a:lnTo>
                  <a:lnTo>
                    <a:pt x="720000" y="0"/>
                  </a:lnTo>
                  <a:lnTo>
                    <a:pt x="0" y="0"/>
                  </a:lnTo>
                  <a:lnTo>
                    <a:pt x="0" y="450000"/>
                  </a:lnTo>
                  <a:close/>
                </a:path>
              </a:pathLst>
            </a:custGeom>
            <a:solidFill>
              <a:srgbClr val="BFBCB3"/>
            </a:solidFill>
            <a:ln w="3175"/>
          </p:spPr>
        </p:sp>
      </p:grpSp>
      <p:pic>
        <p:nvPicPr>
          <p:cNvPr name="image29.png" id="28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144"/>
            <a:ext cx="9137904" cy="5705856"/>
          </a:xfrm>
          <a:prstGeom prst="rect">
            <a:avLst/>
          </a:prstGeom>
        </p:spPr>
      </p:pic>
      <p:grpSp>
        <p:nvGrpSpPr>
          <p:cNvPr name="Group 285" id="285"/>
          <p:cNvGrpSpPr/>
          <p:nvPr/>
        </p:nvGrpSpPr>
        <p:grpSpPr>
          <a:xfrm>
            <a:off x="0" y="13"/>
            <a:ext cx="9143987" cy="5714987"/>
            <a:chOff x="0" y="13"/>
            <a:chExt cx="9143987" cy="5714987"/>
          </a:xfrm>
        </p:grpSpPr>
        <p:sp>
          <p:nvSpPr>
            <p:cNvPr name="Freeform 286" id="286"/>
            <p:cNvSpPr>
              <a:spLocks noChangeArrowheads="1"/>
            </p:cNvSpPr>
            <p:nvPr/>
          </p:nvSpPr>
          <p:spPr bwMode="auto">
            <a:xfrm>
              <a:off x="0" y="13"/>
              <a:ext cx="9143987" cy="5714975"/>
            </a:xfrm>
            <a:custGeom>
              <a:avLst/>
              <a:gdLst/>
              <a:ahLst/>
              <a:cxnLst/>
              <a:rect l="0" t="0" r="r" b="b"/>
              <a:pathLst>
                <a:path w="719999" h="449999">
                  <a:moveTo>
                    <a:pt x="0" y="0"/>
                  </a:moveTo>
                  <a:lnTo>
                    <a:pt x="0" y="449999"/>
                  </a:lnTo>
                  <a:lnTo>
                    <a:pt x="719999" y="449999"/>
                  </a:lnTo>
                  <a:lnTo>
                    <a:pt x="7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/>
          </p:spPr>
        </p:sp>
      </p:grpSp>
      <p:sp>
        <p:nvSpPr>
          <p:cNvPr name="Freeform 287" id="287"/>
          <p:cNvSpPr>
            <a:spLocks noChangeArrowheads="1"/>
          </p:cNvSpPr>
          <p:nvPr/>
        </p:nvSpPr>
        <p:spPr bwMode="auto">
          <a:xfrm>
            <a:off x="1031481" y="5028857"/>
            <a:ext cx="1068184" cy="114605"/>
          </a:xfrm>
          <a:custGeom>
            <a:avLst/>
            <a:gdLst/>
            <a:ahLst/>
            <a:cxnLst/>
            <a:rect l="0" t="0" r="r" b="b"/>
            <a:pathLst>
              <a:path w="84109" h="9025">
                <a:moveTo>
                  <a:pt x="0" y="4512"/>
                </a:moveTo>
                <a:lnTo>
                  <a:pt x="0" y="4513"/>
                </a:lnTo>
                <a:cubicBezTo>
                  <a:pt x="0" y="7004"/>
                  <a:pt x="2056" y="9025"/>
                  <a:pt x="4587" y="9025"/>
                </a:cubicBezTo>
                <a:lnTo>
                  <a:pt x="79522" y="9025"/>
                </a:lnTo>
                <a:cubicBezTo>
                  <a:pt x="82054" y="9025"/>
                  <a:pt x="84109" y="7004"/>
                  <a:pt x="84109" y="4513"/>
                </a:cubicBezTo>
                <a:lnTo>
                  <a:pt x="84109" y="4512"/>
                </a:lnTo>
                <a:cubicBezTo>
                  <a:pt x="84109" y="2022"/>
                  <a:pt x="82054" y="0"/>
                  <a:pt x="79522" y="0"/>
                </a:cubicBezTo>
                <a:lnTo>
                  <a:pt x="4587" y="0"/>
                </a:lnTo>
                <a:cubicBezTo>
                  <a:pt x="2056" y="0"/>
                  <a:pt x="0" y="2022"/>
                  <a:pt x="0" y="4512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288" id="288"/>
          <p:cNvSpPr>
            <a:spLocks noChangeArrowheads="1"/>
          </p:cNvSpPr>
          <p:nvPr/>
        </p:nvSpPr>
        <p:spPr bwMode="auto">
          <a:xfrm>
            <a:off x="600951" y="4936427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1979" y="5933"/>
                </a:moveTo>
                <a:lnTo>
                  <a:pt x="7086" y="2323"/>
                </a:lnTo>
                <a:cubicBezTo>
                  <a:pt x="7642" y="1930"/>
                  <a:pt x="7777" y="1156"/>
                  <a:pt x="7388" y="595"/>
                </a:cubicBezTo>
                <a:lnTo>
                  <a:pt x="7343" y="529"/>
                </a:lnTo>
                <a:cubicBezTo>
                  <a:pt x="6953" y="-32"/>
                  <a:pt x="6186" y="-168"/>
                  <a:pt x="5631" y="224"/>
                </a:cubicBezTo>
                <a:lnTo>
                  <a:pt x="524" y="3834"/>
                </a:lnTo>
                <a:cubicBezTo>
                  <a:pt x="-32" y="4227"/>
                  <a:pt x="-167" y="5002"/>
                  <a:pt x="222" y="5563"/>
                </a:cubicBezTo>
                <a:lnTo>
                  <a:pt x="267" y="5628"/>
                </a:lnTo>
                <a:cubicBezTo>
                  <a:pt x="657" y="6189"/>
                  <a:pt x="1424" y="6326"/>
                  <a:pt x="1979" y="5933"/>
                </a:cubicBezTo>
                <a:close/>
              </a:path>
            </a:pathLst>
          </a:custGeom>
          <a:solidFill>
            <a:srgbClr val="FF8200"/>
          </a:solidFill>
          <a:ln w="3175"/>
        </p:spPr>
      </p:sp>
      <p:sp>
        <p:nvSpPr>
          <p:cNvPr name="Freeform 289" id="289"/>
          <p:cNvSpPr>
            <a:spLocks noChangeArrowheads="1"/>
          </p:cNvSpPr>
          <p:nvPr/>
        </p:nvSpPr>
        <p:spPr bwMode="auto">
          <a:xfrm>
            <a:off x="575653" y="4856239"/>
            <a:ext cx="109372" cy="46406"/>
          </a:xfrm>
          <a:custGeom>
            <a:avLst/>
            <a:gdLst/>
            <a:ahLst/>
            <a:cxnLst/>
            <a:rect l="0" t="0" r="r" b="b"/>
            <a:pathLst>
              <a:path w="8613" h="3654">
                <a:moveTo>
                  <a:pt x="1017" y="2543"/>
                </a:moveTo>
                <a:lnTo>
                  <a:pt x="7156" y="3635"/>
                </a:lnTo>
                <a:cubicBezTo>
                  <a:pt x="7825" y="3754"/>
                  <a:pt x="8463" y="3303"/>
                  <a:pt x="8581" y="2628"/>
                </a:cubicBezTo>
                <a:lnTo>
                  <a:pt x="8594" y="2550"/>
                </a:lnTo>
                <a:cubicBezTo>
                  <a:pt x="8712" y="1875"/>
                  <a:pt x="8265" y="1231"/>
                  <a:pt x="7597" y="1112"/>
                </a:cubicBezTo>
                <a:lnTo>
                  <a:pt x="1457" y="19"/>
                </a:lnTo>
                <a:cubicBezTo>
                  <a:pt x="789" y="-100"/>
                  <a:pt x="151" y="352"/>
                  <a:pt x="33" y="1026"/>
                </a:cubicBezTo>
                <a:lnTo>
                  <a:pt x="19" y="1105"/>
                </a:lnTo>
                <a:cubicBezTo>
                  <a:pt x="-99" y="1780"/>
                  <a:pt x="348" y="2424"/>
                  <a:pt x="1017" y="2543"/>
                </a:cubicBezTo>
                <a:close/>
              </a:path>
            </a:pathLst>
          </a:custGeom>
          <a:solidFill>
            <a:srgbClr val="FF5612"/>
          </a:solidFill>
          <a:ln w="3175"/>
        </p:spPr>
      </p:sp>
      <p:sp>
        <p:nvSpPr>
          <p:cNvPr name="Freeform 290" id="290"/>
          <p:cNvSpPr>
            <a:spLocks noChangeArrowheads="1"/>
          </p:cNvSpPr>
          <p:nvPr/>
        </p:nvSpPr>
        <p:spPr bwMode="auto">
          <a:xfrm>
            <a:off x="640017" y="4742269"/>
            <a:ext cx="77445" cy="97574"/>
          </a:xfrm>
          <a:custGeom>
            <a:avLst/>
            <a:gdLst/>
            <a:ahLst/>
            <a:cxnLst/>
            <a:rect l="0" t="0" r="r" b="b"/>
            <a:pathLst>
              <a:path w="6099" h="7683">
                <a:moveTo>
                  <a:pt x="223" y="1998"/>
                </a:moveTo>
                <a:lnTo>
                  <a:pt x="3798" y="7154"/>
                </a:lnTo>
                <a:cubicBezTo>
                  <a:pt x="4187" y="7715"/>
                  <a:pt x="4954" y="7852"/>
                  <a:pt x="5510" y="7459"/>
                </a:cubicBezTo>
                <a:lnTo>
                  <a:pt x="5575" y="7413"/>
                </a:lnTo>
                <a:cubicBezTo>
                  <a:pt x="6131" y="7020"/>
                  <a:pt x="6266" y="6246"/>
                  <a:pt x="5877" y="5684"/>
                </a:cubicBezTo>
                <a:lnTo>
                  <a:pt x="2301" y="529"/>
                </a:lnTo>
                <a:cubicBezTo>
                  <a:pt x="1912" y="-32"/>
                  <a:pt x="1145" y="-169"/>
                  <a:pt x="589" y="224"/>
                </a:cubicBezTo>
                <a:lnTo>
                  <a:pt x="524" y="270"/>
                </a:lnTo>
                <a:cubicBezTo>
                  <a:pt x="-31" y="663"/>
                  <a:pt x="-167" y="1437"/>
                  <a:pt x="223" y="1998"/>
                </a:cubicBezTo>
                <a:close/>
              </a:path>
            </a:pathLst>
          </a:custGeom>
          <a:solidFill>
            <a:srgbClr val="34CC5C"/>
          </a:solidFill>
          <a:ln w="3175"/>
        </p:spPr>
      </p:sp>
      <p:sp>
        <p:nvSpPr>
          <p:cNvPr name="Freeform 291" id="291"/>
          <p:cNvSpPr>
            <a:spLocks noChangeArrowheads="1"/>
          </p:cNvSpPr>
          <p:nvPr/>
        </p:nvSpPr>
        <p:spPr bwMode="auto">
          <a:xfrm>
            <a:off x="812178" y="4787100"/>
            <a:ext cx="96647" cy="78194"/>
          </a:xfrm>
          <a:custGeom>
            <a:avLst/>
            <a:gdLst/>
            <a:ahLst/>
            <a:cxnLst/>
            <a:rect l="0" t="0" r="r" b="b"/>
            <a:pathLst>
              <a:path w="7610" h="6157">
                <a:moveTo>
                  <a:pt x="7086" y="2323"/>
                </a:moveTo>
                <a:lnTo>
                  <a:pt x="1979" y="5933"/>
                </a:lnTo>
                <a:cubicBezTo>
                  <a:pt x="1424" y="6326"/>
                  <a:pt x="657" y="6189"/>
                  <a:pt x="267" y="5628"/>
                </a:cubicBezTo>
                <a:lnTo>
                  <a:pt x="222" y="5562"/>
                </a:lnTo>
                <a:cubicBezTo>
                  <a:pt x="-167" y="5001"/>
                  <a:pt x="-32" y="4227"/>
                  <a:pt x="524" y="3834"/>
                </a:cubicBezTo>
                <a:lnTo>
                  <a:pt x="5630" y="224"/>
                </a:lnTo>
                <a:cubicBezTo>
                  <a:pt x="6186" y="-169"/>
                  <a:pt x="6953" y="-32"/>
                  <a:pt x="7342" y="529"/>
                </a:cubicBezTo>
                <a:lnTo>
                  <a:pt x="7388" y="594"/>
                </a:lnTo>
                <a:cubicBezTo>
                  <a:pt x="7777" y="1155"/>
                  <a:pt x="7642" y="1930"/>
                  <a:pt x="7086" y="2323"/>
                </a:cubicBezTo>
                <a:close/>
              </a:path>
            </a:pathLst>
          </a:custGeom>
          <a:solidFill>
            <a:srgbClr val="7F0041"/>
          </a:solidFill>
          <a:ln w="3175"/>
        </p:spPr>
      </p:sp>
      <p:sp>
        <p:nvSpPr>
          <p:cNvPr name="Freeform 292" id="292"/>
          <p:cNvSpPr>
            <a:spLocks noChangeArrowheads="1"/>
          </p:cNvSpPr>
          <p:nvPr/>
        </p:nvSpPr>
        <p:spPr bwMode="auto">
          <a:xfrm>
            <a:off x="754571" y="4720158"/>
            <a:ext cx="45949" cy="110439"/>
          </a:xfrm>
          <a:custGeom>
            <a:avLst/>
            <a:gdLst/>
            <a:ahLst/>
            <a:cxnLst/>
            <a:rect l="0" t="0" r="r" b="b"/>
            <a:pathLst>
              <a:path w="3619" h="8696">
                <a:moveTo>
                  <a:pt x="3600" y="1471"/>
                </a:moveTo>
                <a:lnTo>
                  <a:pt x="2518" y="7670"/>
                </a:lnTo>
                <a:cubicBezTo>
                  <a:pt x="2400" y="8344"/>
                  <a:pt x="1762" y="8795"/>
                  <a:pt x="1094" y="8677"/>
                </a:cubicBezTo>
                <a:lnTo>
                  <a:pt x="1016" y="8663"/>
                </a:lnTo>
                <a:cubicBezTo>
                  <a:pt x="348" y="8544"/>
                  <a:pt x="-99" y="7900"/>
                  <a:pt x="19" y="7225"/>
                </a:cubicBezTo>
                <a:lnTo>
                  <a:pt x="1101" y="1026"/>
                </a:lnTo>
                <a:cubicBezTo>
                  <a:pt x="1218" y="351"/>
                  <a:pt x="1856" y="-100"/>
                  <a:pt x="2525" y="19"/>
                </a:cubicBezTo>
                <a:lnTo>
                  <a:pt x="2603" y="33"/>
                </a:lnTo>
                <a:cubicBezTo>
                  <a:pt x="3271" y="152"/>
                  <a:pt x="3718" y="796"/>
                  <a:pt x="3600" y="1471"/>
                </a:cubicBezTo>
                <a:close/>
              </a:path>
            </a:pathLst>
          </a:custGeom>
          <a:solidFill>
            <a:srgbClr val="7F007E"/>
          </a:solidFill>
          <a:ln w="3175"/>
        </p:spPr>
      </p:sp>
      <p:sp>
        <p:nvSpPr>
          <p:cNvPr name="Freeform 293" id="293"/>
          <p:cNvSpPr>
            <a:spLocks noChangeArrowheads="1"/>
          </p:cNvSpPr>
          <p:nvPr/>
        </p:nvSpPr>
        <p:spPr bwMode="auto">
          <a:xfrm>
            <a:off x="729552" y="4867300"/>
            <a:ext cx="224892" cy="276174"/>
          </a:xfrm>
          <a:custGeom>
            <a:avLst/>
            <a:gdLst/>
            <a:ahLst/>
            <a:cxnLst/>
            <a:rect l="0" t="0" r="r" b="b"/>
            <a:pathLst>
              <a:path w="17708" h="21747">
                <a:moveTo>
                  <a:pt x="12344" y="20858"/>
                </a:moveTo>
                <a:lnTo>
                  <a:pt x="8890" y="15877"/>
                </a:lnTo>
                <a:cubicBezTo>
                  <a:pt x="7409" y="17104"/>
                  <a:pt x="6057" y="18517"/>
                  <a:pt x="4841" y="20142"/>
                </a:cubicBezTo>
                <a:cubicBezTo>
                  <a:pt x="4259" y="20556"/>
                  <a:pt x="3689" y="20273"/>
                  <a:pt x="3573" y="19520"/>
                </a:cubicBezTo>
                <a:lnTo>
                  <a:pt x="19" y="855"/>
                </a:lnTo>
                <a:cubicBezTo>
                  <a:pt x="-97" y="103"/>
                  <a:pt x="343" y="-216"/>
                  <a:pt x="1008" y="155"/>
                </a:cubicBezTo>
                <a:lnTo>
                  <a:pt x="17167" y="9913"/>
                </a:lnTo>
                <a:cubicBezTo>
                  <a:pt x="17827" y="10284"/>
                  <a:pt x="17894" y="10914"/>
                  <a:pt x="17311" y="11326"/>
                </a:cubicBezTo>
                <a:cubicBezTo>
                  <a:pt x="15412" y="11945"/>
                  <a:pt x="13626" y="12738"/>
                  <a:pt x="11963" y="13724"/>
                </a:cubicBezTo>
                <a:lnTo>
                  <a:pt x="15412" y="18693"/>
                </a:lnTo>
                <a:cubicBezTo>
                  <a:pt x="16036" y="19591"/>
                  <a:pt x="15874" y="20798"/>
                  <a:pt x="15048" y="21382"/>
                </a:cubicBezTo>
                <a:lnTo>
                  <a:pt x="14973" y="21437"/>
                </a:lnTo>
                <a:cubicBezTo>
                  <a:pt x="14146" y="22016"/>
                  <a:pt x="12966" y="21762"/>
                  <a:pt x="12344" y="2085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94" id="294"/>
          <p:cNvSpPr>
            <a:spLocks noChangeArrowheads="1"/>
          </p:cNvSpPr>
          <p:nvPr/>
        </p:nvSpPr>
        <p:spPr bwMode="auto">
          <a:xfrm>
            <a:off x="1031481" y="4795304"/>
            <a:ext cx="180467" cy="187846"/>
          </a:xfrm>
          <a:custGeom>
            <a:avLst/>
            <a:gdLst/>
            <a:ahLst/>
            <a:cxnLst/>
            <a:rect l="0" t="0" r="r" b="b"/>
            <a:pathLst>
              <a:path w="14210" h="14791">
                <a:moveTo>
                  <a:pt x="7149" y="14791"/>
                </a:moveTo>
                <a:cubicBezTo>
                  <a:pt x="8189" y="14791"/>
                  <a:pt x="9143" y="14633"/>
                  <a:pt x="10013" y="14315"/>
                </a:cubicBezTo>
                <a:cubicBezTo>
                  <a:pt x="10883" y="13995"/>
                  <a:pt x="11677" y="13502"/>
                  <a:pt x="12393" y="12839"/>
                </a:cubicBezTo>
                <a:cubicBezTo>
                  <a:pt x="12613" y="12625"/>
                  <a:pt x="12743" y="12399"/>
                  <a:pt x="12779" y="12154"/>
                </a:cubicBezTo>
                <a:cubicBezTo>
                  <a:pt x="12817" y="11910"/>
                  <a:pt x="12795" y="11680"/>
                  <a:pt x="12714" y="11459"/>
                </a:cubicBezTo>
                <a:cubicBezTo>
                  <a:pt x="12632" y="11239"/>
                  <a:pt x="12526" y="11058"/>
                  <a:pt x="12393" y="10914"/>
                </a:cubicBezTo>
                <a:cubicBezTo>
                  <a:pt x="12258" y="10753"/>
                  <a:pt x="12056" y="10642"/>
                  <a:pt x="11790" y="10581"/>
                </a:cubicBezTo>
                <a:cubicBezTo>
                  <a:pt x="11524" y="10521"/>
                  <a:pt x="11247" y="10521"/>
                  <a:pt x="10956" y="10584"/>
                </a:cubicBezTo>
                <a:cubicBezTo>
                  <a:pt x="10663" y="10649"/>
                  <a:pt x="10411" y="10787"/>
                  <a:pt x="10196" y="11001"/>
                </a:cubicBezTo>
                <a:cubicBezTo>
                  <a:pt x="9948" y="11193"/>
                  <a:pt x="9656" y="11345"/>
                  <a:pt x="9316" y="11465"/>
                </a:cubicBezTo>
                <a:cubicBezTo>
                  <a:pt x="8975" y="11584"/>
                  <a:pt x="8620" y="11668"/>
                  <a:pt x="8245" y="11714"/>
                </a:cubicBezTo>
                <a:cubicBezTo>
                  <a:pt x="7871" y="11762"/>
                  <a:pt x="7503" y="11771"/>
                  <a:pt x="7149" y="11743"/>
                </a:cubicBezTo>
                <a:cubicBezTo>
                  <a:pt x="6802" y="11709"/>
                  <a:pt x="6454" y="11636"/>
                  <a:pt x="6100" y="11515"/>
                </a:cubicBezTo>
                <a:cubicBezTo>
                  <a:pt x="5747" y="11394"/>
                  <a:pt x="5418" y="11241"/>
                  <a:pt x="5110" y="11051"/>
                </a:cubicBezTo>
                <a:cubicBezTo>
                  <a:pt x="4803" y="10863"/>
                  <a:pt x="4546" y="10649"/>
                  <a:pt x="4335" y="10409"/>
                </a:cubicBezTo>
                <a:cubicBezTo>
                  <a:pt x="4074" y="10152"/>
                  <a:pt x="3860" y="9847"/>
                  <a:pt x="3695" y="9498"/>
                </a:cubicBezTo>
                <a:cubicBezTo>
                  <a:pt x="3532" y="9151"/>
                  <a:pt x="3413" y="8805"/>
                  <a:pt x="3338" y="8457"/>
                </a:cubicBezTo>
                <a:lnTo>
                  <a:pt x="12659" y="8457"/>
                </a:lnTo>
                <a:cubicBezTo>
                  <a:pt x="13076" y="8454"/>
                  <a:pt x="13420" y="8344"/>
                  <a:pt x="13693" y="8130"/>
                </a:cubicBezTo>
                <a:cubicBezTo>
                  <a:pt x="13970" y="7921"/>
                  <a:pt x="14132" y="7634"/>
                  <a:pt x="14181" y="7275"/>
                </a:cubicBezTo>
                <a:cubicBezTo>
                  <a:pt x="14194" y="7241"/>
                  <a:pt x="14205" y="7198"/>
                  <a:pt x="14207" y="7143"/>
                </a:cubicBezTo>
                <a:cubicBezTo>
                  <a:pt x="14209" y="7085"/>
                  <a:pt x="14211" y="7041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7009"/>
                  <a:pt x="14209" y="7009"/>
                  <a:pt x="14209" y="7009"/>
                </a:cubicBezTo>
                <a:cubicBezTo>
                  <a:pt x="14209" y="6979"/>
                  <a:pt x="14209" y="6950"/>
                  <a:pt x="14209" y="6925"/>
                </a:cubicBezTo>
                <a:cubicBezTo>
                  <a:pt x="14209" y="6895"/>
                  <a:pt x="14209" y="6878"/>
                  <a:pt x="14209" y="6861"/>
                </a:cubicBezTo>
                <a:cubicBezTo>
                  <a:pt x="14145" y="5858"/>
                  <a:pt x="13925" y="4939"/>
                  <a:pt x="13546" y="4104"/>
                </a:cubicBezTo>
                <a:cubicBezTo>
                  <a:pt x="13164" y="3272"/>
                  <a:pt x="12659" y="2546"/>
                  <a:pt x="12020" y="1933"/>
                </a:cubicBezTo>
                <a:cubicBezTo>
                  <a:pt x="11384" y="1320"/>
                  <a:pt x="10654" y="846"/>
                  <a:pt x="9827" y="511"/>
                </a:cubicBezTo>
                <a:cubicBezTo>
                  <a:pt x="9000" y="175"/>
                  <a:pt x="8108" y="4"/>
                  <a:pt x="7149" y="0"/>
                </a:cubicBezTo>
                <a:cubicBezTo>
                  <a:pt x="6140" y="7"/>
                  <a:pt x="5204" y="203"/>
                  <a:pt x="4341" y="589"/>
                </a:cubicBezTo>
                <a:cubicBezTo>
                  <a:pt x="3479" y="977"/>
                  <a:pt x="2726" y="1507"/>
                  <a:pt x="2079" y="2187"/>
                </a:cubicBezTo>
                <a:cubicBezTo>
                  <a:pt x="1433" y="2866"/>
                  <a:pt x="926" y="3652"/>
                  <a:pt x="564" y="4540"/>
                </a:cubicBezTo>
                <a:cubicBezTo>
                  <a:pt x="201" y="5430"/>
                  <a:pt x="11" y="6381"/>
                  <a:pt x="0" y="7393"/>
                </a:cubicBezTo>
                <a:cubicBezTo>
                  <a:pt x="11" y="8406"/>
                  <a:pt x="201" y="9357"/>
                  <a:pt x="564" y="10241"/>
                </a:cubicBezTo>
                <a:cubicBezTo>
                  <a:pt x="926" y="11130"/>
                  <a:pt x="1433" y="11910"/>
                  <a:pt x="2079" y="12589"/>
                </a:cubicBezTo>
                <a:cubicBezTo>
                  <a:pt x="2726" y="13267"/>
                  <a:pt x="3479" y="13802"/>
                  <a:pt x="4341" y="14189"/>
                </a:cubicBezTo>
                <a:cubicBezTo>
                  <a:pt x="5204" y="14576"/>
                  <a:pt x="6140" y="14778"/>
                  <a:pt x="7149" y="14791"/>
                </a:cubicBezTo>
                <a:close/>
                <a:moveTo>
                  <a:pt x="7149" y="2808"/>
                </a:moveTo>
                <a:cubicBezTo>
                  <a:pt x="7788" y="2866"/>
                  <a:pt x="8359" y="3001"/>
                  <a:pt x="8861" y="3220"/>
                </a:cubicBezTo>
                <a:cubicBezTo>
                  <a:pt x="9365" y="3438"/>
                  <a:pt x="9798" y="3701"/>
                  <a:pt x="10165" y="4009"/>
                </a:cubicBezTo>
                <a:cubicBezTo>
                  <a:pt x="10527" y="4321"/>
                  <a:pt x="10820" y="4646"/>
                  <a:pt x="11044" y="4985"/>
                </a:cubicBezTo>
                <a:cubicBezTo>
                  <a:pt x="11264" y="5321"/>
                  <a:pt x="11413" y="5643"/>
                  <a:pt x="11485" y="5943"/>
                </a:cubicBezTo>
                <a:lnTo>
                  <a:pt x="3193" y="5943"/>
                </a:lnTo>
                <a:cubicBezTo>
                  <a:pt x="3249" y="5633"/>
                  <a:pt x="3372" y="5309"/>
                  <a:pt x="3560" y="4959"/>
                </a:cubicBezTo>
                <a:cubicBezTo>
                  <a:pt x="3745" y="4612"/>
                  <a:pt x="4003" y="4281"/>
                  <a:pt x="4325" y="3965"/>
                </a:cubicBezTo>
                <a:cubicBezTo>
                  <a:pt x="4648" y="3652"/>
                  <a:pt x="5045" y="3390"/>
                  <a:pt x="5511" y="3181"/>
                </a:cubicBezTo>
                <a:cubicBezTo>
                  <a:pt x="5983" y="2967"/>
                  <a:pt x="6527" y="2843"/>
                  <a:pt x="7149" y="2808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95" id="295"/>
          <p:cNvSpPr>
            <a:spLocks noChangeArrowheads="1"/>
          </p:cNvSpPr>
          <p:nvPr/>
        </p:nvSpPr>
        <p:spPr bwMode="auto">
          <a:xfrm>
            <a:off x="1232484" y="4720146"/>
            <a:ext cx="180797" cy="262992"/>
          </a:xfrm>
          <a:custGeom>
            <a:avLst/>
            <a:gdLst/>
            <a:ahLst/>
            <a:cxnLst/>
            <a:rect l="0" t="0" r="r" b="b"/>
            <a:pathLst>
              <a:path w="14236" h="20709">
                <a:moveTo>
                  <a:pt x="14236" y="13344"/>
                </a:moveTo>
                <a:cubicBezTo>
                  <a:pt x="14236" y="13344"/>
                  <a:pt x="14236" y="13344"/>
                  <a:pt x="14236" y="13344"/>
                </a:cubicBezTo>
                <a:cubicBezTo>
                  <a:pt x="14236" y="13327"/>
                  <a:pt x="14236" y="13320"/>
                  <a:pt x="14236" y="13318"/>
                </a:cubicBezTo>
                <a:cubicBezTo>
                  <a:pt x="14236" y="13314"/>
                  <a:pt x="14236" y="13312"/>
                  <a:pt x="14236" y="13312"/>
                </a:cubicBezTo>
                <a:lnTo>
                  <a:pt x="14236" y="1600"/>
                </a:lnTo>
                <a:cubicBezTo>
                  <a:pt x="14232" y="1307"/>
                  <a:pt x="14161" y="1045"/>
                  <a:pt x="14023" y="805"/>
                </a:cubicBezTo>
                <a:cubicBezTo>
                  <a:pt x="13884" y="563"/>
                  <a:pt x="13692" y="370"/>
                  <a:pt x="13455" y="229"/>
                </a:cubicBezTo>
                <a:cubicBezTo>
                  <a:pt x="13218" y="81"/>
                  <a:pt x="12952" y="9"/>
                  <a:pt x="12657" y="0"/>
                </a:cubicBezTo>
                <a:cubicBezTo>
                  <a:pt x="12351" y="9"/>
                  <a:pt x="12077" y="81"/>
                  <a:pt x="11837" y="229"/>
                </a:cubicBezTo>
                <a:cubicBezTo>
                  <a:pt x="11593" y="370"/>
                  <a:pt x="11403" y="563"/>
                  <a:pt x="11262" y="805"/>
                </a:cubicBezTo>
                <a:cubicBezTo>
                  <a:pt x="11121" y="1045"/>
                  <a:pt x="11048" y="1307"/>
                  <a:pt x="11047" y="1600"/>
                </a:cubicBezTo>
                <a:lnTo>
                  <a:pt x="11047" y="7158"/>
                </a:lnTo>
                <a:cubicBezTo>
                  <a:pt x="10500" y="6771"/>
                  <a:pt x="9886" y="6468"/>
                  <a:pt x="9215" y="6249"/>
                </a:cubicBezTo>
                <a:cubicBezTo>
                  <a:pt x="8541" y="6033"/>
                  <a:pt x="7844" y="5922"/>
                  <a:pt x="7119" y="5918"/>
                </a:cubicBezTo>
                <a:cubicBezTo>
                  <a:pt x="6125" y="5925"/>
                  <a:pt x="5197" y="6121"/>
                  <a:pt x="4337" y="6507"/>
                </a:cubicBezTo>
                <a:cubicBezTo>
                  <a:pt x="3477" y="6895"/>
                  <a:pt x="2723" y="7428"/>
                  <a:pt x="2077" y="8109"/>
                </a:cubicBezTo>
                <a:cubicBezTo>
                  <a:pt x="1427" y="8790"/>
                  <a:pt x="922" y="9576"/>
                  <a:pt x="557" y="10473"/>
                </a:cubicBezTo>
                <a:cubicBezTo>
                  <a:pt x="193" y="11364"/>
                  <a:pt x="8" y="12324"/>
                  <a:pt x="0" y="13344"/>
                </a:cubicBezTo>
                <a:cubicBezTo>
                  <a:pt x="8" y="14348"/>
                  <a:pt x="193" y="15297"/>
                  <a:pt x="557" y="16180"/>
                </a:cubicBezTo>
                <a:cubicBezTo>
                  <a:pt x="922" y="17066"/>
                  <a:pt x="1427" y="17848"/>
                  <a:pt x="2077" y="18525"/>
                </a:cubicBezTo>
                <a:cubicBezTo>
                  <a:pt x="2723" y="19203"/>
                  <a:pt x="3477" y="19735"/>
                  <a:pt x="4337" y="20120"/>
                </a:cubicBezTo>
                <a:cubicBezTo>
                  <a:pt x="5197" y="20506"/>
                  <a:pt x="6125" y="20700"/>
                  <a:pt x="7119" y="20709"/>
                </a:cubicBezTo>
                <a:cubicBezTo>
                  <a:pt x="7858" y="20703"/>
                  <a:pt x="8566" y="20588"/>
                  <a:pt x="9244" y="20363"/>
                </a:cubicBezTo>
                <a:cubicBezTo>
                  <a:pt x="9923" y="20136"/>
                  <a:pt x="10543" y="19830"/>
                  <a:pt x="11106" y="19439"/>
                </a:cubicBezTo>
                <a:cubicBezTo>
                  <a:pt x="11184" y="19802"/>
                  <a:pt x="11363" y="20101"/>
                  <a:pt x="11640" y="20340"/>
                </a:cubicBezTo>
                <a:cubicBezTo>
                  <a:pt x="11916" y="20577"/>
                  <a:pt x="12254" y="20700"/>
                  <a:pt x="12657" y="20709"/>
                </a:cubicBezTo>
                <a:cubicBezTo>
                  <a:pt x="12952" y="20704"/>
                  <a:pt x="13218" y="20631"/>
                  <a:pt x="13455" y="20487"/>
                </a:cubicBezTo>
                <a:cubicBezTo>
                  <a:pt x="13692" y="20342"/>
                  <a:pt x="13884" y="20147"/>
                  <a:pt x="14023" y="19909"/>
                </a:cubicBezTo>
                <a:cubicBezTo>
                  <a:pt x="14161" y="19669"/>
                  <a:pt x="14232" y="19403"/>
                  <a:pt x="14236" y="19111"/>
                </a:cubicBezTo>
                <a:lnTo>
                  <a:pt x="14236" y="13344"/>
                </a:lnTo>
                <a:close/>
                <a:moveTo>
                  <a:pt x="9874" y="10350"/>
                </a:moveTo>
                <a:cubicBezTo>
                  <a:pt x="10243" y="10726"/>
                  <a:pt x="10532" y="11170"/>
                  <a:pt x="10737" y="11680"/>
                </a:cubicBezTo>
                <a:cubicBezTo>
                  <a:pt x="10940" y="12193"/>
                  <a:pt x="11045" y="12745"/>
                  <a:pt x="11047" y="13344"/>
                </a:cubicBezTo>
                <a:cubicBezTo>
                  <a:pt x="11045" y="13911"/>
                  <a:pt x="10940" y="14447"/>
                  <a:pt x="10737" y="14953"/>
                </a:cubicBezTo>
                <a:cubicBezTo>
                  <a:pt x="10532" y="15457"/>
                  <a:pt x="10243" y="15899"/>
                  <a:pt x="9874" y="16274"/>
                </a:cubicBezTo>
                <a:cubicBezTo>
                  <a:pt x="9506" y="16662"/>
                  <a:pt x="9092" y="16960"/>
                  <a:pt x="8628" y="17169"/>
                </a:cubicBezTo>
                <a:cubicBezTo>
                  <a:pt x="8166" y="17380"/>
                  <a:pt x="7661" y="17487"/>
                  <a:pt x="7119" y="17489"/>
                </a:cubicBezTo>
                <a:cubicBezTo>
                  <a:pt x="6589" y="17487"/>
                  <a:pt x="6089" y="17380"/>
                  <a:pt x="5620" y="17169"/>
                </a:cubicBezTo>
                <a:cubicBezTo>
                  <a:pt x="5150" y="16960"/>
                  <a:pt x="4731" y="16662"/>
                  <a:pt x="4362" y="16274"/>
                </a:cubicBezTo>
                <a:cubicBezTo>
                  <a:pt x="3993" y="15899"/>
                  <a:pt x="3707" y="15457"/>
                  <a:pt x="3501" y="14953"/>
                </a:cubicBezTo>
                <a:cubicBezTo>
                  <a:pt x="3299" y="14447"/>
                  <a:pt x="3196" y="13911"/>
                  <a:pt x="3191" y="13344"/>
                </a:cubicBezTo>
                <a:cubicBezTo>
                  <a:pt x="3196" y="12745"/>
                  <a:pt x="3299" y="12193"/>
                  <a:pt x="3501" y="11680"/>
                </a:cubicBezTo>
                <a:cubicBezTo>
                  <a:pt x="3707" y="11170"/>
                  <a:pt x="3993" y="10726"/>
                  <a:pt x="4362" y="10350"/>
                </a:cubicBezTo>
                <a:cubicBezTo>
                  <a:pt x="4731" y="9964"/>
                  <a:pt x="5150" y="9666"/>
                  <a:pt x="5620" y="9458"/>
                </a:cubicBezTo>
                <a:cubicBezTo>
                  <a:pt x="6089" y="9247"/>
                  <a:pt x="6589" y="9141"/>
                  <a:pt x="7119" y="9138"/>
                </a:cubicBezTo>
                <a:cubicBezTo>
                  <a:pt x="7661" y="9141"/>
                  <a:pt x="8166" y="9247"/>
                  <a:pt x="8628" y="9458"/>
                </a:cubicBezTo>
                <a:cubicBezTo>
                  <a:pt x="9092" y="9666"/>
                  <a:pt x="9506" y="9964"/>
                  <a:pt x="9874" y="1035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96" id="296"/>
          <p:cNvSpPr>
            <a:spLocks noChangeArrowheads="1"/>
          </p:cNvSpPr>
          <p:nvPr/>
        </p:nvSpPr>
        <p:spPr bwMode="auto">
          <a:xfrm>
            <a:off x="1439609" y="4795304"/>
            <a:ext cx="155880" cy="187846"/>
          </a:xfrm>
          <a:custGeom>
            <a:avLst/>
            <a:gdLst/>
            <a:ahLst/>
            <a:cxnLst/>
            <a:rect l="0" t="0" r="r" b="b"/>
            <a:pathLst>
              <a:path w="12274" h="14791">
                <a:moveTo>
                  <a:pt x="12274" y="8640"/>
                </a:moveTo>
                <a:lnTo>
                  <a:pt x="12274" y="1569"/>
                </a:lnTo>
                <a:cubicBezTo>
                  <a:pt x="12267" y="1288"/>
                  <a:pt x="12194" y="1028"/>
                  <a:pt x="12046" y="793"/>
                </a:cubicBezTo>
                <a:cubicBezTo>
                  <a:pt x="11899" y="557"/>
                  <a:pt x="11708" y="366"/>
                  <a:pt x="11468" y="224"/>
                </a:cubicBezTo>
                <a:cubicBezTo>
                  <a:pt x="11229" y="80"/>
                  <a:pt x="10971" y="4"/>
                  <a:pt x="10691" y="0"/>
                </a:cubicBezTo>
                <a:cubicBezTo>
                  <a:pt x="10397" y="4"/>
                  <a:pt x="10135" y="80"/>
                  <a:pt x="9909" y="224"/>
                </a:cubicBezTo>
                <a:cubicBezTo>
                  <a:pt x="9680" y="366"/>
                  <a:pt x="9503" y="557"/>
                  <a:pt x="9370" y="793"/>
                </a:cubicBezTo>
                <a:cubicBezTo>
                  <a:pt x="9238" y="1028"/>
                  <a:pt x="9171" y="1288"/>
                  <a:pt x="9171" y="1569"/>
                </a:cubicBezTo>
                <a:lnTo>
                  <a:pt x="9171" y="1569"/>
                </a:lnTo>
                <a:lnTo>
                  <a:pt x="9171" y="8640"/>
                </a:lnTo>
                <a:cubicBezTo>
                  <a:pt x="9156" y="9208"/>
                  <a:pt x="9011" y="9717"/>
                  <a:pt x="8737" y="10170"/>
                </a:cubicBezTo>
                <a:cubicBezTo>
                  <a:pt x="8465" y="10625"/>
                  <a:pt x="8099" y="10985"/>
                  <a:pt x="7640" y="11249"/>
                </a:cubicBezTo>
                <a:cubicBezTo>
                  <a:pt x="7179" y="11515"/>
                  <a:pt x="6666" y="11649"/>
                  <a:pt x="6093" y="11656"/>
                </a:cubicBezTo>
                <a:cubicBezTo>
                  <a:pt x="5531" y="11649"/>
                  <a:pt x="5026" y="11515"/>
                  <a:pt x="4575" y="11249"/>
                </a:cubicBezTo>
                <a:cubicBezTo>
                  <a:pt x="4126" y="10985"/>
                  <a:pt x="3769" y="10625"/>
                  <a:pt x="3506" y="10170"/>
                </a:cubicBezTo>
                <a:cubicBezTo>
                  <a:pt x="3242" y="9717"/>
                  <a:pt x="3109" y="9208"/>
                  <a:pt x="3104" y="8640"/>
                </a:cubicBezTo>
                <a:lnTo>
                  <a:pt x="3104" y="1569"/>
                </a:lnTo>
                <a:cubicBezTo>
                  <a:pt x="3100" y="1288"/>
                  <a:pt x="3031" y="1028"/>
                  <a:pt x="2897" y="793"/>
                </a:cubicBezTo>
                <a:cubicBezTo>
                  <a:pt x="2759" y="557"/>
                  <a:pt x="2577" y="366"/>
                  <a:pt x="2344" y="224"/>
                </a:cubicBezTo>
                <a:cubicBezTo>
                  <a:pt x="2111" y="80"/>
                  <a:pt x="1848" y="4"/>
                  <a:pt x="1552" y="0"/>
                </a:cubicBezTo>
                <a:cubicBezTo>
                  <a:pt x="1266" y="4"/>
                  <a:pt x="1004" y="80"/>
                  <a:pt x="772" y="224"/>
                </a:cubicBezTo>
                <a:cubicBezTo>
                  <a:pt x="538" y="366"/>
                  <a:pt x="351" y="557"/>
                  <a:pt x="212" y="793"/>
                </a:cubicBezTo>
                <a:cubicBezTo>
                  <a:pt x="75" y="1028"/>
                  <a:pt x="3" y="1288"/>
                  <a:pt x="0" y="1569"/>
                </a:cubicBezTo>
                <a:lnTo>
                  <a:pt x="0" y="8640"/>
                </a:lnTo>
                <a:cubicBezTo>
                  <a:pt x="6" y="9489"/>
                  <a:pt x="165" y="10283"/>
                  <a:pt x="481" y="11025"/>
                </a:cubicBezTo>
                <a:cubicBezTo>
                  <a:pt x="795" y="11765"/>
                  <a:pt x="1235" y="12418"/>
                  <a:pt x="1794" y="12978"/>
                </a:cubicBezTo>
                <a:cubicBezTo>
                  <a:pt x="2352" y="13545"/>
                  <a:pt x="2997" y="13987"/>
                  <a:pt x="3733" y="14304"/>
                </a:cubicBezTo>
                <a:cubicBezTo>
                  <a:pt x="4464" y="14625"/>
                  <a:pt x="5253" y="14785"/>
                  <a:pt x="6093" y="14791"/>
                </a:cubicBezTo>
                <a:cubicBezTo>
                  <a:pt x="6943" y="14785"/>
                  <a:pt x="7736" y="14625"/>
                  <a:pt x="8481" y="14304"/>
                </a:cubicBezTo>
                <a:cubicBezTo>
                  <a:pt x="9223" y="13987"/>
                  <a:pt x="9880" y="13545"/>
                  <a:pt x="10449" y="12978"/>
                </a:cubicBezTo>
                <a:cubicBezTo>
                  <a:pt x="11016" y="12418"/>
                  <a:pt x="11458" y="11765"/>
                  <a:pt x="11780" y="11025"/>
                </a:cubicBezTo>
                <a:cubicBezTo>
                  <a:pt x="12106" y="10283"/>
                  <a:pt x="12267" y="9489"/>
                  <a:pt x="12274" y="864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97" id="297"/>
          <p:cNvSpPr>
            <a:spLocks noChangeArrowheads="1"/>
          </p:cNvSpPr>
          <p:nvPr/>
        </p:nvSpPr>
        <p:spPr bwMode="auto">
          <a:xfrm>
            <a:off x="1622209" y="4720146"/>
            <a:ext cx="41275" cy="262992"/>
          </a:xfrm>
          <a:custGeom>
            <a:avLst/>
            <a:gdLst/>
            <a:ahLst/>
            <a:cxnLst/>
            <a:rect l="0" t="0" r="r" b="b"/>
            <a:pathLst>
              <a:path w="3250" h="20709">
                <a:moveTo>
                  <a:pt x="0" y="1631"/>
                </a:moveTo>
                <a:lnTo>
                  <a:pt x="0" y="19082"/>
                </a:lnTo>
                <a:cubicBezTo>
                  <a:pt x="0" y="19380"/>
                  <a:pt x="75" y="19654"/>
                  <a:pt x="218" y="19898"/>
                </a:cubicBezTo>
                <a:cubicBezTo>
                  <a:pt x="364" y="20142"/>
                  <a:pt x="559" y="20340"/>
                  <a:pt x="801" y="20484"/>
                </a:cubicBezTo>
                <a:cubicBezTo>
                  <a:pt x="1042" y="20631"/>
                  <a:pt x="1311" y="20704"/>
                  <a:pt x="1608" y="20709"/>
                </a:cubicBezTo>
                <a:cubicBezTo>
                  <a:pt x="1916" y="20704"/>
                  <a:pt x="2192" y="20631"/>
                  <a:pt x="2438" y="20484"/>
                </a:cubicBezTo>
                <a:cubicBezTo>
                  <a:pt x="2685" y="20340"/>
                  <a:pt x="2881" y="20142"/>
                  <a:pt x="3026" y="19898"/>
                </a:cubicBezTo>
                <a:cubicBezTo>
                  <a:pt x="3170" y="19654"/>
                  <a:pt x="3248" y="19380"/>
                  <a:pt x="3250" y="19082"/>
                </a:cubicBezTo>
                <a:lnTo>
                  <a:pt x="3250" y="1631"/>
                </a:lnTo>
                <a:cubicBezTo>
                  <a:pt x="3248" y="1329"/>
                  <a:pt x="3170" y="1058"/>
                  <a:pt x="3026" y="815"/>
                </a:cubicBezTo>
                <a:cubicBezTo>
                  <a:pt x="2881" y="570"/>
                  <a:pt x="2685" y="373"/>
                  <a:pt x="2438" y="229"/>
                </a:cubicBezTo>
                <a:cubicBezTo>
                  <a:pt x="2192" y="81"/>
                  <a:pt x="1916" y="9"/>
                  <a:pt x="1608" y="0"/>
                </a:cubicBezTo>
                <a:cubicBezTo>
                  <a:pt x="1311" y="9"/>
                  <a:pt x="1042" y="81"/>
                  <a:pt x="801" y="229"/>
                </a:cubicBezTo>
                <a:cubicBezTo>
                  <a:pt x="559" y="373"/>
                  <a:pt x="364" y="570"/>
                  <a:pt x="218" y="815"/>
                </a:cubicBezTo>
                <a:cubicBezTo>
                  <a:pt x="75" y="1058"/>
                  <a:pt x="0" y="1329"/>
                  <a:pt x="0" y="1631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98" id="298"/>
          <p:cNvSpPr>
            <a:spLocks noChangeArrowheads="1"/>
          </p:cNvSpPr>
          <p:nvPr/>
        </p:nvSpPr>
        <p:spPr bwMode="auto">
          <a:xfrm>
            <a:off x="1690180" y="4720146"/>
            <a:ext cx="40069" cy="262992"/>
          </a:xfrm>
          <a:custGeom>
            <a:avLst/>
            <a:gdLst/>
            <a:ahLst/>
            <a:cxnLst/>
            <a:rect l="0" t="0" r="r" b="b"/>
            <a:pathLst>
              <a:path w="3156" h="20709">
                <a:moveTo>
                  <a:pt x="1578" y="5944"/>
                </a:moveTo>
                <a:cubicBezTo>
                  <a:pt x="1130" y="5951"/>
                  <a:pt x="755" y="6105"/>
                  <a:pt x="458" y="6403"/>
                </a:cubicBezTo>
                <a:cubicBezTo>
                  <a:pt x="161" y="6701"/>
                  <a:pt x="9" y="7088"/>
                  <a:pt x="0" y="7573"/>
                </a:cubicBezTo>
                <a:lnTo>
                  <a:pt x="0" y="19111"/>
                </a:lnTo>
                <a:cubicBezTo>
                  <a:pt x="9" y="19565"/>
                  <a:pt x="161" y="19944"/>
                  <a:pt x="458" y="20245"/>
                </a:cubicBezTo>
                <a:cubicBezTo>
                  <a:pt x="755" y="20545"/>
                  <a:pt x="1130" y="20700"/>
                  <a:pt x="1578" y="20709"/>
                </a:cubicBezTo>
                <a:cubicBezTo>
                  <a:pt x="2042" y="20700"/>
                  <a:pt x="2421" y="20545"/>
                  <a:pt x="2707" y="20245"/>
                </a:cubicBezTo>
                <a:cubicBezTo>
                  <a:pt x="2999" y="19944"/>
                  <a:pt x="3149" y="19565"/>
                  <a:pt x="3156" y="19111"/>
                </a:cubicBezTo>
                <a:lnTo>
                  <a:pt x="3156" y="7573"/>
                </a:lnTo>
                <a:cubicBezTo>
                  <a:pt x="3149" y="7088"/>
                  <a:pt x="2999" y="6701"/>
                  <a:pt x="2707" y="6403"/>
                </a:cubicBezTo>
                <a:cubicBezTo>
                  <a:pt x="2421" y="6105"/>
                  <a:pt x="2042" y="5951"/>
                  <a:pt x="1578" y="5944"/>
                </a:cubicBezTo>
                <a:close/>
                <a:moveTo>
                  <a:pt x="3156" y="1600"/>
                </a:moveTo>
                <a:cubicBezTo>
                  <a:pt x="3149" y="1145"/>
                  <a:pt x="2999" y="767"/>
                  <a:pt x="2707" y="467"/>
                </a:cubicBezTo>
                <a:cubicBezTo>
                  <a:pt x="2421" y="168"/>
                  <a:pt x="2042" y="15"/>
                  <a:pt x="1578" y="0"/>
                </a:cubicBezTo>
                <a:cubicBezTo>
                  <a:pt x="1130" y="15"/>
                  <a:pt x="755" y="168"/>
                  <a:pt x="458" y="467"/>
                </a:cubicBezTo>
                <a:cubicBezTo>
                  <a:pt x="161" y="767"/>
                  <a:pt x="9" y="1145"/>
                  <a:pt x="0" y="1600"/>
                </a:cubicBezTo>
                <a:lnTo>
                  <a:pt x="0" y="2220"/>
                </a:lnTo>
                <a:cubicBezTo>
                  <a:pt x="0" y="2517"/>
                  <a:pt x="73" y="2788"/>
                  <a:pt x="213" y="3035"/>
                </a:cubicBezTo>
                <a:cubicBezTo>
                  <a:pt x="353" y="3279"/>
                  <a:pt x="541" y="3472"/>
                  <a:pt x="778" y="3620"/>
                </a:cubicBezTo>
                <a:cubicBezTo>
                  <a:pt x="1016" y="3765"/>
                  <a:pt x="1282" y="3840"/>
                  <a:pt x="1578" y="3845"/>
                </a:cubicBezTo>
                <a:cubicBezTo>
                  <a:pt x="1883" y="3840"/>
                  <a:pt x="2153" y="3765"/>
                  <a:pt x="2391" y="3620"/>
                </a:cubicBezTo>
                <a:cubicBezTo>
                  <a:pt x="2627" y="3472"/>
                  <a:pt x="2815" y="3279"/>
                  <a:pt x="2951" y="3035"/>
                </a:cubicBezTo>
                <a:cubicBezTo>
                  <a:pt x="3088" y="2788"/>
                  <a:pt x="3154" y="2517"/>
                  <a:pt x="3156" y="2220"/>
                </a:cubicBezTo>
                <a:lnTo>
                  <a:pt x="3156" y="1600"/>
                </a:ln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299" id="299"/>
          <p:cNvSpPr>
            <a:spLocks noChangeArrowheads="1"/>
          </p:cNvSpPr>
          <p:nvPr/>
        </p:nvSpPr>
        <p:spPr bwMode="auto">
          <a:xfrm>
            <a:off x="1756982" y="4795304"/>
            <a:ext cx="155169" cy="187846"/>
          </a:xfrm>
          <a:custGeom>
            <a:avLst/>
            <a:gdLst/>
            <a:ahLst/>
            <a:cxnLst/>
            <a:rect l="0" t="0" r="r" b="b"/>
            <a:pathLst>
              <a:path w="12219" h="14791">
                <a:moveTo>
                  <a:pt x="6092" y="0"/>
                </a:moveTo>
                <a:cubicBezTo>
                  <a:pt x="5518" y="1"/>
                  <a:pt x="4967" y="87"/>
                  <a:pt x="4442" y="247"/>
                </a:cubicBezTo>
                <a:cubicBezTo>
                  <a:pt x="3915" y="408"/>
                  <a:pt x="3428" y="634"/>
                  <a:pt x="2987" y="918"/>
                </a:cubicBezTo>
                <a:cubicBezTo>
                  <a:pt x="2848" y="634"/>
                  <a:pt x="2654" y="408"/>
                  <a:pt x="2400" y="247"/>
                </a:cubicBezTo>
                <a:cubicBezTo>
                  <a:pt x="2146" y="87"/>
                  <a:pt x="1864" y="1"/>
                  <a:pt x="1551" y="0"/>
                </a:cubicBezTo>
                <a:cubicBezTo>
                  <a:pt x="1102" y="10"/>
                  <a:pt x="734" y="164"/>
                  <a:pt x="446" y="463"/>
                </a:cubicBezTo>
                <a:cubicBezTo>
                  <a:pt x="160" y="758"/>
                  <a:pt x="10" y="1123"/>
                  <a:pt x="0" y="1568"/>
                </a:cubicBezTo>
                <a:lnTo>
                  <a:pt x="0" y="6152"/>
                </a:lnTo>
                <a:cubicBezTo>
                  <a:pt x="0" y="6152"/>
                  <a:pt x="0" y="6152"/>
                  <a:pt x="0" y="6152"/>
                </a:cubicBezTo>
                <a:lnTo>
                  <a:pt x="0" y="13223"/>
                </a:lnTo>
                <a:cubicBezTo>
                  <a:pt x="10" y="13664"/>
                  <a:pt x="160" y="14033"/>
                  <a:pt x="446" y="14328"/>
                </a:cubicBezTo>
                <a:cubicBezTo>
                  <a:pt x="734" y="14627"/>
                  <a:pt x="1102" y="14781"/>
                  <a:pt x="1551" y="14791"/>
                </a:cubicBezTo>
                <a:cubicBezTo>
                  <a:pt x="1940" y="14782"/>
                  <a:pt x="2276" y="14659"/>
                  <a:pt x="2558" y="14422"/>
                </a:cubicBezTo>
                <a:cubicBezTo>
                  <a:pt x="2841" y="14183"/>
                  <a:pt x="3022" y="13882"/>
                  <a:pt x="3102" y="13519"/>
                </a:cubicBezTo>
                <a:cubicBezTo>
                  <a:pt x="3132" y="13460"/>
                  <a:pt x="3148" y="13405"/>
                  <a:pt x="3152" y="13361"/>
                </a:cubicBezTo>
                <a:cubicBezTo>
                  <a:pt x="3160" y="13313"/>
                  <a:pt x="3164" y="13265"/>
                  <a:pt x="3160" y="13223"/>
                </a:cubicBezTo>
                <a:lnTo>
                  <a:pt x="3160" y="13223"/>
                </a:lnTo>
                <a:lnTo>
                  <a:pt x="3160" y="6152"/>
                </a:lnTo>
                <a:cubicBezTo>
                  <a:pt x="3166" y="5593"/>
                  <a:pt x="3299" y="5090"/>
                  <a:pt x="3556" y="4640"/>
                </a:cubicBezTo>
                <a:cubicBezTo>
                  <a:pt x="3814" y="4192"/>
                  <a:pt x="4165" y="3835"/>
                  <a:pt x="4603" y="3570"/>
                </a:cubicBezTo>
                <a:cubicBezTo>
                  <a:pt x="5043" y="3304"/>
                  <a:pt x="5542" y="3168"/>
                  <a:pt x="6092" y="3162"/>
                </a:cubicBezTo>
                <a:cubicBezTo>
                  <a:pt x="6658" y="3168"/>
                  <a:pt x="7168" y="3304"/>
                  <a:pt x="7626" y="3570"/>
                </a:cubicBezTo>
                <a:cubicBezTo>
                  <a:pt x="8084" y="3835"/>
                  <a:pt x="8452" y="4192"/>
                  <a:pt x="8723" y="4640"/>
                </a:cubicBezTo>
                <a:cubicBezTo>
                  <a:pt x="8998" y="5090"/>
                  <a:pt x="9135" y="5593"/>
                  <a:pt x="9142" y="6152"/>
                </a:cubicBezTo>
                <a:lnTo>
                  <a:pt x="9142" y="13223"/>
                </a:lnTo>
                <a:cubicBezTo>
                  <a:pt x="9145" y="13513"/>
                  <a:pt x="9220" y="13773"/>
                  <a:pt x="9363" y="14010"/>
                </a:cubicBezTo>
                <a:cubicBezTo>
                  <a:pt x="9504" y="14247"/>
                  <a:pt x="9693" y="14434"/>
                  <a:pt x="9927" y="14576"/>
                </a:cubicBezTo>
                <a:cubicBezTo>
                  <a:pt x="10161" y="14713"/>
                  <a:pt x="10415" y="14786"/>
                  <a:pt x="10694" y="14791"/>
                </a:cubicBezTo>
                <a:cubicBezTo>
                  <a:pt x="11130" y="14781"/>
                  <a:pt x="11489" y="14627"/>
                  <a:pt x="11772" y="14328"/>
                </a:cubicBezTo>
                <a:cubicBezTo>
                  <a:pt x="12059" y="14033"/>
                  <a:pt x="12207" y="13664"/>
                  <a:pt x="12219" y="13223"/>
                </a:cubicBezTo>
                <a:lnTo>
                  <a:pt x="12219" y="6152"/>
                </a:lnTo>
                <a:cubicBezTo>
                  <a:pt x="12214" y="5309"/>
                  <a:pt x="12053" y="4519"/>
                  <a:pt x="11738" y="3778"/>
                </a:cubicBezTo>
                <a:cubicBezTo>
                  <a:pt x="11424" y="3039"/>
                  <a:pt x="10989" y="2387"/>
                  <a:pt x="10431" y="1824"/>
                </a:cubicBezTo>
                <a:cubicBezTo>
                  <a:pt x="9873" y="1254"/>
                  <a:pt x="9224" y="815"/>
                  <a:pt x="8484" y="492"/>
                </a:cubicBezTo>
                <a:cubicBezTo>
                  <a:pt x="7744" y="169"/>
                  <a:pt x="6948" y="7"/>
                  <a:pt x="6092" y="0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Freeform 300" id="300"/>
          <p:cNvSpPr>
            <a:spLocks noChangeArrowheads="1"/>
          </p:cNvSpPr>
          <p:nvPr/>
        </p:nvSpPr>
        <p:spPr bwMode="auto">
          <a:xfrm>
            <a:off x="1937906" y="4720146"/>
            <a:ext cx="152768" cy="262992"/>
          </a:xfrm>
          <a:custGeom>
            <a:avLst/>
            <a:gdLst/>
            <a:ahLst/>
            <a:cxnLst/>
            <a:rect l="0" t="0" r="r" b="b"/>
            <a:pathLst>
              <a:path w="12029" h="20709">
                <a:moveTo>
                  <a:pt x="1611" y="20709"/>
                </a:moveTo>
                <a:cubicBezTo>
                  <a:pt x="1918" y="20704"/>
                  <a:pt x="2195" y="20631"/>
                  <a:pt x="2441" y="20484"/>
                </a:cubicBezTo>
                <a:cubicBezTo>
                  <a:pt x="2688" y="20340"/>
                  <a:pt x="2883" y="20142"/>
                  <a:pt x="3029" y="19898"/>
                </a:cubicBezTo>
                <a:cubicBezTo>
                  <a:pt x="3174" y="19654"/>
                  <a:pt x="3250" y="19380"/>
                  <a:pt x="3256" y="19082"/>
                </a:cubicBezTo>
                <a:lnTo>
                  <a:pt x="3256" y="16478"/>
                </a:lnTo>
                <a:lnTo>
                  <a:pt x="4865" y="14852"/>
                </a:lnTo>
                <a:lnTo>
                  <a:pt x="9171" y="20118"/>
                </a:lnTo>
                <a:cubicBezTo>
                  <a:pt x="9323" y="20309"/>
                  <a:pt x="9505" y="20460"/>
                  <a:pt x="9722" y="20559"/>
                </a:cubicBezTo>
                <a:cubicBezTo>
                  <a:pt x="9938" y="20659"/>
                  <a:pt x="10165" y="20709"/>
                  <a:pt x="10402" y="20709"/>
                </a:cubicBezTo>
                <a:cubicBezTo>
                  <a:pt x="10580" y="20709"/>
                  <a:pt x="10759" y="20679"/>
                  <a:pt x="10938" y="20617"/>
                </a:cubicBezTo>
                <a:cubicBezTo>
                  <a:pt x="11114" y="20556"/>
                  <a:pt x="11280" y="20460"/>
                  <a:pt x="11430" y="20322"/>
                </a:cubicBezTo>
                <a:cubicBezTo>
                  <a:pt x="11662" y="20134"/>
                  <a:pt x="11830" y="19902"/>
                  <a:pt x="11924" y="19636"/>
                </a:cubicBezTo>
                <a:cubicBezTo>
                  <a:pt x="12024" y="19367"/>
                  <a:pt x="12048" y="19092"/>
                  <a:pt x="12006" y="18805"/>
                </a:cubicBezTo>
                <a:cubicBezTo>
                  <a:pt x="11961" y="18523"/>
                  <a:pt x="11848" y="18259"/>
                  <a:pt x="11662" y="18018"/>
                </a:cubicBezTo>
                <a:lnTo>
                  <a:pt x="7150" y="12545"/>
                </a:lnTo>
                <a:lnTo>
                  <a:pt x="11546" y="8107"/>
                </a:lnTo>
                <a:cubicBezTo>
                  <a:pt x="11761" y="7895"/>
                  <a:pt x="11903" y="7653"/>
                  <a:pt x="11974" y="7377"/>
                </a:cubicBezTo>
                <a:cubicBezTo>
                  <a:pt x="12047" y="7105"/>
                  <a:pt x="12047" y="6828"/>
                  <a:pt x="11974" y="6548"/>
                </a:cubicBezTo>
                <a:cubicBezTo>
                  <a:pt x="11903" y="6272"/>
                  <a:pt x="11761" y="6021"/>
                  <a:pt x="11546" y="5800"/>
                </a:cubicBezTo>
                <a:cubicBezTo>
                  <a:pt x="11336" y="5592"/>
                  <a:pt x="11091" y="5454"/>
                  <a:pt x="10815" y="5386"/>
                </a:cubicBezTo>
                <a:cubicBezTo>
                  <a:pt x="10539" y="5318"/>
                  <a:pt x="10266" y="5318"/>
                  <a:pt x="9990" y="5386"/>
                </a:cubicBezTo>
                <a:cubicBezTo>
                  <a:pt x="9712" y="5454"/>
                  <a:pt x="9471" y="5592"/>
                  <a:pt x="9261" y="5800"/>
                </a:cubicBezTo>
                <a:lnTo>
                  <a:pt x="3256" y="11863"/>
                </a:lnTo>
                <a:lnTo>
                  <a:pt x="3256" y="1631"/>
                </a:lnTo>
                <a:cubicBezTo>
                  <a:pt x="3250" y="1329"/>
                  <a:pt x="3174" y="1058"/>
                  <a:pt x="3029" y="815"/>
                </a:cubicBezTo>
                <a:cubicBezTo>
                  <a:pt x="2883" y="570"/>
                  <a:pt x="2688" y="373"/>
                  <a:pt x="2441" y="229"/>
                </a:cubicBezTo>
                <a:cubicBezTo>
                  <a:pt x="2195" y="81"/>
                  <a:pt x="1918" y="9"/>
                  <a:pt x="1611" y="0"/>
                </a:cubicBezTo>
                <a:cubicBezTo>
                  <a:pt x="1306" y="9"/>
                  <a:pt x="1030" y="81"/>
                  <a:pt x="789" y="229"/>
                </a:cubicBezTo>
                <a:cubicBezTo>
                  <a:pt x="548" y="373"/>
                  <a:pt x="354" y="570"/>
                  <a:pt x="218" y="815"/>
                </a:cubicBezTo>
                <a:cubicBezTo>
                  <a:pt x="74" y="1058"/>
                  <a:pt x="2" y="1329"/>
                  <a:pt x="0" y="1631"/>
                </a:cubicBezTo>
                <a:lnTo>
                  <a:pt x="0" y="19082"/>
                </a:lnTo>
                <a:cubicBezTo>
                  <a:pt x="2" y="19380"/>
                  <a:pt x="74" y="19654"/>
                  <a:pt x="218" y="19898"/>
                </a:cubicBezTo>
                <a:cubicBezTo>
                  <a:pt x="354" y="20142"/>
                  <a:pt x="548" y="20340"/>
                  <a:pt x="789" y="20484"/>
                </a:cubicBezTo>
                <a:cubicBezTo>
                  <a:pt x="1030" y="20631"/>
                  <a:pt x="1306" y="20704"/>
                  <a:pt x="1611" y="20709"/>
                </a:cubicBezTo>
                <a:close/>
              </a:path>
            </a:pathLst>
          </a:custGeom>
          <a:solidFill>
            <a:srgbClr val="000165"/>
          </a:solidFill>
          <a:ln w="3175"/>
        </p:spPr>
      </p:sp>
      <p:sp>
        <p:nvSpPr>
          <p:cNvPr name="Text Box 301" id="301"/>
          <p:cNvSpPr txBox="1">
            <a:spLocks noChangeArrowheads="1"/>
          </p:cNvSpPr>
          <p:nvPr/>
        </p:nvSpPr>
        <p:spPr bwMode="auto">
          <a:xfrm rot="0">
            <a:off x="1084631" y="5044338"/>
            <a:ext cx="1093495" cy="8103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638"/>
              </a:lnSpc>
              <a:spcAft>
                <a:spcPts val="0"/>
              </a:spcAft>
            </a:pPr>
            <a:r>
              <a:rPr sz="611" b="1" kern="2">
                <a:solidFill>
                  <a:srgbClr val="FFFFFF">
                    <a:alpha val="100000"/>
                  </a:srgbClr>
                </a:solidFill>
                <a:latin typeface="PDF-QuicksandBold-Regular"/>
              </a:rPr>
              <a:t>e-learning solutions</a:t>
            </a:r>
            <a:endParaRPr sz="611" b="1" kern="2">
              <a:solidFill>
                <a:srgbClr val="FFFFFF">
                  <a:alpha val="100000"/>
                </a:srgbClr>
              </a:solidFill>
              <a:latin typeface="PDF-QuicksandBold-Regular"/>
            </a:endParaRPr>
          </a:p>
        </p:txBody>
      </p:sp>
      <p:grpSp>
        <p:nvGrpSpPr>
          <p:cNvPr name="Group 302" id="302"/>
          <p:cNvGrpSpPr/>
          <p:nvPr/>
        </p:nvGrpSpPr>
        <p:grpSpPr>
          <a:xfrm>
            <a:off x="5632704" y="569976"/>
            <a:ext cx="3511296" cy="4578096"/>
            <a:chOff x="5632704" y="569976"/>
            <a:chExt cx="3511296" cy="4578096"/>
          </a:xfrm>
        </p:grpSpPr>
        <p:grpSp>
          <p:nvGrpSpPr>
            <p:cNvPr name="Group 303" id="303"/>
            <p:cNvGrpSpPr/>
            <p:nvPr/>
          </p:nvGrpSpPr>
          <p:grpSpPr>
            <a:xfrm>
              <a:off x="5908612" y="2907144"/>
              <a:ext cx="1053897" cy="844563"/>
              <a:chOff x="5908612" y="2907144"/>
              <a:chExt cx="1053897" cy="844563"/>
            </a:xfrm>
          </p:grpSpPr>
          <p:sp>
            <p:nvSpPr>
              <p:cNvPr name="Freeform 304" id="304"/>
              <p:cNvSpPr>
                <a:spLocks noChangeArrowheads="1"/>
              </p:cNvSpPr>
              <p:nvPr/>
            </p:nvSpPr>
            <p:spPr bwMode="auto">
              <a:xfrm>
                <a:off x="5908599" y="2907132"/>
                <a:ext cx="1053897" cy="844550"/>
              </a:xfrm>
              <a:custGeom>
                <a:avLst/>
                <a:gdLst/>
                <a:ahLst/>
                <a:cxnLst/>
                <a:rect l="0" t="0" r="r" b="b"/>
                <a:pathLst>
                  <a:path w="82984" h="66501">
                    <a:moveTo>
                      <a:pt x="21586" y="64078"/>
                    </a:moveTo>
                    <a:lnTo>
                      <a:pt x="77269" y="25089"/>
                    </a:lnTo>
                    <a:cubicBezTo>
                      <a:pt x="83330" y="20845"/>
                      <a:pt x="84804" y="12481"/>
                      <a:pt x="80561" y="6421"/>
                    </a:cubicBezTo>
                    <a:lnTo>
                      <a:pt x="80066" y="5714"/>
                    </a:lnTo>
                    <a:cubicBezTo>
                      <a:pt x="75822" y="-346"/>
                      <a:pt x="67459" y="-1821"/>
                      <a:pt x="61398" y="2423"/>
                    </a:cubicBezTo>
                    <a:lnTo>
                      <a:pt x="5715" y="41412"/>
                    </a:lnTo>
                    <a:cubicBezTo>
                      <a:pt x="-346" y="45656"/>
                      <a:pt x="-1821" y="54020"/>
                      <a:pt x="2423" y="60080"/>
                    </a:cubicBezTo>
                    <a:lnTo>
                      <a:pt x="2918" y="60787"/>
                    </a:lnTo>
                    <a:cubicBezTo>
                      <a:pt x="7161" y="66847"/>
                      <a:pt x="15525" y="68322"/>
                      <a:pt x="21586" y="64078"/>
                    </a:cubicBezTo>
                    <a:close/>
                  </a:path>
                </a:pathLst>
              </a:custGeom>
              <a:solidFill>
                <a:srgbClr val="FF8200"/>
              </a:solidFill>
              <a:ln w="3175"/>
            </p:spPr>
          </p:sp>
        </p:grpSp>
        <p:pic>
          <p:nvPicPr>
            <p:cNvPr name="image30.png" id="305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  <p:grpSp>
          <p:nvGrpSpPr>
            <p:cNvPr name="Group 306" id="306"/>
            <p:cNvGrpSpPr/>
            <p:nvPr/>
          </p:nvGrpSpPr>
          <p:grpSpPr>
            <a:xfrm>
              <a:off x="6334658" y="810235"/>
              <a:ext cx="844563" cy="1053897"/>
              <a:chOff x="6334658" y="810235"/>
              <a:chExt cx="844563" cy="1053897"/>
            </a:xfrm>
          </p:grpSpPr>
          <p:sp>
            <p:nvSpPr>
              <p:cNvPr name="Freeform 307" id="307"/>
              <p:cNvSpPr>
                <a:spLocks noChangeArrowheads="1"/>
              </p:cNvSpPr>
              <p:nvPr/>
            </p:nvSpPr>
            <p:spPr bwMode="auto">
              <a:xfrm>
                <a:off x="6334646" y="810235"/>
                <a:ext cx="844550" cy="1053897"/>
              </a:xfrm>
              <a:custGeom>
                <a:avLst/>
                <a:gdLst/>
                <a:ahLst/>
                <a:cxnLst/>
                <a:rect l="0" t="0" r="r" b="b"/>
                <a:pathLst>
                  <a:path w="66501" h="82984">
                    <a:moveTo>
                      <a:pt x="2423" y="21586"/>
                    </a:moveTo>
                    <a:lnTo>
                      <a:pt x="41412" y="77269"/>
                    </a:lnTo>
                    <a:cubicBezTo>
                      <a:pt x="45656" y="83329"/>
                      <a:pt x="54019" y="84804"/>
                      <a:pt x="60080" y="80561"/>
                    </a:cubicBezTo>
                    <a:lnTo>
                      <a:pt x="60786" y="80066"/>
                    </a:lnTo>
                    <a:cubicBezTo>
                      <a:pt x="66847" y="75822"/>
                      <a:pt x="68322" y="67458"/>
                      <a:pt x="64078" y="61398"/>
                    </a:cubicBezTo>
                    <a:lnTo>
                      <a:pt x="25089" y="5715"/>
                    </a:lnTo>
                    <a:cubicBezTo>
                      <a:pt x="20845" y="-346"/>
                      <a:pt x="12481" y="-1821"/>
                      <a:pt x="6421" y="2423"/>
                    </a:cubicBezTo>
                    <a:lnTo>
                      <a:pt x="5714" y="2917"/>
                    </a:lnTo>
                    <a:cubicBezTo>
                      <a:pt x="-346" y="7161"/>
                      <a:pt x="-1821" y="15525"/>
                      <a:pt x="2423" y="21586"/>
                    </a:cubicBezTo>
                    <a:close/>
                  </a:path>
                </a:pathLst>
              </a:custGeom>
              <a:solidFill>
                <a:srgbClr val="34CC5C"/>
              </a:solidFill>
              <a:ln w="3175"/>
            </p:spPr>
          </p:sp>
        </p:grpSp>
        <p:pic>
          <p:nvPicPr>
            <p:cNvPr name="image31.png" id="308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704" y="569976"/>
              <a:ext cx="3511296" cy="4578096"/>
            </a:xfrm>
            <a:prstGeom prst="rect">
              <a:avLst/>
            </a:prstGeom>
          </p:spPr>
        </p:pic>
      </p:grpSp>
      <p:grpSp>
        <p:nvGrpSpPr>
          <p:cNvPr name="Group 309" id="309"/>
          <p:cNvGrpSpPr/>
          <p:nvPr/>
        </p:nvGrpSpPr>
        <p:grpSpPr>
          <a:xfrm>
            <a:off x="4571987" y="571513"/>
            <a:ext cx="4060050" cy="915759"/>
            <a:chOff x="4571987" y="571513"/>
            <a:chExt cx="4060050" cy="915759"/>
          </a:xfrm>
        </p:grpSpPr>
        <p:sp>
          <p:nvSpPr>
            <p:cNvPr name="Freeform 310" id="310"/>
            <p:cNvSpPr>
              <a:spLocks noChangeArrowheads="1"/>
            </p:cNvSpPr>
            <p:nvPr/>
          </p:nvSpPr>
          <p:spPr bwMode="auto">
            <a:xfrm>
              <a:off x="4571975" y="571500"/>
              <a:ext cx="4060038" cy="915759"/>
            </a:xfrm>
            <a:custGeom>
              <a:avLst/>
              <a:gdLst/>
              <a:ahLst/>
              <a:cxnLst/>
              <a:rect l="0" t="0" r="r" b="b"/>
              <a:pathLst>
                <a:path w="319689" h="72107">
                  <a:moveTo>
                    <a:pt x="0" y="10197"/>
                  </a:moveTo>
                  <a:lnTo>
                    <a:pt x="0" y="61910"/>
                  </a:lnTo>
                  <a:cubicBezTo>
                    <a:pt x="0" y="67538"/>
                    <a:pt x="4569" y="72107"/>
                    <a:pt x="10197" y="72107"/>
                  </a:cubicBezTo>
                  <a:lnTo>
                    <a:pt x="309492" y="72107"/>
                  </a:lnTo>
                  <a:cubicBezTo>
                    <a:pt x="315120" y="72107"/>
                    <a:pt x="319689" y="67538"/>
                    <a:pt x="319689" y="61910"/>
                  </a:cubicBezTo>
                  <a:lnTo>
                    <a:pt x="319689" y="10197"/>
                  </a:lnTo>
                  <a:cubicBezTo>
                    <a:pt x="319689" y="4569"/>
                    <a:pt x="315120" y="0"/>
                    <a:pt x="309492" y="0"/>
                  </a:cubicBezTo>
                  <a:lnTo>
                    <a:pt x="10197" y="0"/>
                  </a:lnTo>
                  <a:cubicBezTo>
                    <a:pt x="4569" y="0"/>
                    <a:pt x="0" y="4569"/>
                    <a:pt x="0" y="10197"/>
                  </a:cubicBezTo>
                  <a:close/>
                </a:path>
              </a:pathLst>
            </a:custGeom>
            <a:solidFill>
              <a:srgbClr val="7F4100"/>
            </a:solidFill>
            <a:ln w="3175"/>
          </p:spPr>
        </p:sp>
      </p:grpSp>
      <p:sp>
        <p:nvSpPr>
          <p:cNvPr name="Freeform 311" id="311"/>
          <p:cNvSpPr>
            <a:spLocks noChangeArrowheads="1"/>
          </p:cNvSpPr>
          <p:nvPr/>
        </p:nvSpPr>
        <p:spPr bwMode="auto">
          <a:xfrm>
            <a:off x="4769079" y="785724"/>
            <a:ext cx="332435" cy="331737"/>
          </a:xfrm>
          <a:custGeom>
            <a:avLst/>
            <a:gdLst/>
            <a:ahLst/>
            <a:cxnLst/>
            <a:rect l="0" t="0" r="r" b="b"/>
            <a:pathLst>
              <a:path w="26176" h="26122">
                <a:moveTo>
                  <a:pt x="13088" y="26122"/>
                </a:moveTo>
                <a:cubicBezTo>
                  <a:pt x="5871" y="26122"/>
                  <a:pt x="0" y="20261"/>
                  <a:pt x="0" y="13061"/>
                </a:cubicBezTo>
                <a:cubicBezTo>
                  <a:pt x="0" y="5861"/>
                  <a:pt x="5871" y="0"/>
                  <a:pt x="13088" y="0"/>
                </a:cubicBezTo>
                <a:cubicBezTo>
                  <a:pt x="20305" y="0"/>
                  <a:pt x="26176" y="5861"/>
                  <a:pt x="26176" y="13061"/>
                </a:cubicBezTo>
                <a:cubicBezTo>
                  <a:pt x="26176" y="20261"/>
                  <a:pt x="20305" y="26122"/>
                  <a:pt x="13088" y="26122"/>
                </a:cubicBezTo>
                <a:close/>
                <a:moveTo>
                  <a:pt x="13088" y="1246"/>
                </a:moveTo>
                <a:cubicBezTo>
                  <a:pt x="6559" y="1246"/>
                  <a:pt x="1250" y="6547"/>
                  <a:pt x="1250" y="13061"/>
                </a:cubicBezTo>
                <a:cubicBezTo>
                  <a:pt x="1250" y="19575"/>
                  <a:pt x="6559" y="24876"/>
                  <a:pt x="13088" y="24876"/>
                </a:cubicBezTo>
                <a:cubicBezTo>
                  <a:pt x="19616" y="24876"/>
                  <a:pt x="24925" y="19575"/>
                  <a:pt x="24925" y="13061"/>
                </a:cubicBezTo>
                <a:cubicBezTo>
                  <a:pt x="24925" y="6547"/>
                  <a:pt x="19616" y="1246"/>
                  <a:pt x="13088" y="1246"/>
                </a:cubicBezTo>
                <a:close/>
              </a:path>
            </a:pathLst>
          </a:custGeom>
          <a:solidFill>
            <a:srgbClr val="FFFFFF"/>
          </a:solidFill>
          <a:ln w="3175"/>
        </p:spPr>
      </p:sp>
      <p:sp>
        <p:nvSpPr>
          <p:cNvPr name="Freeform 312" id="312"/>
          <p:cNvSpPr>
            <a:spLocks noChangeArrowheads="1"/>
          </p:cNvSpPr>
          <p:nvPr/>
        </p:nvSpPr>
        <p:spPr bwMode="auto">
          <a:xfrm>
            <a:off x="4834103" y="872642"/>
            <a:ext cx="205270" cy="160795"/>
          </a:xfrm>
          <a:custGeom>
            <a:avLst/>
            <a:gdLst/>
            <a:ahLst/>
            <a:cxnLst/>
            <a:rect l="0" t="0" r="r" b="b"/>
            <a:pathLst>
              <a:path w="16164" h="12661">
                <a:moveTo>
                  <a:pt x="5431" y="12661"/>
                </a:moveTo>
                <a:lnTo>
                  <a:pt x="0" y="7242"/>
                </a:lnTo>
                <a:lnTo>
                  <a:pt x="1954" y="5292"/>
                </a:lnTo>
                <a:lnTo>
                  <a:pt x="5431" y="8761"/>
                </a:lnTo>
                <a:lnTo>
                  <a:pt x="14211" y="0"/>
                </a:lnTo>
                <a:lnTo>
                  <a:pt x="16164" y="1947"/>
                </a:lnTo>
                <a:lnTo>
                  <a:pt x="5431" y="12661"/>
                </a:lnTo>
                <a:close/>
              </a:path>
            </a:pathLst>
          </a:custGeom>
          <a:solidFill>
            <a:srgbClr val="FFFFFF"/>
          </a:solidFill>
          <a:ln w="3175"/>
        </p:spPr>
      </p:sp>
      <p:grpSp>
        <p:nvGrpSpPr>
          <p:cNvPr name="Group 313" id="313"/>
          <p:cNvGrpSpPr/>
          <p:nvPr/>
        </p:nvGrpSpPr>
        <p:grpSpPr>
          <a:xfrm>
            <a:off x="4571987" y="1790256"/>
            <a:ext cx="4060050" cy="915759"/>
            <a:chOff x="4571987" y="1790256"/>
            <a:chExt cx="4060050" cy="915759"/>
          </a:xfrm>
        </p:grpSpPr>
        <p:sp>
          <p:nvSpPr>
            <p:cNvPr name="Freeform 314" id="314"/>
            <p:cNvSpPr>
              <a:spLocks noChangeArrowheads="1"/>
            </p:cNvSpPr>
            <p:nvPr/>
          </p:nvSpPr>
          <p:spPr bwMode="auto">
            <a:xfrm>
              <a:off x="4571975" y="1790243"/>
              <a:ext cx="4060038" cy="915759"/>
            </a:xfrm>
            <a:custGeom>
              <a:avLst/>
              <a:gdLst/>
              <a:ahLst/>
              <a:cxnLst/>
              <a:rect l="0" t="0" r="r" b="b"/>
              <a:pathLst>
                <a:path w="319689" h="72107">
                  <a:moveTo>
                    <a:pt x="0" y="10197"/>
                  </a:moveTo>
                  <a:lnTo>
                    <a:pt x="0" y="61910"/>
                  </a:lnTo>
                  <a:cubicBezTo>
                    <a:pt x="0" y="67538"/>
                    <a:pt x="4569" y="72107"/>
                    <a:pt x="10197" y="72107"/>
                  </a:cubicBezTo>
                  <a:lnTo>
                    <a:pt x="309492" y="72107"/>
                  </a:lnTo>
                  <a:cubicBezTo>
                    <a:pt x="315120" y="72107"/>
                    <a:pt x="319689" y="67538"/>
                    <a:pt x="319689" y="61910"/>
                  </a:cubicBezTo>
                  <a:lnTo>
                    <a:pt x="319689" y="10197"/>
                  </a:lnTo>
                  <a:cubicBezTo>
                    <a:pt x="319689" y="4569"/>
                    <a:pt x="315120" y="0"/>
                    <a:pt x="309492" y="0"/>
                  </a:cubicBezTo>
                  <a:lnTo>
                    <a:pt x="10197" y="0"/>
                  </a:lnTo>
                  <a:cubicBezTo>
                    <a:pt x="4569" y="0"/>
                    <a:pt x="0" y="4569"/>
                    <a:pt x="0" y="10197"/>
                  </a:cubicBezTo>
                  <a:close/>
                </a:path>
              </a:pathLst>
            </a:custGeom>
            <a:solidFill>
              <a:srgbClr val="007F7F"/>
            </a:solidFill>
            <a:ln w="3175"/>
          </p:spPr>
        </p:sp>
      </p:grpSp>
      <p:sp>
        <p:nvSpPr>
          <p:cNvPr name="Freeform 315" id="315"/>
          <p:cNvSpPr>
            <a:spLocks noChangeArrowheads="1"/>
          </p:cNvSpPr>
          <p:nvPr/>
        </p:nvSpPr>
        <p:spPr bwMode="auto">
          <a:xfrm>
            <a:off x="4769079" y="2004466"/>
            <a:ext cx="332435" cy="331737"/>
          </a:xfrm>
          <a:custGeom>
            <a:avLst/>
            <a:gdLst/>
            <a:ahLst/>
            <a:cxnLst/>
            <a:rect l="0" t="0" r="r" b="b"/>
            <a:pathLst>
              <a:path w="26176" h="26122">
                <a:moveTo>
                  <a:pt x="13088" y="26122"/>
                </a:moveTo>
                <a:cubicBezTo>
                  <a:pt x="5871" y="26122"/>
                  <a:pt x="0" y="20261"/>
                  <a:pt x="0" y="13061"/>
                </a:cubicBezTo>
                <a:cubicBezTo>
                  <a:pt x="0" y="5861"/>
                  <a:pt x="5871" y="0"/>
                  <a:pt x="13088" y="0"/>
                </a:cubicBezTo>
                <a:cubicBezTo>
                  <a:pt x="20305" y="0"/>
                  <a:pt x="26176" y="5861"/>
                  <a:pt x="26176" y="13061"/>
                </a:cubicBezTo>
                <a:cubicBezTo>
                  <a:pt x="26176" y="20261"/>
                  <a:pt x="20305" y="26122"/>
                  <a:pt x="13088" y="26122"/>
                </a:cubicBezTo>
                <a:close/>
                <a:moveTo>
                  <a:pt x="13088" y="1246"/>
                </a:moveTo>
                <a:cubicBezTo>
                  <a:pt x="6559" y="1246"/>
                  <a:pt x="1250" y="6547"/>
                  <a:pt x="1250" y="13061"/>
                </a:cubicBezTo>
                <a:cubicBezTo>
                  <a:pt x="1250" y="19575"/>
                  <a:pt x="6559" y="24876"/>
                  <a:pt x="13088" y="24876"/>
                </a:cubicBezTo>
                <a:cubicBezTo>
                  <a:pt x="19616" y="24876"/>
                  <a:pt x="24925" y="19575"/>
                  <a:pt x="24925" y="13061"/>
                </a:cubicBezTo>
                <a:cubicBezTo>
                  <a:pt x="24925" y="6547"/>
                  <a:pt x="19616" y="1246"/>
                  <a:pt x="13088" y="1246"/>
                </a:cubicBezTo>
                <a:close/>
              </a:path>
            </a:pathLst>
          </a:custGeom>
          <a:solidFill>
            <a:srgbClr val="FFFFFF"/>
          </a:solidFill>
          <a:ln w="3175"/>
        </p:spPr>
      </p:sp>
      <p:sp>
        <p:nvSpPr>
          <p:cNvPr name="Freeform 316" id="316"/>
          <p:cNvSpPr>
            <a:spLocks noChangeArrowheads="1"/>
          </p:cNvSpPr>
          <p:nvPr/>
        </p:nvSpPr>
        <p:spPr bwMode="auto">
          <a:xfrm>
            <a:off x="4834103" y="2091398"/>
            <a:ext cx="205270" cy="160795"/>
          </a:xfrm>
          <a:custGeom>
            <a:avLst/>
            <a:gdLst/>
            <a:ahLst/>
            <a:cxnLst/>
            <a:rect l="0" t="0" r="r" b="b"/>
            <a:pathLst>
              <a:path w="16164" h="12661">
                <a:moveTo>
                  <a:pt x="5431" y="12661"/>
                </a:moveTo>
                <a:lnTo>
                  <a:pt x="0" y="7242"/>
                </a:lnTo>
                <a:lnTo>
                  <a:pt x="1954" y="5292"/>
                </a:lnTo>
                <a:lnTo>
                  <a:pt x="5431" y="8761"/>
                </a:lnTo>
                <a:lnTo>
                  <a:pt x="14211" y="0"/>
                </a:lnTo>
                <a:lnTo>
                  <a:pt x="16164" y="1947"/>
                </a:lnTo>
                <a:lnTo>
                  <a:pt x="5431" y="12661"/>
                </a:lnTo>
                <a:close/>
              </a:path>
            </a:pathLst>
          </a:custGeom>
          <a:solidFill>
            <a:srgbClr val="FFFFFF"/>
          </a:solidFill>
          <a:ln w="3175"/>
        </p:spPr>
      </p:sp>
      <p:grpSp>
        <p:nvGrpSpPr>
          <p:cNvPr name="Group 317" id="317"/>
          <p:cNvGrpSpPr/>
          <p:nvPr/>
        </p:nvGrpSpPr>
        <p:grpSpPr>
          <a:xfrm>
            <a:off x="4571987" y="3009227"/>
            <a:ext cx="4060050" cy="915759"/>
            <a:chOff x="4571987" y="3009227"/>
            <a:chExt cx="4060050" cy="915759"/>
          </a:xfrm>
        </p:grpSpPr>
        <p:sp>
          <p:nvSpPr>
            <p:cNvPr name="Freeform 318" id="318"/>
            <p:cNvSpPr>
              <a:spLocks noChangeArrowheads="1"/>
            </p:cNvSpPr>
            <p:nvPr/>
          </p:nvSpPr>
          <p:spPr bwMode="auto">
            <a:xfrm>
              <a:off x="4571975" y="3009227"/>
              <a:ext cx="4060038" cy="915759"/>
            </a:xfrm>
            <a:custGeom>
              <a:avLst/>
              <a:gdLst/>
              <a:ahLst/>
              <a:cxnLst/>
              <a:rect l="0" t="0" r="r" b="b"/>
              <a:pathLst>
                <a:path w="319689" h="72107">
                  <a:moveTo>
                    <a:pt x="0" y="10197"/>
                  </a:moveTo>
                  <a:lnTo>
                    <a:pt x="0" y="61910"/>
                  </a:lnTo>
                  <a:cubicBezTo>
                    <a:pt x="0" y="67538"/>
                    <a:pt x="4569" y="72107"/>
                    <a:pt x="10197" y="72107"/>
                  </a:cubicBezTo>
                  <a:lnTo>
                    <a:pt x="309492" y="72107"/>
                  </a:lnTo>
                  <a:cubicBezTo>
                    <a:pt x="315120" y="72107"/>
                    <a:pt x="319689" y="67538"/>
                    <a:pt x="319689" y="61910"/>
                  </a:cubicBezTo>
                  <a:lnTo>
                    <a:pt x="319689" y="10197"/>
                  </a:lnTo>
                  <a:cubicBezTo>
                    <a:pt x="319689" y="4569"/>
                    <a:pt x="315120" y="0"/>
                    <a:pt x="309492" y="0"/>
                  </a:cubicBezTo>
                  <a:lnTo>
                    <a:pt x="10197" y="0"/>
                  </a:lnTo>
                  <a:cubicBezTo>
                    <a:pt x="4569" y="0"/>
                    <a:pt x="0" y="4569"/>
                    <a:pt x="0" y="10197"/>
                  </a:cubicBezTo>
                  <a:close/>
                </a:path>
              </a:pathLst>
            </a:custGeom>
            <a:solidFill>
              <a:srgbClr val="BF6200"/>
            </a:solidFill>
            <a:ln w="3175"/>
          </p:spPr>
        </p:sp>
      </p:grpSp>
      <p:sp>
        <p:nvSpPr>
          <p:cNvPr name="Freeform 319" id="319"/>
          <p:cNvSpPr>
            <a:spLocks noChangeArrowheads="1"/>
          </p:cNvSpPr>
          <p:nvPr/>
        </p:nvSpPr>
        <p:spPr bwMode="auto">
          <a:xfrm>
            <a:off x="4807407" y="3223209"/>
            <a:ext cx="332435" cy="331737"/>
          </a:xfrm>
          <a:custGeom>
            <a:avLst/>
            <a:gdLst/>
            <a:ahLst/>
            <a:cxnLst/>
            <a:rect l="0" t="0" r="r" b="b"/>
            <a:pathLst>
              <a:path w="26176" h="26122">
                <a:moveTo>
                  <a:pt x="13088" y="26122"/>
                </a:moveTo>
                <a:cubicBezTo>
                  <a:pt x="5871" y="26122"/>
                  <a:pt x="0" y="20261"/>
                  <a:pt x="0" y="13061"/>
                </a:cubicBezTo>
                <a:cubicBezTo>
                  <a:pt x="0" y="5861"/>
                  <a:pt x="5871" y="0"/>
                  <a:pt x="13088" y="0"/>
                </a:cubicBezTo>
                <a:cubicBezTo>
                  <a:pt x="20305" y="0"/>
                  <a:pt x="26176" y="5861"/>
                  <a:pt x="26176" y="13061"/>
                </a:cubicBezTo>
                <a:cubicBezTo>
                  <a:pt x="26176" y="20261"/>
                  <a:pt x="20305" y="26122"/>
                  <a:pt x="13088" y="26122"/>
                </a:cubicBezTo>
                <a:close/>
                <a:moveTo>
                  <a:pt x="13088" y="1246"/>
                </a:moveTo>
                <a:cubicBezTo>
                  <a:pt x="6559" y="1246"/>
                  <a:pt x="1250" y="6547"/>
                  <a:pt x="1250" y="13061"/>
                </a:cubicBezTo>
                <a:cubicBezTo>
                  <a:pt x="1250" y="19575"/>
                  <a:pt x="6559" y="24876"/>
                  <a:pt x="13088" y="24876"/>
                </a:cubicBezTo>
                <a:cubicBezTo>
                  <a:pt x="19616" y="24876"/>
                  <a:pt x="24925" y="19575"/>
                  <a:pt x="24925" y="13061"/>
                </a:cubicBezTo>
                <a:cubicBezTo>
                  <a:pt x="24925" y="6547"/>
                  <a:pt x="19616" y="1246"/>
                  <a:pt x="13088" y="1246"/>
                </a:cubicBezTo>
                <a:close/>
              </a:path>
            </a:pathLst>
          </a:custGeom>
          <a:solidFill>
            <a:srgbClr val="FFFFFF"/>
          </a:solidFill>
          <a:ln w="3175"/>
        </p:spPr>
      </p:sp>
      <p:sp>
        <p:nvSpPr>
          <p:cNvPr name="Freeform 320" id="320"/>
          <p:cNvSpPr>
            <a:spLocks noChangeArrowheads="1"/>
          </p:cNvSpPr>
          <p:nvPr/>
        </p:nvSpPr>
        <p:spPr bwMode="auto">
          <a:xfrm>
            <a:off x="4872444" y="3310128"/>
            <a:ext cx="205270" cy="160795"/>
          </a:xfrm>
          <a:custGeom>
            <a:avLst/>
            <a:gdLst/>
            <a:ahLst/>
            <a:cxnLst/>
            <a:rect l="0" t="0" r="r" b="b"/>
            <a:pathLst>
              <a:path w="16164" h="12661">
                <a:moveTo>
                  <a:pt x="5431" y="12661"/>
                </a:moveTo>
                <a:lnTo>
                  <a:pt x="0" y="7242"/>
                </a:lnTo>
                <a:lnTo>
                  <a:pt x="1954" y="5292"/>
                </a:lnTo>
                <a:lnTo>
                  <a:pt x="5431" y="8761"/>
                </a:lnTo>
                <a:lnTo>
                  <a:pt x="14211" y="0"/>
                </a:lnTo>
                <a:lnTo>
                  <a:pt x="16164" y="1947"/>
                </a:lnTo>
                <a:lnTo>
                  <a:pt x="5431" y="12661"/>
                </a:lnTo>
                <a:close/>
              </a:path>
            </a:pathLst>
          </a:custGeom>
          <a:solidFill>
            <a:srgbClr val="FFFFFF"/>
          </a:solidFill>
          <a:ln w="3175"/>
        </p:spPr>
      </p:sp>
      <p:grpSp>
        <p:nvGrpSpPr>
          <p:cNvPr name="Group 321" id="321"/>
          <p:cNvGrpSpPr/>
          <p:nvPr/>
        </p:nvGrpSpPr>
        <p:grpSpPr>
          <a:xfrm>
            <a:off x="4571987" y="4227741"/>
            <a:ext cx="4060050" cy="915759"/>
            <a:chOff x="4571987" y="4227741"/>
            <a:chExt cx="4060050" cy="915759"/>
          </a:xfrm>
        </p:grpSpPr>
        <p:sp>
          <p:nvSpPr>
            <p:cNvPr name="Freeform 322" id="322"/>
            <p:cNvSpPr>
              <a:spLocks noChangeArrowheads="1"/>
            </p:cNvSpPr>
            <p:nvPr/>
          </p:nvSpPr>
          <p:spPr bwMode="auto">
            <a:xfrm>
              <a:off x="4571975" y="4227741"/>
              <a:ext cx="4060038" cy="915759"/>
            </a:xfrm>
            <a:custGeom>
              <a:avLst/>
              <a:gdLst/>
              <a:ahLst/>
              <a:cxnLst/>
              <a:rect l="0" t="0" r="r" b="b"/>
              <a:pathLst>
                <a:path w="319689" h="72107">
                  <a:moveTo>
                    <a:pt x="0" y="10197"/>
                  </a:moveTo>
                  <a:lnTo>
                    <a:pt x="0" y="61910"/>
                  </a:lnTo>
                  <a:cubicBezTo>
                    <a:pt x="0" y="67538"/>
                    <a:pt x="4569" y="72107"/>
                    <a:pt x="10197" y="72107"/>
                  </a:cubicBezTo>
                  <a:lnTo>
                    <a:pt x="309492" y="72107"/>
                  </a:lnTo>
                  <a:cubicBezTo>
                    <a:pt x="315120" y="72107"/>
                    <a:pt x="319689" y="67538"/>
                    <a:pt x="319689" y="61910"/>
                  </a:cubicBezTo>
                  <a:lnTo>
                    <a:pt x="319689" y="10197"/>
                  </a:lnTo>
                  <a:cubicBezTo>
                    <a:pt x="319689" y="4569"/>
                    <a:pt x="315120" y="0"/>
                    <a:pt x="309492" y="0"/>
                  </a:cubicBezTo>
                  <a:lnTo>
                    <a:pt x="10197" y="0"/>
                  </a:lnTo>
                  <a:cubicBezTo>
                    <a:pt x="4569" y="0"/>
                    <a:pt x="0" y="4569"/>
                    <a:pt x="0" y="10197"/>
                  </a:cubicBezTo>
                  <a:close/>
                </a:path>
              </a:pathLst>
            </a:custGeom>
            <a:solidFill>
              <a:srgbClr val="11A8FF"/>
            </a:solidFill>
            <a:ln w="3175"/>
          </p:spPr>
        </p:sp>
      </p:grpSp>
      <p:sp>
        <p:nvSpPr>
          <p:cNvPr name="Freeform 323" id="323"/>
          <p:cNvSpPr>
            <a:spLocks noChangeArrowheads="1"/>
          </p:cNvSpPr>
          <p:nvPr/>
        </p:nvSpPr>
        <p:spPr bwMode="auto">
          <a:xfrm>
            <a:off x="4769079" y="4441952"/>
            <a:ext cx="332435" cy="331737"/>
          </a:xfrm>
          <a:custGeom>
            <a:avLst/>
            <a:gdLst/>
            <a:ahLst/>
            <a:cxnLst/>
            <a:rect l="0" t="0" r="r" b="b"/>
            <a:pathLst>
              <a:path w="26176" h="26122">
                <a:moveTo>
                  <a:pt x="13088" y="26122"/>
                </a:moveTo>
                <a:cubicBezTo>
                  <a:pt x="5871" y="26122"/>
                  <a:pt x="0" y="20261"/>
                  <a:pt x="0" y="13061"/>
                </a:cubicBezTo>
                <a:cubicBezTo>
                  <a:pt x="0" y="5861"/>
                  <a:pt x="5871" y="0"/>
                  <a:pt x="13088" y="0"/>
                </a:cubicBezTo>
                <a:cubicBezTo>
                  <a:pt x="20305" y="0"/>
                  <a:pt x="26176" y="5861"/>
                  <a:pt x="26176" y="13061"/>
                </a:cubicBezTo>
                <a:cubicBezTo>
                  <a:pt x="26176" y="20261"/>
                  <a:pt x="20305" y="26122"/>
                  <a:pt x="13088" y="26122"/>
                </a:cubicBezTo>
                <a:close/>
                <a:moveTo>
                  <a:pt x="13088" y="1246"/>
                </a:moveTo>
                <a:cubicBezTo>
                  <a:pt x="6559" y="1246"/>
                  <a:pt x="1250" y="6547"/>
                  <a:pt x="1250" y="13061"/>
                </a:cubicBezTo>
                <a:cubicBezTo>
                  <a:pt x="1250" y="19575"/>
                  <a:pt x="6559" y="24876"/>
                  <a:pt x="13088" y="24876"/>
                </a:cubicBezTo>
                <a:cubicBezTo>
                  <a:pt x="19616" y="24876"/>
                  <a:pt x="24925" y="19575"/>
                  <a:pt x="24925" y="13061"/>
                </a:cubicBezTo>
                <a:cubicBezTo>
                  <a:pt x="24925" y="6547"/>
                  <a:pt x="19616" y="1246"/>
                  <a:pt x="13088" y="1246"/>
                </a:cubicBezTo>
                <a:close/>
              </a:path>
            </a:pathLst>
          </a:custGeom>
          <a:solidFill>
            <a:srgbClr val="FFFFFF"/>
          </a:solidFill>
          <a:ln w="3175"/>
        </p:spPr>
      </p:sp>
      <p:sp>
        <p:nvSpPr>
          <p:cNvPr name="Freeform 324" id="324"/>
          <p:cNvSpPr>
            <a:spLocks noChangeArrowheads="1"/>
          </p:cNvSpPr>
          <p:nvPr/>
        </p:nvSpPr>
        <p:spPr bwMode="auto">
          <a:xfrm>
            <a:off x="4834103" y="4528884"/>
            <a:ext cx="205270" cy="160795"/>
          </a:xfrm>
          <a:custGeom>
            <a:avLst/>
            <a:gdLst/>
            <a:ahLst/>
            <a:cxnLst/>
            <a:rect l="0" t="0" r="r" b="b"/>
            <a:pathLst>
              <a:path w="16164" h="12661">
                <a:moveTo>
                  <a:pt x="5431" y="12661"/>
                </a:moveTo>
                <a:lnTo>
                  <a:pt x="0" y="7242"/>
                </a:lnTo>
                <a:lnTo>
                  <a:pt x="1954" y="5292"/>
                </a:lnTo>
                <a:lnTo>
                  <a:pt x="5431" y="8761"/>
                </a:lnTo>
                <a:lnTo>
                  <a:pt x="14211" y="0"/>
                </a:lnTo>
                <a:lnTo>
                  <a:pt x="16164" y="1947"/>
                </a:lnTo>
                <a:lnTo>
                  <a:pt x="5431" y="12661"/>
                </a:lnTo>
                <a:close/>
              </a:path>
            </a:pathLst>
          </a:custGeom>
          <a:solidFill>
            <a:srgbClr val="FFFFFF"/>
          </a:solidFill>
          <a:ln w="3175"/>
        </p:spPr>
      </p:sp>
      <p:sp>
        <p:nvSpPr>
          <p:cNvPr name="Freeform 325" id="325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sp>
        <p:nvSpPr>
          <p:cNvPr name="Freeform 326" id="326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sp>
        <p:nvSpPr>
          <p:cNvPr name="Freeform 327" id="327"/>
          <p:cNvSpPr>
            <a:spLocks noChangeArrowheads="1"/>
          </p:cNvSpPr>
          <p:nvPr/>
        </p:nvSpPr>
        <p:spPr bwMode="auto">
          <a:xfrm>
            <a:off x="571500" y="571487"/>
            <a:ext cx="68275" cy="470395"/>
          </a:xfrm>
          <a:custGeom>
            <a:avLst/>
            <a:gdLst/>
            <a:ahLst/>
            <a:cxnLst/>
            <a:rect l="0" t="0" r="r" b="b"/>
            <a:pathLst>
              <a:path w="5377" h="37039">
                <a:moveTo>
                  <a:pt x="0" y="0"/>
                </a:moveTo>
                <a:lnTo>
                  <a:pt x="0" y="37039"/>
                </a:lnTo>
                <a:lnTo>
                  <a:pt x="5377" y="37039"/>
                </a:lnTo>
                <a:lnTo>
                  <a:pt x="5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11A8FF"/>
          </a:solidFill>
          <a:ln w="3175"/>
        </p:spPr>
      </p:sp>
      <p:grpSp>
        <p:nvGrpSpPr>
          <p:cNvPr name="Group 328" id="328"/>
          <p:cNvGrpSpPr/>
          <p:nvPr/>
        </p:nvGrpSpPr>
        <p:grpSpPr>
          <a:xfrm>
            <a:off x="51" y="571475"/>
            <a:ext cx="571487" cy="470395"/>
            <a:chOff x="51" y="571475"/>
            <a:chExt cx="571487" cy="470395"/>
          </a:xfrm>
        </p:grpSpPr>
        <p:sp>
          <p:nvSpPr>
            <p:cNvPr name="Freeform 329" id="329"/>
            <p:cNvSpPr>
              <a:spLocks noChangeArrowheads="1"/>
            </p:cNvSpPr>
            <p:nvPr/>
          </p:nvSpPr>
          <p:spPr bwMode="auto">
            <a:xfrm>
              <a:off x="51" y="571475"/>
              <a:ext cx="571487" cy="470395"/>
            </a:xfrm>
            <a:custGeom>
              <a:avLst/>
              <a:gdLst/>
              <a:ahLst/>
              <a:cxnLst/>
              <a:rect l="0" t="0" r="r" b="b"/>
              <a:pathLst>
                <a:path w="44999" h="37039">
                  <a:moveTo>
                    <a:pt x="0" y="0"/>
                  </a:moveTo>
                  <a:lnTo>
                    <a:pt x="0" y="37039"/>
                  </a:lnTo>
                  <a:lnTo>
                    <a:pt x="44999" y="37039"/>
                  </a:lnTo>
                  <a:lnTo>
                    <a:pt x="44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BE"/>
            </a:solidFill>
            <a:ln w="3175"/>
          </p:spPr>
        </p:sp>
      </p:grpSp>
      <p:sp>
        <p:nvSpPr>
          <p:cNvPr name="Text Box 330" id="330"/>
          <p:cNvSpPr txBox="1">
            <a:spLocks noChangeArrowheads="1"/>
          </p:cNvSpPr>
          <p:nvPr/>
        </p:nvSpPr>
        <p:spPr bwMode="auto">
          <a:xfrm rot="0">
            <a:off x="573062" y="2384196"/>
            <a:ext cx="3344126" cy="1647838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160"/>
              </a:lnSpc>
            </a:pPr>
            <a:r>
              <a:rPr b="1" kern="2"/>
              <a:t>E</a:t>
            </a:r>
            <a:r>
              <a:rPr b="1" kern="2"/>
              <a:t xml:space="preserve">dulink </a:t>
            </a:r>
            <a:r>
              <a:rPr spc="0" b="1" kern="2"/>
              <a:t>E</a:t>
            </a:r>
            <a:r>
              <a:rPr b="1" kern="2"/>
              <a:t xml:space="preserve">-Learning not only focuses on </a:t>
            </a:r>
            <a:r>
              <a:rPr b="1" kern="2"/>
              <a:t>impact but also ensur</a:t>
            </a:r>
            <a:r>
              <a:rPr b="1" kern="2"/>
              <a:t xml:space="preserve">es sustainable </a:t>
            </a:r>
            <a:r>
              <a:rPr b="1" kern="2"/>
              <a:t>gr</a:t>
            </a:r>
            <a:r>
              <a:rPr b="1" kern="2"/>
              <a:t>owth.</a:t>
            </a:r>
            <a:r>
              <a:rPr kern="2"/>
              <a:t xml:space="preserve"> Explor</a:t>
            </a:r>
            <a:r>
              <a:rPr kern="2"/>
              <a:t>e our div</a:t>
            </a:r>
            <a:r>
              <a:rPr kern="2"/>
              <a:t xml:space="preserve">ersified </a:t>
            </a:r>
            <a:r>
              <a:rPr spc="0" kern="2"/>
              <a:t>rev</a:t>
            </a:r>
            <a:r>
              <a:rPr kern="2"/>
              <a:t xml:space="preserve">enue </a:t>
            </a:r>
            <a:r>
              <a:rPr kern="2"/>
              <a:t>str</a:t>
            </a:r>
            <a:r>
              <a:rPr kern="2"/>
              <a:t>eams and tr</a:t>
            </a:r>
            <a:r>
              <a:rPr kern="2"/>
              <a:t>anspar</a:t>
            </a:r>
            <a:r>
              <a:rPr kern="2"/>
              <a:t xml:space="preserve">ent pricing </a:t>
            </a:r>
            <a:r>
              <a:rPr kern="2"/>
              <a:t>models, demonstr</a:t>
            </a:r>
            <a:r>
              <a:rPr kern="2"/>
              <a:t xml:space="preserve">ating scalability and </a:t>
            </a:r>
            <a:r>
              <a:rPr kern="2"/>
              <a:t>the poten</a:t>
            </a:r>
            <a:r>
              <a:rPr kern="2"/>
              <a:t>tial</a:t>
            </a:r>
            <a:r>
              <a:rPr kern="2"/>
              <a:t xml:space="preserve"> for </a:t>
            </a:r>
            <a:r>
              <a:rPr kern="2"/>
              <a:t>expan</a:t>
            </a:r>
            <a:r>
              <a:rPr kern="2"/>
              <a:t>sion.</a:t>
            </a:r>
            <a:endParaRPr kern="2"/>
          </a:p>
        </p:txBody>
      </p:sp>
      <p:sp>
        <p:nvSpPr>
          <p:cNvPr name="Text Box 331" id="331"/>
          <p:cNvSpPr txBox="1">
            <a:spLocks noChangeArrowheads="1"/>
          </p:cNvSpPr>
          <p:nvPr/>
        </p:nvSpPr>
        <p:spPr bwMode="auto">
          <a:xfrm rot="0">
            <a:off x="558305" y="1871536"/>
            <a:ext cx="3058909" cy="37967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833"/>
              </a:lnSpc>
              <a:spcAft>
                <a:spcPts val="0"/>
              </a:spcAft>
            </a:pP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r</a:t>
            </a:r>
            <a:r>
              <a:rPr sz="68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2700" b="1" kern="2">
                <a:solidFill>
                  <a:srgbClr val="11A8FF">
                    <a:alpha val="100000"/>
                  </a:srgbClr>
                </a:solidFill>
                <a:latin typeface="PDF-IBMPlexSans-SemiBold"/>
              </a:rPr>
              <a:t>evenue modeL</a:t>
            </a:r>
            <a:endParaRPr sz="2700" b="1" kern="2">
              <a:solidFill>
                <a:srgbClr val="11A8FF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332" id="332"/>
          <p:cNvSpPr txBox="1">
            <a:spLocks noChangeArrowheads="1"/>
          </p:cNvSpPr>
          <p:nvPr/>
        </p:nvSpPr>
        <p:spPr bwMode="auto">
          <a:xfrm rot="0">
            <a:off x="772846" y="485254"/>
            <a:ext cx="2460168" cy="59874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2340"/>
              </a:lnSpc>
            </a:pP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sus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tainable gr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o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wth f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 xml:space="preserve">or 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a sus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tainable F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utur</a:t>
            </a:r>
            <a:r>
              <a:rPr sz="1800" b="1" kern="2">
                <a:solidFill>
                  <a:srgbClr val="4C4C4C">
                    <a:alpha val="100000"/>
                  </a:srgbClr>
                </a:solidFill>
                <a:latin typeface="PDF-IBMPlexSans-SemiBold"/>
              </a:rPr>
              <a:t>e</a:t>
            </a:r>
            <a:endParaRPr sz="1800" b="1" kern="2">
              <a:solidFill>
                <a:srgbClr val="4C4C4C">
                  <a:alpha val="100000"/>
                </a:srgbClr>
              </a:solidFill>
              <a:latin typeface="PDF-IBMPlexSans-SemiBold"/>
            </a:endParaRPr>
          </a:p>
        </p:txBody>
      </p:sp>
      <p:sp>
        <p:nvSpPr>
          <p:cNvPr name="Text Box 333" id="333"/>
          <p:cNvSpPr txBox="1">
            <a:spLocks noChangeArrowheads="1"/>
          </p:cNvSpPr>
          <p:nvPr/>
        </p:nvSpPr>
        <p:spPr bwMode="auto">
          <a:xfrm rot="0">
            <a:off x="5284000" y="751764"/>
            <a:ext cx="2907944" cy="550837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259"/>
              </a:lnSpc>
              <a:spcAft>
                <a:spcPts val="213"/>
              </a:spcAft>
            </a:pPr>
            <a:r>
              <a:rPr sz="120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suBscription modeL:</a:t>
            </a:r>
            <a:endParaRPr sz="120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  <a:p>
            <a:pPr algn="l">
              <a:lnSpc>
                <a:spcPts val="1300"/>
              </a:lnSpc>
            </a:pP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Tier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 xml:space="preserve">ed subscription plans based </a:t>
            </a:r>
            <a:r>
              <a:rPr sz="900" spc="0" kern="2">
                <a:solidFill>
                  <a:srgbClr val="FFFFFF">
                    <a:alpha val="100000"/>
                  </a:srgbClr>
                </a:solidFill>
              </a:rPr>
              <a:t>o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 xml:space="preserve">n the number of 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students, teachers, or emplo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y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ees accessing the platform.</a:t>
            </a:r>
            <a:endParaRPr sz="900" kern="2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name="Text Box 334" id="334"/>
          <p:cNvSpPr txBox="1">
            <a:spLocks noChangeArrowheads="1"/>
          </p:cNvSpPr>
          <p:nvPr/>
        </p:nvSpPr>
        <p:spPr bwMode="auto">
          <a:xfrm rot="0">
            <a:off x="5283327" y="1970507"/>
            <a:ext cx="3034640" cy="550837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259"/>
              </a:lnSpc>
              <a:spcAft>
                <a:spcPts val="213"/>
              </a:spcAft>
            </a:pPr>
            <a:r>
              <a:rPr sz="120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corp</a:t>
            </a:r>
            <a:r>
              <a:rPr sz="101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120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or</a:t>
            </a:r>
            <a:r>
              <a:rPr sz="55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120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at</a:t>
            </a:r>
            <a:r>
              <a:rPr sz="120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e tr</a:t>
            </a:r>
            <a:r>
              <a:rPr sz="5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120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aining partnerships:</a:t>
            </a:r>
            <a:endParaRPr sz="120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  <a:p>
            <a:pPr algn="l">
              <a:lnSpc>
                <a:spcPts val="1300"/>
              </a:lnSpc>
            </a:pPr>
            <a:r>
              <a:rPr sz="900" spc="0" kern="2">
                <a:solidFill>
                  <a:srgbClr val="FFFFFF">
                    <a:alpha val="100000"/>
                  </a:srgbClr>
                </a:solidFill>
              </a:rPr>
              <a:t>W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e char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ge corpor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 xml:space="preserve">ations based on the number </a:t>
            </a:r>
            <a:r>
              <a:rPr sz="900" spc="0" kern="2">
                <a:solidFill>
                  <a:srgbClr val="FFFFFF">
                    <a:alpha val="100000"/>
                  </a:srgbClr>
                </a:solidFill>
              </a:rPr>
              <a:t>o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f emplo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y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 xml:space="preserve">ees 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using the platform or off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er cust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omiz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ed enterprise plans.</a:t>
            </a:r>
            <a:endParaRPr sz="900" kern="2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name="Text Box 335" id="335"/>
          <p:cNvSpPr txBox="1">
            <a:spLocks noChangeArrowheads="1"/>
          </p:cNvSpPr>
          <p:nvPr/>
        </p:nvSpPr>
        <p:spPr bwMode="auto">
          <a:xfrm rot="0">
            <a:off x="5322341" y="3189249"/>
            <a:ext cx="3167609" cy="550837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259"/>
              </a:lnSpc>
              <a:spcAft>
                <a:spcPts val="213"/>
              </a:spcAft>
            </a:pPr>
            <a:r>
              <a:rPr sz="120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deveLopment &amp; int</a:t>
            </a:r>
            <a:r>
              <a:rPr sz="120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egr</a:t>
            </a:r>
            <a:r>
              <a:rPr sz="55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 </a:t>
            </a:r>
            <a:r>
              <a:rPr sz="120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ation services:</a:t>
            </a:r>
            <a:endParaRPr sz="120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  <a:p>
            <a:pPr algn="l">
              <a:lnSpc>
                <a:spcPts val="1300"/>
              </a:lnSpc>
            </a:pPr>
            <a:r>
              <a:rPr sz="900" spc="0" kern="2">
                <a:solidFill>
                  <a:srgbClr val="FFFFFF">
                    <a:alpha val="100000"/>
                  </a:srgbClr>
                </a:solidFill>
              </a:rPr>
              <a:t>W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e off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er customization and integr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 xml:space="preserve">ation services for schools or 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businesses r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equiring tailor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ed solutions.</a:t>
            </a:r>
            <a:endParaRPr sz="900" kern="2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name="Text Box 336" id="336"/>
          <p:cNvSpPr txBox="1">
            <a:spLocks noChangeArrowheads="1"/>
          </p:cNvSpPr>
          <p:nvPr/>
        </p:nvSpPr>
        <p:spPr bwMode="auto">
          <a:xfrm rot="0">
            <a:off x="5284000" y="4407992"/>
            <a:ext cx="2725077" cy="550837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259"/>
              </a:lnSpc>
              <a:spcAft>
                <a:spcPts val="213"/>
              </a:spcAft>
            </a:pPr>
            <a:r>
              <a:rPr sz="120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consuLtation services:</a:t>
            </a:r>
            <a:endParaRPr sz="120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  <a:p>
            <a:pPr algn="l">
              <a:lnSpc>
                <a:spcPts val="1300"/>
              </a:lnSpc>
            </a:pP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Offer consultation ser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 xml:space="preserve">vices </a:t>
            </a:r>
            <a:r>
              <a:rPr sz="900" spc="0" kern="2">
                <a:solidFill>
                  <a:srgbClr val="FFFFFF">
                    <a:alpha val="100000"/>
                  </a:srgbClr>
                </a:solidFill>
              </a:rPr>
              <a:t>t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 xml:space="preserve">o educational institutions 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seeking guidance on digital tr</a:t>
            </a:r>
            <a:r>
              <a:rPr sz="900" kern="2">
                <a:solidFill>
                  <a:srgbClr val="FFFFFF">
                    <a:alpha val="100000"/>
                  </a:srgbClr>
                </a:solidFill>
              </a:rPr>
              <a:t>ansformation.</a:t>
            </a:r>
            <a:endParaRPr sz="900" kern="2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name="Text Box 337" id="337"/>
          <p:cNvSpPr txBox="1">
            <a:spLocks noChangeArrowheads="1"/>
          </p:cNvSpPr>
          <p:nvPr/>
        </p:nvSpPr>
        <p:spPr bwMode="auto">
          <a:xfrm rot="0">
            <a:off x="233197" y="716483"/>
            <a:ext cx="390055" cy="179921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ts val="1416"/>
              </a:lnSpc>
              <a:spcAft>
                <a:spcPts val="0"/>
              </a:spcAft>
            </a:pPr>
            <a:r>
              <a:rPr sz="1350" b="1" kern="2">
                <a:solidFill>
                  <a:srgbClr val="FFFFFF">
                    <a:alpha val="100000"/>
                  </a:srgbClr>
                </a:solidFill>
                <a:latin typeface="PDF-IBMPlexSans-SemiBold"/>
              </a:rPr>
              <a:t>8</a:t>
            </a:r>
            <a:endParaRPr sz="1350" b="1" kern="2">
              <a:solidFill>
                <a:srgbClr val="FFFFFF">
                  <a:alpha val="100000"/>
                </a:srgbClr>
              </a:solidFill>
              <a:latin typeface="PDF-IBMPlexSans-SemiBold"/>
            </a:endParaRPr>
          </a:p>
        </p:txBody>
      </p:sp>
    </p:spTree>
  </p:cSld>
  <p:clrMapOvr>
    <a:masterClrMapping/>
  </p:clrMapOvr>
  <p:transition spd="fast">
    <p:pull/>
  </p:transition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Xara Designer Pro X</dc:creator>
  <cp:revision>1</cp:revision>
  <dcterms:created xsi:type="dcterms:W3CDTF">2018-03-13T19:17:33Z</dcterms:created>
  <dcterms:modified xsi:type="dcterms:W3CDTF">2018-03-13T19:18:42Z</dcterms:modified>
</cp:coreProperties>
</file>