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2" r:id="rId6"/>
    <p:sldId id="259" r:id="rId7"/>
    <p:sldId id="266" r:id="rId8"/>
    <p:sldId id="260" r:id="rId9"/>
    <p:sldId id="261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4660"/>
  </p:normalViewPr>
  <p:slideViewPr>
    <p:cSldViewPr>
      <p:cViewPr varScale="1">
        <p:scale>
          <a:sx n="81" d="100"/>
          <a:sy n="81" d="100"/>
        </p:scale>
        <p:origin x="-10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2020/09/18</a:t>
            </a:fld>
            <a:endParaRPr lang="en-ZA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3E3-0E44-4B25-9B98-8078A5F74CF5}" type="datetimeFigureOut">
              <a:rPr lang="en-ZA" smtClean="0"/>
              <a:t>2020/09/18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F67D3E3-0E44-4B25-9B98-8078A5F74CF5}" type="datetimeFigureOut">
              <a:rPr lang="en-ZA" smtClean="0"/>
              <a:t>2020/09/18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D7CF9A-6AFD-4476-B3A1-6C8E30ECA008}" type="slidenum">
              <a:rPr lang="en-ZA" smtClean="0"/>
              <a:t>‹#›</a:t>
            </a:fld>
            <a:endParaRPr lang="en-Z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Thandorani23@gmail.com" TargetMode="External"/><Relationship Id="rId2" Type="http://schemas.openxmlformats.org/officeDocument/2006/relationships/hyperlink" Target="mailto:covidoo339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udziegumbodete@gmail.com" TargetMode="External"/><Relationship Id="rId5" Type="http://schemas.openxmlformats.org/officeDocument/2006/relationships/hyperlink" Target="mailto:nyaude@gmail.com" TargetMode="External"/><Relationship Id="rId4" Type="http://schemas.openxmlformats.org/officeDocument/2006/relationships/hyperlink" Target="mailto:tevinthilivhali@gmail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yvesta@gmail.com" TargetMode="External"/><Relationship Id="rId2" Type="http://schemas.openxmlformats.org/officeDocument/2006/relationships/hyperlink" Target="mailto:cooedube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aneleskoskeb@gmail.com" TargetMode="External"/><Relationship Id="rId5" Type="http://schemas.openxmlformats.org/officeDocument/2006/relationships/hyperlink" Target="mailto:faraizimbowah28@gmail.com" TargetMode="External"/><Relationship Id="rId4" Type="http://schemas.openxmlformats.org/officeDocument/2006/relationships/hyperlink" Target="mailto:nigeljimu@gmail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nqoe360@yahoo.com" TargetMode="External"/><Relationship Id="rId2" Type="http://schemas.openxmlformats.org/officeDocument/2006/relationships/hyperlink" Target="mailto:tinasheyes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656993274944015/?ref=share" TargetMode="External"/><Relationship Id="rId2" Type="http://schemas.openxmlformats.org/officeDocument/2006/relationships/hyperlink" Target="https://www.youtube.com/channel/UCUPVm5S5r5-5srAAm70P2Zw?view_as=subscrib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enock2720@gmail.com" TargetMode="External"/><Relationship Id="rId2" Type="http://schemas.openxmlformats.org/officeDocument/2006/relationships/hyperlink" Target="mailto:johnsonjayden208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anatinashe@gmail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birimbidotinotenda@gmail.com" TargetMode="External"/><Relationship Id="rId2" Type="http://schemas.openxmlformats.org/officeDocument/2006/relationships/hyperlink" Target="mailto:fredley_denzey@yahoo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qelenijames@gmail.com" TargetMode="External"/><Relationship Id="rId5" Type="http://schemas.openxmlformats.org/officeDocument/2006/relationships/hyperlink" Target="mailto:Masingab82@gmail.com" TargetMode="External"/><Relationship Id="rId4" Type="http://schemas.openxmlformats.org/officeDocument/2006/relationships/hyperlink" Target="mailto:sekaishiri1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WEBSITE UPDATE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FOREX MASTERS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9454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NAMES OF STUDENTS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MOTLATSI (SA)</a:t>
            </a:r>
          </a:p>
          <a:p>
            <a:r>
              <a:rPr lang="en-ZA" dirty="0" smtClean="0">
                <a:hlinkClick r:id="rId2"/>
              </a:rPr>
              <a:t>covidoo339@gmail.com</a:t>
            </a:r>
            <a:endParaRPr lang="en-ZA" dirty="0" smtClean="0"/>
          </a:p>
          <a:p>
            <a:r>
              <a:rPr lang="en-ZA" dirty="0" smtClean="0"/>
              <a:t>THANDO RANI </a:t>
            </a:r>
          </a:p>
          <a:p>
            <a:r>
              <a:rPr lang="en-ZA" dirty="0" smtClean="0">
                <a:hlinkClick r:id="rId3"/>
              </a:rPr>
              <a:t>Thandorani23@gmail.com</a:t>
            </a:r>
            <a:endParaRPr lang="en-ZA" dirty="0" smtClean="0"/>
          </a:p>
          <a:p>
            <a:r>
              <a:rPr lang="en-ZA" dirty="0" smtClean="0"/>
              <a:t>RATSHILUMELA THILIVHALI </a:t>
            </a:r>
          </a:p>
          <a:p>
            <a:r>
              <a:rPr lang="en-ZA" dirty="0" smtClean="0">
                <a:hlinkClick r:id="rId4"/>
              </a:rPr>
              <a:t>tevinthilivhali@gmail.com</a:t>
            </a:r>
            <a:endParaRPr lang="en-ZA" dirty="0" smtClean="0"/>
          </a:p>
          <a:p>
            <a:r>
              <a:rPr lang="en-ZA" dirty="0" smtClean="0"/>
              <a:t>BENJAMIN NYAUDE </a:t>
            </a:r>
          </a:p>
          <a:p>
            <a:r>
              <a:rPr lang="en-ZA" dirty="0" smtClean="0"/>
              <a:t>Benjamin </a:t>
            </a:r>
            <a:r>
              <a:rPr lang="en-ZA" dirty="0" smtClean="0">
                <a:hlinkClick r:id="rId5"/>
              </a:rPr>
              <a:t>nyaude@gmail.com</a:t>
            </a:r>
            <a:endParaRPr lang="en-ZA" dirty="0" smtClean="0"/>
          </a:p>
          <a:p>
            <a:r>
              <a:rPr lang="en-ZA" dirty="0" smtClean="0"/>
              <a:t>KUDZIE GUMBODETE </a:t>
            </a:r>
          </a:p>
          <a:p>
            <a:r>
              <a:rPr lang="en-ZA" dirty="0" smtClean="0">
                <a:hlinkClick r:id="rId6"/>
              </a:rPr>
              <a:t>kudziegumbodete@gmail.com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785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NAMES OF STUDENTS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KUDZAI MUNORWA</a:t>
            </a:r>
          </a:p>
          <a:p>
            <a:r>
              <a:rPr lang="en-ZA" dirty="0" smtClean="0">
                <a:hlinkClick r:id="rId2"/>
              </a:rPr>
              <a:t>cooedube@gmail.com</a:t>
            </a:r>
            <a:endParaRPr lang="en-ZA" dirty="0" smtClean="0"/>
          </a:p>
          <a:p>
            <a:r>
              <a:rPr lang="en-ZA" dirty="0" smtClean="0"/>
              <a:t>SYVESTA TSHILILO NETSHIBAMBE</a:t>
            </a:r>
          </a:p>
          <a:p>
            <a:r>
              <a:rPr lang="en-ZA" dirty="0" smtClean="0">
                <a:hlinkClick r:id="rId3"/>
              </a:rPr>
              <a:t>syvesta@gmail.com</a:t>
            </a:r>
            <a:endParaRPr lang="en-ZA" dirty="0" smtClean="0"/>
          </a:p>
          <a:p>
            <a:r>
              <a:rPr lang="en-ZA" dirty="0" smtClean="0"/>
              <a:t>NIGEL JIMU </a:t>
            </a:r>
          </a:p>
          <a:p>
            <a:r>
              <a:rPr lang="en-ZA" dirty="0" smtClean="0">
                <a:hlinkClick r:id="rId4"/>
              </a:rPr>
              <a:t>nigeljimu@gmail.com</a:t>
            </a:r>
            <a:endParaRPr lang="en-ZA" dirty="0" smtClean="0"/>
          </a:p>
          <a:p>
            <a:r>
              <a:rPr lang="en-ZA" dirty="0" smtClean="0"/>
              <a:t>FARAI ZIMBOWAH</a:t>
            </a:r>
          </a:p>
          <a:p>
            <a:r>
              <a:rPr lang="en-ZA" dirty="0" smtClean="0">
                <a:hlinkClick r:id="rId5"/>
              </a:rPr>
              <a:t>faraizimbowah28@gmail.com</a:t>
            </a:r>
            <a:endParaRPr lang="en-ZA" dirty="0" smtClean="0"/>
          </a:p>
          <a:p>
            <a:r>
              <a:rPr lang="en-ZA" dirty="0" smtClean="0"/>
              <a:t>SANELE BUTHELESI </a:t>
            </a:r>
          </a:p>
          <a:p>
            <a:r>
              <a:rPr lang="en-ZA" dirty="0" smtClean="0">
                <a:hlinkClick r:id="rId6"/>
              </a:rPr>
              <a:t>saneleskoskeb@gmail.com</a:t>
            </a:r>
            <a:r>
              <a:rPr lang="en-ZA" dirty="0" smtClean="0"/>
              <a:t> </a:t>
            </a:r>
          </a:p>
          <a:p>
            <a:endParaRPr lang="en-ZA" dirty="0" smtClean="0"/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903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NAMES OF  STUDENTS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TINASHE NGWARATI </a:t>
            </a:r>
          </a:p>
          <a:p>
            <a:r>
              <a:rPr lang="en-ZA" dirty="0" smtClean="0">
                <a:hlinkClick r:id="rId2"/>
              </a:rPr>
              <a:t>tinasheyes@gmail.com</a:t>
            </a:r>
            <a:endParaRPr lang="en-ZA" dirty="0" smtClean="0"/>
          </a:p>
          <a:p>
            <a:r>
              <a:rPr lang="en-ZA" dirty="0" smtClean="0"/>
              <a:t>NQOBANI NDLOVU </a:t>
            </a:r>
          </a:p>
          <a:p>
            <a:r>
              <a:rPr lang="en-ZA" dirty="0" smtClean="0">
                <a:hlinkClick r:id="rId3"/>
              </a:rPr>
              <a:t>nqoe360@yahoo.com</a:t>
            </a:r>
            <a:endParaRPr lang="en-ZA" dirty="0" smtClean="0"/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7699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UPDATES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FACEBOOK GROUP LINK</a:t>
            </a:r>
          </a:p>
          <a:p>
            <a:r>
              <a:rPr lang="en-ZA" dirty="0" smtClean="0"/>
              <a:t>YOUTUBE GROUP LINK </a:t>
            </a:r>
          </a:p>
          <a:p>
            <a:r>
              <a:rPr lang="en-ZA" dirty="0" smtClean="0"/>
              <a:t>MAKE OUR WEBSITE SECURE https 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7643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STUDENTS PORTAL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TO BE ABLE TO LOGIN THE WEBSITE USING THEIR LOGIN CREDENTIALS </a:t>
            </a:r>
            <a:r>
              <a:rPr lang="en-ZA" dirty="0" smtClean="0"/>
              <a:t> </a:t>
            </a:r>
          </a:p>
          <a:p>
            <a:r>
              <a:rPr lang="en-ZA" dirty="0" smtClean="0"/>
              <a:t>They create their own password and use their email </a:t>
            </a:r>
            <a:r>
              <a:rPr lang="en-ZA" dirty="0" err="1" smtClean="0"/>
              <a:t>adresses</a:t>
            </a:r>
            <a:r>
              <a:rPr lang="en-ZA" dirty="0" smtClean="0"/>
              <a:t> to login </a:t>
            </a:r>
            <a:endParaRPr lang="en-ZA" dirty="0" smtClean="0"/>
          </a:p>
          <a:p>
            <a:r>
              <a:rPr lang="en-ZA" dirty="0" smtClean="0"/>
              <a:t>ONCE LOGGED IN </a:t>
            </a:r>
          </a:p>
          <a:p>
            <a:r>
              <a:rPr lang="en-ZA" dirty="0" smtClean="0"/>
              <a:t>  “WELCOME TO FOREX MASTERS MASTERCLASS”</a:t>
            </a:r>
          </a:p>
          <a:p>
            <a:r>
              <a:rPr lang="en-ZA" dirty="0"/>
              <a:t> </a:t>
            </a:r>
            <a:r>
              <a:rPr lang="en-ZA" dirty="0" smtClean="0"/>
              <a:t>                    NAME OF STUDENT </a:t>
            </a:r>
          </a:p>
          <a:p>
            <a:r>
              <a:rPr lang="en-ZA" dirty="0"/>
              <a:t> </a:t>
            </a:r>
            <a:r>
              <a:rPr lang="en-ZA" dirty="0" smtClean="0"/>
              <a:t>         PICTURE OF STUDENT IN THE BACKGROUND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0798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Admin capabilities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To be able to  add a new student’s details on the portal and grant them access .</a:t>
            </a:r>
          </a:p>
          <a:p>
            <a:r>
              <a:rPr lang="en-ZA" dirty="0" smtClean="0"/>
              <a:t>To be able to change the password of the videos on site </a:t>
            </a:r>
          </a:p>
          <a:p>
            <a:r>
              <a:rPr lang="en-ZA" dirty="0" smtClean="0"/>
              <a:t>To be able to ADD  more videos  on the site or to delete them</a:t>
            </a:r>
          </a:p>
          <a:p>
            <a:r>
              <a:rPr lang="en-ZA" dirty="0" smtClean="0"/>
              <a:t>To be able to upload and delete files (presentation documents )</a:t>
            </a:r>
          </a:p>
          <a:p>
            <a:r>
              <a:rPr lang="en-ZA" dirty="0" smtClean="0"/>
              <a:t>To add picture of student so that it shows in the background (LIKE a </a:t>
            </a:r>
            <a:r>
              <a:rPr lang="en-ZA" dirty="0" err="1" smtClean="0"/>
              <a:t>whatsapp</a:t>
            </a:r>
            <a:r>
              <a:rPr lang="en-ZA" dirty="0" smtClean="0"/>
              <a:t> wallpaper)</a:t>
            </a:r>
          </a:p>
          <a:p>
            <a:r>
              <a:rPr lang="en-ZA" dirty="0" smtClean="0"/>
              <a:t>To delete a students details and deny access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3807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Youtube</a:t>
            </a:r>
            <a:r>
              <a:rPr lang="en-ZA" dirty="0" smtClean="0"/>
              <a:t> site link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www.youtube.com/channel/UCUPVm5S5r5-5srAAm70P2Zw?view_as=subscriber</a:t>
            </a:r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Facebook group link</a:t>
            </a:r>
          </a:p>
          <a:p>
            <a:r>
              <a:rPr lang="en-ZA" dirty="0">
                <a:hlinkClick r:id="rId3"/>
              </a:rPr>
              <a:t>https://www.facebook.com/groups/656993274944015/?</a:t>
            </a:r>
            <a:r>
              <a:rPr lang="en-ZA" dirty="0" smtClean="0">
                <a:hlinkClick r:id="rId3"/>
              </a:rPr>
              <a:t>ref=share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4295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459432"/>
            <a:ext cx="8229600" cy="1084982"/>
          </a:xfrm>
        </p:spPr>
        <p:txBody>
          <a:bodyPr/>
          <a:lstStyle/>
          <a:p>
            <a:r>
              <a:rPr lang="en-ZA" dirty="0" smtClean="0"/>
              <a:t>LIST OF TOPICS COVERED IN BTMM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81336"/>
            <a:ext cx="9505056" cy="5976664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ZA" dirty="0" smtClean="0"/>
              <a:t>Introduction to </a:t>
            </a:r>
            <a:r>
              <a:rPr lang="en-ZA" dirty="0" err="1" smtClean="0"/>
              <a:t>forex</a:t>
            </a:r>
            <a:r>
              <a:rPr lang="en-ZA" dirty="0" smtClean="0"/>
              <a:t> trading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Currencies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Calculation of pips ,concept of bid &amp; ask , spread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Trading sessions and types of market analysis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Introduction and glossary of BTMM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Dealers </a:t>
            </a:r>
            <a:r>
              <a:rPr lang="en-ZA" dirty="0" err="1" smtClean="0"/>
              <a:t>pobjectives</a:t>
            </a:r>
            <a:r>
              <a:rPr lang="en-ZA" dirty="0" smtClean="0"/>
              <a:t> and capabilities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Market maker cycle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Anatomy of M or W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Half batman structure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Reset  type one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Reset type 2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Reset type 3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Moving averages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TDI (Traders Dynamic Index)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Safety trades and straight away </a:t>
            </a:r>
            <a:r>
              <a:rPr lang="en-ZA" dirty="0" err="1" smtClean="0"/>
              <a:t>trtades</a:t>
            </a:r>
            <a:r>
              <a:rPr lang="en-Z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Id50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Identifying market levels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Timeframe blending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Trade entries and exits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London patterns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Reversal and hesitation zones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Types of trades and where to expect </a:t>
            </a:r>
            <a:r>
              <a:rPr lang="en-ZA" dirty="0" smtClean="0"/>
              <a:t>them      </a:t>
            </a:r>
          </a:p>
          <a:p>
            <a:pPr marL="0" indent="0">
              <a:buNone/>
            </a:pPr>
            <a:r>
              <a:rPr lang="en-ZA" dirty="0"/>
              <a:t> </a:t>
            </a:r>
            <a:r>
              <a:rPr lang="en-ZA" dirty="0" smtClean="0"/>
              <a:t>            CREATE  A FOLDER FOR EACH TOPIC  .. INSTRUCTIONS ON NEXT SLIDE </a:t>
            </a:r>
            <a:endParaRPr lang="en-ZA" dirty="0" smtClean="0"/>
          </a:p>
          <a:p>
            <a:pPr marL="457200" indent="-457200">
              <a:buFont typeface="+mj-lt"/>
              <a:buAutoNum type="arabicPeriod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292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…..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 TOPIC 1-6   ITS ONE VIDEO .FOLDER TO BE NAMED </a:t>
            </a:r>
          </a:p>
          <a:p>
            <a:r>
              <a:rPr lang="en-ZA" dirty="0" smtClean="0"/>
              <a:t>-----INTRODUCTION TO FOREX TRADING </a:t>
            </a:r>
          </a:p>
          <a:p>
            <a:r>
              <a:rPr lang="en-ZA" dirty="0" smtClean="0"/>
              <a:t>THE REST TO BE NAMED AS THEY ARE  </a:t>
            </a:r>
          </a:p>
          <a:p>
            <a:r>
              <a:rPr lang="en-ZA" dirty="0" smtClean="0"/>
              <a:t>IN EACH FOLDER THERE MUST BE A PLACE TO PUT THE VIDEO AND ALSO ATTACH THE PRESENTATION DOCUMENT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675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NAMES OF STUDENTS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ZA" dirty="0" smtClean="0"/>
              <a:t>GUGULENKOSI AYANDA SIBINDI (ZIM)</a:t>
            </a:r>
          </a:p>
          <a:p>
            <a:r>
              <a:rPr lang="en-ZA" dirty="0" smtClean="0"/>
              <a:t>adorableayanda@gmail.com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NOKUTHABA MLILO (ZIM)</a:t>
            </a:r>
          </a:p>
          <a:p>
            <a:r>
              <a:rPr lang="en-ZA" dirty="0" smtClean="0"/>
              <a:t>nokuthabaj@gmail.com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JOSEPH MPONDA (ZIM)</a:t>
            </a:r>
          </a:p>
          <a:p>
            <a:r>
              <a:rPr lang="en-ZA" dirty="0" smtClean="0">
                <a:hlinkClick r:id="rId2"/>
              </a:rPr>
              <a:t>johnsonjayden208@gmail.com</a:t>
            </a:r>
            <a:endParaRPr lang="en-ZA" dirty="0" smtClean="0"/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ENOCK TEMBO (ZIM)</a:t>
            </a:r>
          </a:p>
          <a:p>
            <a:r>
              <a:rPr lang="en-ZA" dirty="0" smtClean="0">
                <a:hlinkClick r:id="rId3"/>
              </a:rPr>
              <a:t>enock2720@gmail.com</a:t>
            </a:r>
            <a:endParaRPr lang="en-ZA" dirty="0" smtClean="0"/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TINASHE GAN’A  (ZIM)</a:t>
            </a:r>
          </a:p>
          <a:p>
            <a:r>
              <a:rPr lang="en-ZA" dirty="0" smtClean="0">
                <a:hlinkClick r:id="rId4"/>
              </a:rPr>
              <a:t>ganatinashe@gmail.com</a:t>
            </a:r>
            <a:endParaRPr lang="en-ZA" dirty="0" smtClean="0"/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BOITUMELO MAZEMBA MONGALE </a:t>
            </a:r>
          </a:p>
          <a:p>
            <a:r>
              <a:rPr lang="en-ZA" dirty="0" smtClean="0"/>
              <a:t>mzeewa29@gmail.com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 smtClean="0"/>
              <a:t>THATAYAONE NTESANG </a:t>
            </a:r>
          </a:p>
          <a:p>
            <a:r>
              <a:rPr lang="en-ZA" dirty="0" smtClean="0"/>
              <a:t>thatiesghubhu@yahoo.com</a:t>
            </a:r>
          </a:p>
          <a:p>
            <a:pPr marL="457200" indent="-457200">
              <a:buFont typeface="+mj-lt"/>
              <a:buAutoNum type="arabicPeriod"/>
            </a:pPr>
            <a:endParaRPr lang="en-ZA" dirty="0" smtClean="0"/>
          </a:p>
          <a:p>
            <a:pPr marL="457200" indent="-457200">
              <a:buFont typeface="+mj-lt"/>
              <a:buAutoNum type="arabicPeriod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5109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NAMES OF STUDENTS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FREDLEY TEHBONG NGONG (CAMEROON)</a:t>
            </a:r>
          </a:p>
          <a:p>
            <a:r>
              <a:rPr lang="en-ZA" dirty="0" smtClean="0">
                <a:hlinkClick r:id="rId2"/>
              </a:rPr>
              <a:t>fredley_denzey@yahoo.com</a:t>
            </a:r>
            <a:endParaRPr lang="en-ZA" dirty="0" smtClean="0"/>
          </a:p>
          <a:p>
            <a:r>
              <a:rPr lang="en-ZA" dirty="0" smtClean="0"/>
              <a:t>GLENN SAKUPWANYA (ZIM)</a:t>
            </a:r>
          </a:p>
          <a:p>
            <a:r>
              <a:rPr lang="en-ZA" dirty="0" smtClean="0"/>
              <a:t>TINOTENDA MBIRIMBIDO</a:t>
            </a:r>
          </a:p>
          <a:p>
            <a:r>
              <a:rPr lang="en-ZA" dirty="0" smtClean="0">
                <a:hlinkClick r:id="rId3"/>
              </a:rPr>
              <a:t>mbirimbidotinotenda@gmail.com</a:t>
            </a:r>
            <a:endParaRPr lang="en-ZA" dirty="0" smtClean="0"/>
          </a:p>
          <a:p>
            <a:r>
              <a:rPr lang="en-ZA" dirty="0" err="1" smtClean="0"/>
              <a:t>Sekai</a:t>
            </a:r>
            <a:r>
              <a:rPr lang="en-ZA" dirty="0" smtClean="0"/>
              <a:t> </a:t>
            </a:r>
            <a:r>
              <a:rPr lang="en-ZA" dirty="0" err="1" smtClean="0"/>
              <a:t>Shiri</a:t>
            </a:r>
            <a:r>
              <a:rPr lang="en-ZA" dirty="0" smtClean="0"/>
              <a:t> (</a:t>
            </a:r>
            <a:r>
              <a:rPr lang="en-ZA" dirty="0" err="1" smtClean="0"/>
              <a:t>zim</a:t>
            </a:r>
            <a:r>
              <a:rPr lang="en-ZA" dirty="0" smtClean="0"/>
              <a:t>)</a:t>
            </a:r>
          </a:p>
          <a:p>
            <a:r>
              <a:rPr lang="en-ZA" dirty="0" smtClean="0">
                <a:hlinkClick r:id="rId4"/>
              </a:rPr>
              <a:t>sekaishiri1@gmail.com</a:t>
            </a:r>
            <a:endParaRPr lang="en-ZA" dirty="0" smtClean="0"/>
          </a:p>
          <a:p>
            <a:r>
              <a:rPr lang="en-ZA" dirty="0" smtClean="0"/>
              <a:t>BONGANI SINGA (SA)</a:t>
            </a:r>
          </a:p>
          <a:p>
            <a:r>
              <a:rPr lang="en-ZA" dirty="0" smtClean="0">
                <a:hlinkClick r:id="rId5"/>
              </a:rPr>
              <a:t>Masingab82@gmail.com</a:t>
            </a:r>
            <a:endParaRPr lang="en-ZA" dirty="0" smtClean="0"/>
          </a:p>
          <a:p>
            <a:r>
              <a:rPr lang="en-ZA" dirty="0" smtClean="0"/>
              <a:t>JAMES NQELENI (SA)</a:t>
            </a:r>
          </a:p>
          <a:p>
            <a:r>
              <a:rPr lang="en-ZA" dirty="0" smtClean="0">
                <a:hlinkClick r:id="rId6"/>
              </a:rPr>
              <a:t>nqelenijames@gmail.com</a:t>
            </a:r>
            <a:endParaRPr lang="en-ZA" dirty="0" smtClean="0"/>
          </a:p>
          <a:p>
            <a:endParaRPr lang="en-ZA" dirty="0" smtClean="0"/>
          </a:p>
          <a:p>
            <a:endParaRPr lang="en-ZA" dirty="0" smtClean="0"/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9233886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621</TotalTime>
  <Words>437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Thatch</vt:lpstr>
      <vt:lpstr>WEBSITE UPDATE</vt:lpstr>
      <vt:lpstr>UPDATES </vt:lpstr>
      <vt:lpstr>STUDENTS PORTAL</vt:lpstr>
      <vt:lpstr>Admin capabilities </vt:lpstr>
      <vt:lpstr>Youtube site link</vt:lpstr>
      <vt:lpstr>LIST OF TOPICS COVERED IN BTMM</vt:lpstr>
      <vt:lpstr>…..</vt:lpstr>
      <vt:lpstr>NAMES OF STUDENTS </vt:lpstr>
      <vt:lpstr>NAMES OF STUDENTS </vt:lpstr>
      <vt:lpstr>NAMES OF STUDENTS </vt:lpstr>
      <vt:lpstr>NAMES OF STUDENTS </vt:lpstr>
      <vt:lpstr>NAMES OF  STUDENTS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masangano</dc:creator>
  <cp:lastModifiedBy>albert masangano</cp:lastModifiedBy>
  <cp:revision>21</cp:revision>
  <dcterms:created xsi:type="dcterms:W3CDTF">2020-09-16T08:37:10Z</dcterms:created>
  <dcterms:modified xsi:type="dcterms:W3CDTF">2020-09-18T17:57:50Z</dcterms:modified>
</cp:coreProperties>
</file>