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57" r:id="rId3"/>
    <p:sldId id="258" r:id="rId4"/>
    <p:sldId id="271" r:id="rId5"/>
    <p:sldId id="272" r:id="rId6"/>
    <p:sldId id="273" r:id="rId7"/>
    <p:sldId id="274" r:id="rId8"/>
    <p:sldId id="260" r:id="rId9"/>
    <p:sldId id="269" r:id="rId10"/>
    <p:sldId id="268" r:id="rId11"/>
    <p:sldId id="261" r:id="rId12"/>
    <p:sldId id="275" r:id="rId13"/>
    <p:sldId id="276" r:id="rId14"/>
    <p:sldId id="277" r:id="rId15"/>
    <p:sldId id="279" r:id="rId16"/>
    <p:sldId id="280" r:id="rId17"/>
    <p:sldId id="281" r:id="rId18"/>
    <p:sldId id="282" r:id="rId19"/>
    <p:sldId id="285" r:id="rId20"/>
    <p:sldId id="287" r:id="rId21"/>
    <p:sldId id="283" r:id="rId22"/>
    <p:sldId id="289" r:id="rId23"/>
    <p:sldId id="291" r:id="rId24"/>
    <p:sldId id="292" r:id="rId25"/>
    <p:sldId id="293" r:id="rId26"/>
    <p:sldId id="294" r:id="rId27"/>
    <p:sldId id="263" r:id="rId28"/>
    <p:sldId id="295" r:id="rId29"/>
    <p:sldId id="296" r:id="rId30"/>
    <p:sldId id="298" r:id="rId31"/>
    <p:sldId id="297" r:id="rId32"/>
    <p:sldId id="299" r:id="rId33"/>
    <p:sldId id="300" r:id="rId34"/>
    <p:sldId id="301" r:id="rId35"/>
    <p:sldId id="302" r:id="rId36"/>
    <p:sldId id="303" r:id="rId37"/>
    <p:sldId id="304" r:id="rId38"/>
    <p:sldId id="305" r:id="rId39"/>
    <p:sldId id="264" r:id="rId40"/>
    <p:sldId id="306" r:id="rId41"/>
    <p:sldId id="307" r:id="rId42"/>
    <p:sldId id="310" r:id="rId43"/>
    <p:sldId id="308" r:id="rId44"/>
    <p:sldId id="265" r:id="rId45"/>
    <p:sldId id="311" r:id="rId46"/>
    <p:sldId id="312" r:id="rId47"/>
    <p:sldId id="313" r:id="rId48"/>
    <p:sldId id="266" r:id="rId49"/>
    <p:sldId id="267" r:id="rId50"/>
    <p:sldId id="270" r:id="rId51"/>
    <p:sldId id="315" r:id="rId52"/>
    <p:sldId id="316" r:id="rId53"/>
    <p:sldId id="31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175A9A-9840-8F44-90BC-6141A9BC48CA}" v="80" dt="2022-10-26T18:44:34.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43"/>
    <p:restoredTop sz="94650"/>
  </p:normalViewPr>
  <p:slideViewPr>
    <p:cSldViewPr snapToGrid="0">
      <p:cViewPr>
        <p:scale>
          <a:sx n="90" d="100"/>
          <a:sy n="90" d="100"/>
        </p:scale>
        <p:origin x="1624" y="84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leho Mofokeng" userId="e131458a-c98c-4f2d-a428-47eeda8c983d" providerId="ADAL" clId="{B6175A9A-9840-8F44-90BC-6141A9BC48CA}"/>
    <pc:docChg chg="undo custSel addSld delSld modSld sldOrd">
      <pc:chgData name="Katleho Mofokeng" userId="e131458a-c98c-4f2d-a428-47eeda8c983d" providerId="ADAL" clId="{B6175A9A-9840-8F44-90BC-6141A9BC48CA}" dt="2022-10-26T20:49:57.237" v="2856" actId="20577"/>
      <pc:docMkLst>
        <pc:docMk/>
      </pc:docMkLst>
      <pc:sldChg chg="addSp delSp modSp mod setBg addAnim delAnim">
        <pc:chgData name="Katleho Mofokeng" userId="e131458a-c98c-4f2d-a428-47eeda8c983d" providerId="ADAL" clId="{B6175A9A-9840-8F44-90BC-6141A9BC48CA}" dt="2022-10-26T20:15:16.608" v="2784" actId="26606"/>
        <pc:sldMkLst>
          <pc:docMk/>
          <pc:sldMk cId="2492666762" sldId="256"/>
        </pc:sldMkLst>
        <pc:spChg chg="mod">
          <ac:chgData name="Katleho Mofokeng" userId="e131458a-c98c-4f2d-a428-47eeda8c983d" providerId="ADAL" clId="{B6175A9A-9840-8F44-90BC-6141A9BC48CA}" dt="2022-10-26T20:15:16.608" v="2784" actId="26606"/>
          <ac:spMkLst>
            <pc:docMk/>
            <pc:sldMk cId="2492666762" sldId="256"/>
            <ac:spMk id="2" creationId="{64AFFDBB-4794-B868-7A39-89C8B4CB5532}"/>
          </ac:spMkLst>
        </pc:spChg>
        <pc:spChg chg="add del">
          <ac:chgData name="Katleho Mofokeng" userId="e131458a-c98c-4f2d-a428-47eeda8c983d" providerId="ADAL" clId="{B6175A9A-9840-8F44-90BC-6141A9BC48CA}" dt="2022-10-26T20:15:03.814" v="2774" actId="26606"/>
          <ac:spMkLst>
            <pc:docMk/>
            <pc:sldMk cId="2492666762" sldId="256"/>
            <ac:spMk id="7" creationId="{1ACA2EA0-FFD3-42EC-9406-B595015ED96E}"/>
          </ac:spMkLst>
        </pc:spChg>
        <pc:spChg chg="add del">
          <ac:chgData name="Katleho Mofokeng" userId="e131458a-c98c-4f2d-a428-47eeda8c983d" providerId="ADAL" clId="{B6175A9A-9840-8F44-90BC-6141A9BC48CA}" dt="2022-10-26T20:15:07.153" v="2776" actId="26606"/>
          <ac:spMkLst>
            <pc:docMk/>
            <pc:sldMk cId="2492666762" sldId="256"/>
            <ac:spMk id="8" creationId="{7DA3C418-758E-4180-A5D0-8655D6804587}"/>
          </ac:spMkLst>
        </pc:spChg>
        <pc:spChg chg="add del">
          <ac:chgData name="Katleho Mofokeng" userId="e131458a-c98c-4f2d-a428-47eeda8c983d" providerId="ADAL" clId="{B6175A9A-9840-8F44-90BC-6141A9BC48CA}" dt="2022-10-26T20:15:03.814" v="2774" actId="26606"/>
          <ac:spMkLst>
            <pc:docMk/>
            <pc:sldMk cId="2492666762" sldId="256"/>
            <ac:spMk id="9" creationId="{D5288BCE-665C-472A-8C43-664BCFA31E43}"/>
          </ac:spMkLst>
        </pc:spChg>
        <pc:spChg chg="add del">
          <ac:chgData name="Katleho Mofokeng" userId="e131458a-c98c-4f2d-a428-47eeda8c983d" providerId="ADAL" clId="{B6175A9A-9840-8F44-90BC-6141A9BC48CA}" dt="2022-10-26T20:15:07.153" v="2776" actId="26606"/>
          <ac:spMkLst>
            <pc:docMk/>
            <pc:sldMk cId="2492666762" sldId="256"/>
            <ac:spMk id="10" creationId="{28C8EF06-5EC3-4883-AFAF-D74FF46550FB}"/>
          </ac:spMkLst>
        </pc:spChg>
        <pc:spChg chg="add del">
          <ac:chgData name="Katleho Mofokeng" userId="e131458a-c98c-4f2d-a428-47eeda8c983d" providerId="ADAL" clId="{B6175A9A-9840-8F44-90BC-6141A9BC48CA}" dt="2022-10-26T20:15:03.814" v="2774" actId="26606"/>
          <ac:spMkLst>
            <pc:docMk/>
            <pc:sldMk cId="2492666762" sldId="256"/>
            <ac:spMk id="11" creationId="{46C57131-53A7-4C1A-BEA8-25F06A06AD29}"/>
          </ac:spMkLst>
        </pc:spChg>
        <pc:spChg chg="add del">
          <ac:chgData name="Katleho Mofokeng" userId="e131458a-c98c-4f2d-a428-47eeda8c983d" providerId="ADAL" clId="{B6175A9A-9840-8F44-90BC-6141A9BC48CA}" dt="2022-10-26T20:15:09.488" v="2778" actId="26606"/>
          <ac:spMkLst>
            <pc:docMk/>
            <pc:sldMk cId="2492666762" sldId="256"/>
            <ac:spMk id="12" creationId="{D8386171-E87D-46AB-8718-4CE2A88748BD}"/>
          </ac:spMkLst>
        </pc:spChg>
        <pc:spChg chg="add del">
          <ac:chgData name="Katleho Mofokeng" userId="e131458a-c98c-4f2d-a428-47eeda8c983d" providerId="ADAL" clId="{B6175A9A-9840-8F44-90BC-6141A9BC48CA}" dt="2022-10-26T20:15:09.488" v="2778" actId="26606"/>
          <ac:spMkLst>
            <pc:docMk/>
            <pc:sldMk cId="2492666762" sldId="256"/>
            <ac:spMk id="13" creationId="{207CB456-8849-413C-8210-B663779A32E0}"/>
          </ac:spMkLst>
        </pc:spChg>
        <pc:spChg chg="add del">
          <ac:chgData name="Katleho Mofokeng" userId="e131458a-c98c-4f2d-a428-47eeda8c983d" providerId="ADAL" clId="{B6175A9A-9840-8F44-90BC-6141A9BC48CA}" dt="2022-10-26T20:15:09.488" v="2778" actId="26606"/>
          <ac:spMkLst>
            <pc:docMk/>
            <pc:sldMk cId="2492666762" sldId="256"/>
            <ac:spMk id="14" creationId="{E513936D-D1EB-4E42-A97F-942BA1F3DFA7}"/>
          </ac:spMkLst>
        </pc:spChg>
        <pc:spChg chg="add del">
          <ac:chgData name="Katleho Mofokeng" userId="e131458a-c98c-4f2d-a428-47eeda8c983d" providerId="ADAL" clId="{B6175A9A-9840-8F44-90BC-6141A9BC48CA}" dt="2022-10-26T20:15:11.660" v="2781" actId="26606"/>
          <ac:spMkLst>
            <pc:docMk/>
            <pc:sldMk cId="2492666762" sldId="256"/>
            <ac:spMk id="16" creationId="{FFD48BC7-DC40-47DE-87EE-9F4B6ECB9ABB}"/>
          </ac:spMkLst>
        </pc:spChg>
        <pc:spChg chg="add del">
          <ac:chgData name="Katleho Mofokeng" userId="e131458a-c98c-4f2d-a428-47eeda8c983d" providerId="ADAL" clId="{B6175A9A-9840-8F44-90BC-6141A9BC48CA}" dt="2022-10-26T20:15:11.660" v="2781" actId="26606"/>
          <ac:spMkLst>
            <pc:docMk/>
            <pc:sldMk cId="2492666762" sldId="256"/>
            <ac:spMk id="17" creationId="{E502BBC7-2C76-46F3-BC24-5985BC13DB88}"/>
          </ac:spMkLst>
        </pc:spChg>
        <pc:spChg chg="add del">
          <ac:chgData name="Katleho Mofokeng" userId="e131458a-c98c-4f2d-a428-47eeda8c983d" providerId="ADAL" clId="{B6175A9A-9840-8F44-90BC-6141A9BC48CA}" dt="2022-10-26T20:15:11.660" v="2781" actId="26606"/>
          <ac:spMkLst>
            <pc:docMk/>
            <pc:sldMk cId="2492666762" sldId="256"/>
            <ac:spMk id="18" creationId="{C7F28D52-2A5F-4D23-81AE-7CB8B591C7AF}"/>
          </ac:spMkLst>
        </pc:spChg>
        <pc:spChg chg="add del">
          <ac:chgData name="Katleho Mofokeng" userId="e131458a-c98c-4f2d-a428-47eeda8c983d" providerId="ADAL" clId="{B6175A9A-9840-8F44-90BC-6141A9BC48CA}" dt="2022-10-26T20:15:11.660" v="2781" actId="26606"/>
          <ac:spMkLst>
            <pc:docMk/>
            <pc:sldMk cId="2492666762" sldId="256"/>
            <ac:spMk id="19" creationId="{3629484E-3792-4B3D-89AD-7C8A1ED0E0D4}"/>
          </ac:spMkLst>
        </pc:spChg>
        <pc:spChg chg="add del">
          <ac:chgData name="Katleho Mofokeng" userId="e131458a-c98c-4f2d-a428-47eeda8c983d" providerId="ADAL" clId="{B6175A9A-9840-8F44-90BC-6141A9BC48CA}" dt="2022-10-26T20:15:16.595" v="2783" actId="26606"/>
          <ac:spMkLst>
            <pc:docMk/>
            <pc:sldMk cId="2492666762" sldId="256"/>
            <ac:spMk id="21" creationId="{943CAA20-3569-4189-9E48-239A229A86CA}"/>
          </ac:spMkLst>
        </pc:spChg>
        <pc:spChg chg="add del">
          <ac:chgData name="Katleho Mofokeng" userId="e131458a-c98c-4f2d-a428-47eeda8c983d" providerId="ADAL" clId="{B6175A9A-9840-8F44-90BC-6141A9BC48CA}" dt="2022-10-26T20:15:16.595" v="2783" actId="26606"/>
          <ac:spMkLst>
            <pc:docMk/>
            <pc:sldMk cId="2492666762" sldId="256"/>
            <ac:spMk id="22" creationId="{DA542B6D-E775-4832-91DC-2D20F857813A}"/>
          </ac:spMkLst>
        </pc:spChg>
        <pc:spChg chg="add">
          <ac:chgData name="Katleho Mofokeng" userId="e131458a-c98c-4f2d-a428-47eeda8c983d" providerId="ADAL" clId="{B6175A9A-9840-8F44-90BC-6141A9BC48CA}" dt="2022-10-26T20:15:16.608" v="2784" actId="26606"/>
          <ac:spMkLst>
            <pc:docMk/>
            <pc:sldMk cId="2492666762" sldId="256"/>
            <ac:spMk id="24" creationId="{D8386171-E87D-46AB-8718-4CE2A88748BD}"/>
          </ac:spMkLst>
        </pc:spChg>
        <pc:spChg chg="add">
          <ac:chgData name="Katleho Mofokeng" userId="e131458a-c98c-4f2d-a428-47eeda8c983d" providerId="ADAL" clId="{B6175A9A-9840-8F44-90BC-6141A9BC48CA}" dt="2022-10-26T20:15:16.608" v="2784" actId="26606"/>
          <ac:spMkLst>
            <pc:docMk/>
            <pc:sldMk cId="2492666762" sldId="256"/>
            <ac:spMk id="25" creationId="{207CB456-8849-413C-8210-B663779A32E0}"/>
          </ac:spMkLst>
        </pc:spChg>
        <pc:spChg chg="add">
          <ac:chgData name="Katleho Mofokeng" userId="e131458a-c98c-4f2d-a428-47eeda8c983d" providerId="ADAL" clId="{B6175A9A-9840-8F44-90BC-6141A9BC48CA}" dt="2022-10-26T20:15:16.608" v="2784" actId="26606"/>
          <ac:spMkLst>
            <pc:docMk/>
            <pc:sldMk cId="2492666762" sldId="256"/>
            <ac:spMk id="26" creationId="{E513936D-D1EB-4E42-A97F-942BA1F3DFA7}"/>
          </ac:spMkLst>
        </pc:spChg>
        <pc:picChg chg="add del">
          <ac:chgData name="Katleho Mofokeng" userId="e131458a-c98c-4f2d-a428-47eeda8c983d" providerId="ADAL" clId="{B6175A9A-9840-8F44-90BC-6141A9BC48CA}" dt="2022-10-26T20:15:07.153" v="2776" actId="26606"/>
          <ac:picMkLst>
            <pc:docMk/>
            <pc:sldMk cId="2492666762" sldId="256"/>
            <ac:picMk id="4" creationId="{E158FE93-E2CB-22CE-5DE0-D3089F145D18}"/>
          </ac:picMkLst>
        </pc:picChg>
        <pc:cxnChg chg="add">
          <ac:chgData name="Katleho Mofokeng" userId="e131458a-c98c-4f2d-a428-47eeda8c983d" providerId="ADAL" clId="{B6175A9A-9840-8F44-90BC-6141A9BC48CA}" dt="2022-10-26T20:15:16.608" v="2784" actId="26606"/>
          <ac:cxnSpMkLst>
            <pc:docMk/>
            <pc:sldMk cId="2492666762" sldId="256"/>
            <ac:cxnSpMk id="27" creationId="{AFA75EE9-0DE4-4982-A870-290AD61EAAD7}"/>
          </ac:cxnSpMkLst>
        </pc:cxnChg>
      </pc:sldChg>
      <pc:sldChg chg="addSp delSp modSp mod setBg">
        <pc:chgData name="Katleho Mofokeng" userId="e131458a-c98c-4f2d-a428-47eeda8c983d" providerId="ADAL" clId="{B6175A9A-9840-8F44-90BC-6141A9BC48CA}" dt="2022-10-26T20:16:04.206" v="2790" actId="20577"/>
        <pc:sldMkLst>
          <pc:docMk/>
          <pc:sldMk cId="2894889458" sldId="257"/>
        </pc:sldMkLst>
        <pc:spChg chg="mod">
          <ac:chgData name="Katleho Mofokeng" userId="e131458a-c98c-4f2d-a428-47eeda8c983d" providerId="ADAL" clId="{B6175A9A-9840-8F44-90BC-6141A9BC48CA}" dt="2022-10-26T20:16:04.206" v="2790" actId="20577"/>
          <ac:spMkLst>
            <pc:docMk/>
            <pc:sldMk cId="2894889458" sldId="257"/>
            <ac:spMk id="2" creationId="{7D97D5B4-98C9-8B9B-A40F-9ACAB9C677BC}"/>
          </ac:spMkLst>
        </pc:spChg>
        <pc:spChg chg="add del mod">
          <ac:chgData name="Katleho Mofokeng" userId="e131458a-c98c-4f2d-a428-47eeda8c983d" providerId="ADAL" clId="{B6175A9A-9840-8F44-90BC-6141A9BC48CA}" dt="2022-10-26T20:15:56.133" v="2789" actId="26606"/>
          <ac:spMkLst>
            <pc:docMk/>
            <pc:sldMk cId="2894889458" sldId="257"/>
            <ac:spMk id="3" creationId="{01450B99-2AB0-4399-A815-D5CA795E76C1}"/>
          </ac:spMkLst>
        </pc:spChg>
        <pc:spChg chg="add del">
          <ac:chgData name="Katleho Mofokeng" userId="e131458a-c98c-4f2d-a428-47eeda8c983d" providerId="ADAL" clId="{B6175A9A-9840-8F44-90BC-6141A9BC48CA}" dt="2022-10-26T20:15:56.103" v="2788" actId="26606"/>
          <ac:spMkLst>
            <pc:docMk/>
            <pc:sldMk cId="2894889458" sldId="257"/>
            <ac:spMk id="8" creationId="{4D5C4330-C44A-435E-8E7B-CF183E4CBA30}"/>
          </ac:spMkLst>
        </pc:spChg>
        <pc:spChg chg="add del">
          <ac:chgData name="Katleho Mofokeng" userId="e131458a-c98c-4f2d-a428-47eeda8c983d" providerId="ADAL" clId="{B6175A9A-9840-8F44-90BC-6141A9BC48CA}" dt="2022-10-26T20:15:46.006" v="2786" actId="26606"/>
          <ac:spMkLst>
            <pc:docMk/>
            <pc:sldMk cId="2894889458" sldId="257"/>
            <ac:spMk id="9" creationId="{08E89D5E-1885-4160-AC77-CC471DD1D0DB}"/>
          </ac:spMkLst>
        </pc:spChg>
        <pc:spChg chg="add del">
          <ac:chgData name="Katleho Mofokeng" userId="e131458a-c98c-4f2d-a428-47eeda8c983d" providerId="ADAL" clId="{B6175A9A-9840-8F44-90BC-6141A9BC48CA}" dt="2022-10-26T20:15:56.103" v="2788" actId="26606"/>
          <ac:spMkLst>
            <pc:docMk/>
            <pc:sldMk cId="2894889458" sldId="257"/>
            <ac:spMk id="10" creationId="{16B9FAF4-4B18-4D7E-AF38-5EDDA8A6A080}"/>
          </ac:spMkLst>
        </pc:spChg>
        <pc:spChg chg="add">
          <ac:chgData name="Katleho Mofokeng" userId="e131458a-c98c-4f2d-a428-47eeda8c983d" providerId="ADAL" clId="{B6175A9A-9840-8F44-90BC-6141A9BC48CA}" dt="2022-10-26T20:15:56.133" v="2789" actId="26606"/>
          <ac:spMkLst>
            <pc:docMk/>
            <pc:sldMk cId="2894889458" sldId="257"/>
            <ac:spMk id="12" creationId="{142DCE2C-2863-46FA-9BE7-24365A24D9BA}"/>
          </ac:spMkLst>
        </pc:spChg>
        <pc:spChg chg="add del">
          <ac:chgData name="Katleho Mofokeng" userId="e131458a-c98c-4f2d-a428-47eeda8c983d" providerId="ADAL" clId="{B6175A9A-9840-8F44-90BC-6141A9BC48CA}" dt="2022-10-26T20:15:56.103" v="2788" actId="26606"/>
          <ac:spMkLst>
            <pc:docMk/>
            <pc:sldMk cId="2894889458" sldId="257"/>
            <ac:spMk id="13" creationId="{01450B99-2AB0-4399-A815-D5CA795E76C1}"/>
          </ac:spMkLst>
        </pc:spChg>
        <pc:spChg chg="add">
          <ac:chgData name="Katleho Mofokeng" userId="e131458a-c98c-4f2d-a428-47eeda8c983d" providerId="ADAL" clId="{B6175A9A-9840-8F44-90BC-6141A9BC48CA}" dt="2022-10-26T20:15:56.133" v="2789" actId="26606"/>
          <ac:spMkLst>
            <pc:docMk/>
            <pc:sldMk cId="2894889458" sldId="257"/>
            <ac:spMk id="15" creationId="{C9A36457-A5F4-4103-A443-02581C09185B}"/>
          </ac:spMkLst>
        </pc:spChg>
        <pc:spChg chg="add">
          <ac:chgData name="Katleho Mofokeng" userId="e131458a-c98c-4f2d-a428-47eeda8c983d" providerId="ADAL" clId="{B6175A9A-9840-8F44-90BC-6141A9BC48CA}" dt="2022-10-26T20:15:56.133" v="2789" actId="26606"/>
          <ac:spMkLst>
            <pc:docMk/>
            <pc:sldMk cId="2894889458" sldId="257"/>
            <ac:spMk id="16" creationId="{DC5FB7E8-B636-40FA-BE8D-48145C0F5C57}"/>
          </ac:spMkLst>
        </pc:spChg>
        <pc:spChg chg="add">
          <ac:chgData name="Katleho Mofokeng" userId="e131458a-c98c-4f2d-a428-47eeda8c983d" providerId="ADAL" clId="{B6175A9A-9840-8F44-90BC-6141A9BC48CA}" dt="2022-10-26T20:15:56.133" v="2789" actId="26606"/>
          <ac:spMkLst>
            <pc:docMk/>
            <pc:sldMk cId="2894889458" sldId="257"/>
            <ac:spMk id="17" creationId="{01450B99-2AB0-4399-A815-D5CA795E76C1}"/>
          </ac:spMkLst>
        </pc:spChg>
        <pc:graphicFrameChg chg="add del">
          <ac:chgData name="Katleho Mofokeng" userId="e131458a-c98c-4f2d-a428-47eeda8c983d" providerId="ADAL" clId="{B6175A9A-9840-8F44-90BC-6141A9BC48CA}" dt="2022-10-26T20:15:46.006" v="2786" actId="26606"/>
          <ac:graphicFrameMkLst>
            <pc:docMk/>
            <pc:sldMk cId="2894889458" sldId="257"/>
            <ac:graphicFrameMk id="5" creationId="{6D8864E1-E10B-547C-AE64-036955C6D16C}"/>
          </ac:graphicFrameMkLst>
        </pc:graphicFrameChg>
        <pc:cxnChg chg="add del">
          <ac:chgData name="Katleho Mofokeng" userId="e131458a-c98c-4f2d-a428-47eeda8c983d" providerId="ADAL" clId="{B6175A9A-9840-8F44-90BC-6141A9BC48CA}" dt="2022-10-26T20:15:46.006" v="2786" actId="26606"/>
          <ac:cxnSpMkLst>
            <pc:docMk/>
            <pc:sldMk cId="2894889458" sldId="257"/>
            <ac:cxnSpMk id="11" creationId="{550D2BD1-98F9-412D-905B-3A843EF4078B}"/>
          </ac:cxnSpMkLst>
        </pc:cxnChg>
      </pc:sldChg>
      <pc:sldChg chg="modSp mod">
        <pc:chgData name="Katleho Mofokeng" userId="e131458a-c98c-4f2d-a428-47eeda8c983d" providerId="ADAL" clId="{B6175A9A-9840-8F44-90BC-6141A9BC48CA}" dt="2022-10-26T18:55:41.002" v="2044" actId="20577"/>
        <pc:sldMkLst>
          <pc:docMk/>
          <pc:sldMk cId="4072740440" sldId="258"/>
        </pc:sldMkLst>
        <pc:spChg chg="mod">
          <ac:chgData name="Katleho Mofokeng" userId="e131458a-c98c-4f2d-a428-47eeda8c983d" providerId="ADAL" clId="{B6175A9A-9840-8F44-90BC-6141A9BC48CA}" dt="2022-10-26T18:55:41.002" v="2044" actId="20577"/>
          <ac:spMkLst>
            <pc:docMk/>
            <pc:sldMk cId="4072740440" sldId="258"/>
            <ac:spMk id="2" creationId="{3420F6DA-9771-8AC5-0527-A0D79509448F}"/>
          </ac:spMkLst>
        </pc:spChg>
      </pc:sldChg>
      <pc:sldChg chg="addSp delSp modSp mod setBg">
        <pc:chgData name="Katleho Mofokeng" userId="e131458a-c98c-4f2d-a428-47eeda8c983d" providerId="ADAL" clId="{B6175A9A-9840-8F44-90BC-6141A9BC48CA}" dt="2022-10-26T20:05:30.317" v="2715" actId="26606"/>
        <pc:sldMkLst>
          <pc:docMk/>
          <pc:sldMk cId="2878614240" sldId="260"/>
        </pc:sldMkLst>
        <pc:spChg chg="mod">
          <ac:chgData name="Katleho Mofokeng" userId="e131458a-c98c-4f2d-a428-47eeda8c983d" providerId="ADAL" clId="{B6175A9A-9840-8F44-90BC-6141A9BC48CA}" dt="2022-10-26T20:05:30.317" v="2715" actId="26606"/>
          <ac:spMkLst>
            <pc:docMk/>
            <pc:sldMk cId="2878614240" sldId="260"/>
            <ac:spMk id="2" creationId="{00EFECAD-AA10-0EBC-62ED-345780DBC5F3}"/>
          </ac:spMkLst>
        </pc:spChg>
        <pc:spChg chg="mod">
          <ac:chgData name="Katleho Mofokeng" userId="e131458a-c98c-4f2d-a428-47eeda8c983d" providerId="ADAL" clId="{B6175A9A-9840-8F44-90BC-6141A9BC48CA}" dt="2022-10-26T20:05:30.317" v="2715" actId="26606"/>
          <ac:spMkLst>
            <pc:docMk/>
            <pc:sldMk cId="2878614240" sldId="260"/>
            <ac:spMk id="3" creationId="{9C688874-A64D-ADB0-2882-EBA5DED2EA16}"/>
          </ac:spMkLst>
        </pc:spChg>
        <pc:spChg chg="add del">
          <ac:chgData name="Katleho Mofokeng" userId="e131458a-c98c-4f2d-a428-47eeda8c983d" providerId="ADAL" clId="{B6175A9A-9840-8F44-90BC-6141A9BC48CA}" dt="2022-10-26T20:05:28.479" v="2712" actId="26606"/>
          <ac:spMkLst>
            <pc:docMk/>
            <pc:sldMk cId="2878614240" sldId="260"/>
            <ac:spMk id="8" creationId="{6A8AAC95-3719-4BCD-B710-4160043D9237}"/>
          </ac:spMkLst>
        </pc:spChg>
        <pc:spChg chg="add del">
          <ac:chgData name="Katleho Mofokeng" userId="e131458a-c98c-4f2d-a428-47eeda8c983d" providerId="ADAL" clId="{B6175A9A-9840-8F44-90BC-6141A9BC48CA}" dt="2022-10-26T20:05:28.479" v="2712" actId="26606"/>
          <ac:spMkLst>
            <pc:docMk/>
            <pc:sldMk cId="2878614240" sldId="260"/>
            <ac:spMk id="10" creationId="{73A6D7BA-50E4-42FE-A0E3-FC42B7EC4372}"/>
          </ac:spMkLst>
        </pc:spChg>
        <pc:spChg chg="add del">
          <ac:chgData name="Katleho Mofokeng" userId="e131458a-c98c-4f2d-a428-47eeda8c983d" providerId="ADAL" clId="{B6175A9A-9840-8F44-90BC-6141A9BC48CA}" dt="2022-10-26T20:05:30.295" v="2714" actId="26606"/>
          <ac:spMkLst>
            <pc:docMk/>
            <pc:sldMk cId="2878614240" sldId="260"/>
            <ac:spMk id="12" creationId="{777A147A-9ED8-46B4-8660-1B3C2AA880B5}"/>
          </ac:spMkLst>
        </pc:spChg>
        <pc:spChg chg="add del">
          <ac:chgData name="Katleho Mofokeng" userId="e131458a-c98c-4f2d-a428-47eeda8c983d" providerId="ADAL" clId="{B6175A9A-9840-8F44-90BC-6141A9BC48CA}" dt="2022-10-26T20:05:30.295" v="2714" actId="26606"/>
          <ac:spMkLst>
            <pc:docMk/>
            <pc:sldMk cId="2878614240" sldId="260"/>
            <ac:spMk id="13" creationId="{5D6C15A0-C087-4593-8414-2B4EC1CDC3DE}"/>
          </ac:spMkLst>
        </pc:spChg>
        <pc:spChg chg="add">
          <ac:chgData name="Katleho Mofokeng" userId="e131458a-c98c-4f2d-a428-47eeda8c983d" providerId="ADAL" clId="{B6175A9A-9840-8F44-90BC-6141A9BC48CA}" dt="2022-10-26T20:05:30.317" v="2715" actId="26606"/>
          <ac:spMkLst>
            <pc:docMk/>
            <pc:sldMk cId="2878614240" sldId="260"/>
            <ac:spMk id="15" creationId="{6A8AAC95-3719-4BCD-B710-4160043D9237}"/>
          </ac:spMkLst>
        </pc:spChg>
        <pc:spChg chg="add">
          <ac:chgData name="Katleho Mofokeng" userId="e131458a-c98c-4f2d-a428-47eeda8c983d" providerId="ADAL" clId="{B6175A9A-9840-8F44-90BC-6141A9BC48CA}" dt="2022-10-26T20:05:30.317" v="2715" actId="26606"/>
          <ac:spMkLst>
            <pc:docMk/>
            <pc:sldMk cId="2878614240" sldId="260"/>
            <ac:spMk id="16" creationId="{73A6D7BA-50E4-42FE-A0E3-FC42B7EC4372}"/>
          </ac:spMkLst>
        </pc:spChg>
      </pc:sldChg>
      <pc:sldChg chg="addSp delSp modSp mod setBg">
        <pc:chgData name="Katleho Mofokeng" userId="e131458a-c98c-4f2d-a428-47eeda8c983d" providerId="ADAL" clId="{B6175A9A-9840-8F44-90BC-6141A9BC48CA}" dt="2022-10-26T20:06:03.707" v="2717" actId="26606"/>
        <pc:sldMkLst>
          <pc:docMk/>
          <pc:sldMk cId="2641530876" sldId="261"/>
        </pc:sldMkLst>
        <pc:spChg chg="mod">
          <ac:chgData name="Katleho Mofokeng" userId="e131458a-c98c-4f2d-a428-47eeda8c983d" providerId="ADAL" clId="{B6175A9A-9840-8F44-90BC-6141A9BC48CA}" dt="2022-10-26T20:06:03.707" v="2717" actId="26606"/>
          <ac:spMkLst>
            <pc:docMk/>
            <pc:sldMk cId="2641530876" sldId="261"/>
            <ac:spMk id="2" creationId="{3ED4AD1E-6E98-B83D-CBAB-A5D04266B3F0}"/>
          </ac:spMkLst>
        </pc:spChg>
        <pc:spChg chg="del">
          <ac:chgData name="Katleho Mofokeng" userId="e131458a-c98c-4f2d-a428-47eeda8c983d" providerId="ADAL" clId="{B6175A9A-9840-8F44-90BC-6141A9BC48CA}" dt="2022-10-26T20:06:03.707" v="2717" actId="26606"/>
          <ac:spMkLst>
            <pc:docMk/>
            <pc:sldMk cId="2641530876" sldId="261"/>
            <ac:spMk id="3" creationId="{4D6DC24E-146C-556E-2FB5-3743FB9FAFD3}"/>
          </ac:spMkLst>
        </pc:spChg>
        <pc:spChg chg="add">
          <ac:chgData name="Katleho Mofokeng" userId="e131458a-c98c-4f2d-a428-47eeda8c983d" providerId="ADAL" clId="{B6175A9A-9840-8F44-90BC-6141A9BC48CA}" dt="2022-10-26T20:06:03.707" v="2717" actId="26606"/>
          <ac:spMkLst>
            <pc:docMk/>
            <pc:sldMk cId="2641530876" sldId="261"/>
            <ac:spMk id="9" creationId="{2B566528-1B12-4246-9431-5C2D7D081168}"/>
          </ac:spMkLst>
        </pc:spChg>
        <pc:spChg chg="add">
          <ac:chgData name="Katleho Mofokeng" userId="e131458a-c98c-4f2d-a428-47eeda8c983d" providerId="ADAL" clId="{B6175A9A-9840-8F44-90BC-6141A9BC48CA}" dt="2022-10-26T20:06:03.707" v="2717" actId="26606"/>
          <ac:spMkLst>
            <pc:docMk/>
            <pc:sldMk cId="2641530876" sldId="261"/>
            <ac:spMk id="11" creationId="{2E80C965-DB6D-4F81-9E9E-B027384D0BD6}"/>
          </ac:spMkLst>
        </pc:spChg>
        <pc:spChg chg="add">
          <ac:chgData name="Katleho Mofokeng" userId="e131458a-c98c-4f2d-a428-47eeda8c983d" providerId="ADAL" clId="{B6175A9A-9840-8F44-90BC-6141A9BC48CA}" dt="2022-10-26T20:06:03.707" v="2717" actId="26606"/>
          <ac:spMkLst>
            <pc:docMk/>
            <pc:sldMk cId="2641530876" sldId="261"/>
            <ac:spMk id="13" creationId="{A580F890-B085-4E95-96AA-55AEBEC5CE6E}"/>
          </ac:spMkLst>
        </pc:spChg>
        <pc:spChg chg="add">
          <ac:chgData name="Katleho Mofokeng" userId="e131458a-c98c-4f2d-a428-47eeda8c983d" providerId="ADAL" clId="{B6175A9A-9840-8F44-90BC-6141A9BC48CA}" dt="2022-10-26T20:06:03.707" v="2717" actId="26606"/>
          <ac:spMkLst>
            <pc:docMk/>
            <pc:sldMk cId="2641530876" sldId="261"/>
            <ac:spMk id="15" creationId="{D3F51FEB-38FB-4F6C-9F7B-2F2AFAB65463}"/>
          </ac:spMkLst>
        </pc:spChg>
        <pc:spChg chg="add">
          <ac:chgData name="Katleho Mofokeng" userId="e131458a-c98c-4f2d-a428-47eeda8c983d" providerId="ADAL" clId="{B6175A9A-9840-8F44-90BC-6141A9BC48CA}" dt="2022-10-26T20:06:03.707" v="2717" actId="26606"/>
          <ac:spMkLst>
            <pc:docMk/>
            <pc:sldMk cId="2641530876" sldId="261"/>
            <ac:spMk id="17" creationId="{1E547BA6-BAE0-43BB-A7CA-60F69CE252F0}"/>
          </ac:spMkLst>
        </pc:spChg>
        <pc:graphicFrameChg chg="add">
          <ac:chgData name="Katleho Mofokeng" userId="e131458a-c98c-4f2d-a428-47eeda8c983d" providerId="ADAL" clId="{B6175A9A-9840-8F44-90BC-6141A9BC48CA}" dt="2022-10-26T20:06:03.707" v="2717" actId="26606"/>
          <ac:graphicFrameMkLst>
            <pc:docMk/>
            <pc:sldMk cId="2641530876" sldId="261"/>
            <ac:graphicFrameMk id="5" creationId="{20A20CB1-3A55-7B03-6F04-E2A6D5424506}"/>
          </ac:graphicFrameMkLst>
        </pc:graphicFrameChg>
      </pc:sldChg>
      <pc:sldChg chg="modSp del mod">
        <pc:chgData name="Katleho Mofokeng" userId="e131458a-c98c-4f2d-a428-47eeda8c983d" providerId="ADAL" clId="{B6175A9A-9840-8F44-90BC-6141A9BC48CA}" dt="2022-10-26T19:48:26.737" v="2475" actId="2696"/>
        <pc:sldMkLst>
          <pc:docMk/>
          <pc:sldMk cId="2523437161" sldId="262"/>
        </pc:sldMkLst>
        <pc:spChg chg="mod">
          <ac:chgData name="Katleho Mofokeng" userId="e131458a-c98c-4f2d-a428-47eeda8c983d" providerId="ADAL" clId="{B6175A9A-9840-8F44-90BC-6141A9BC48CA}" dt="2022-10-26T18:58:35.859" v="2062" actId="20577"/>
          <ac:spMkLst>
            <pc:docMk/>
            <pc:sldMk cId="2523437161" sldId="262"/>
            <ac:spMk id="2" creationId="{2CB12106-BE51-FCEA-F0BB-A4F59CA5C0E3}"/>
          </ac:spMkLst>
        </pc:spChg>
        <pc:spChg chg="mod">
          <ac:chgData name="Katleho Mofokeng" userId="e131458a-c98c-4f2d-a428-47eeda8c983d" providerId="ADAL" clId="{B6175A9A-9840-8F44-90BC-6141A9BC48CA}" dt="2022-10-26T17:02:55.883" v="1411" actId="20577"/>
          <ac:spMkLst>
            <pc:docMk/>
            <pc:sldMk cId="2523437161" sldId="262"/>
            <ac:spMk id="3" creationId="{2A2626C1-07A9-3306-AE09-61882677E631}"/>
          </ac:spMkLst>
        </pc:spChg>
      </pc:sldChg>
      <pc:sldChg chg="addSp modSp mod setBg">
        <pc:chgData name="Katleho Mofokeng" userId="e131458a-c98c-4f2d-a428-47eeda8c983d" providerId="ADAL" clId="{B6175A9A-9840-8F44-90BC-6141A9BC48CA}" dt="2022-10-26T20:11:03.179" v="2745" actId="26606"/>
        <pc:sldMkLst>
          <pc:docMk/>
          <pc:sldMk cId="1138433673" sldId="263"/>
        </pc:sldMkLst>
        <pc:spChg chg="mod">
          <ac:chgData name="Katleho Mofokeng" userId="e131458a-c98c-4f2d-a428-47eeda8c983d" providerId="ADAL" clId="{B6175A9A-9840-8F44-90BC-6141A9BC48CA}" dt="2022-10-26T20:11:03.179" v="2745" actId="26606"/>
          <ac:spMkLst>
            <pc:docMk/>
            <pc:sldMk cId="1138433673" sldId="263"/>
            <ac:spMk id="2" creationId="{E9060596-F311-A250-5F33-FB385DE90127}"/>
          </ac:spMkLst>
        </pc:spChg>
        <pc:spChg chg="mod">
          <ac:chgData name="Katleho Mofokeng" userId="e131458a-c98c-4f2d-a428-47eeda8c983d" providerId="ADAL" clId="{B6175A9A-9840-8F44-90BC-6141A9BC48CA}" dt="2022-10-26T20:11:03.179" v="2745" actId="26606"/>
          <ac:spMkLst>
            <pc:docMk/>
            <pc:sldMk cId="1138433673" sldId="263"/>
            <ac:spMk id="3" creationId="{38D5FB71-08EA-8FBC-18D0-26589CF715FE}"/>
          </ac:spMkLst>
        </pc:spChg>
        <pc:spChg chg="add">
          <ac:chgData name="Katleho Mofokeng" userId="e131458a-c98c-4f2d-a428-47eeda8c983d" providerId="ADAL" clId="{B6175A9A-9840-8F44-90BC-6141A9BC48CA}" dt="2022-10-26T20:11:03.179" v="2745" actId="26606"/>
          <ac:spMkLst>
            <pc:docMk/>
            <pc:sldMk cId="1138433673" sldId="263"/>
            <ac:spMk id="8" creationId="{C9A36457-A5F4-4103-A443-02581C09185B}"/>
          </ac:spMkLst>
        </pc:spChg>
        <pc:spChg chg="add">
          <ac:chgData name="Katleho Mofokeng" userId="e131458a-c98c-4f2d-a428-47eeda8c983d" providerId="ADAL" clId="{B6175A9A-9840-8F44-90BC-6141A9BC48CA}" dt="2022-10-26T20:11:03.179" v="2745" actId="26606"/>
          <ac:spMkLst>
            <pc:docMk/>
            <pc:sldMk cId="1138433673" sldId="263"/>
            <ac:spMk id="10" creationId="{DC5FB7E8-B636-40FA-BE8D-48145C0F5C57}"/>
          </ac:spMkLst>
        </pc:spChg>
        <pc:spChg chg="add">
          <ac:chgData name="Katleho Mofokeng" userId="e131458a-c98c-4f2d-a428-47eeda8c983d" providerId="ADAL" clId="{B6175A9A-9840-8F44-90BC-6141A9BC48CA}" dt="2022-10-26T20:11:03.179" v="2745" actId="26606"/>
          <ac:spMkLst>
            <pc:docMk/>
            <pc:sldMk cId="1138433673" sldId="263"/>
            <ac:spMk id="12" creationId="{142DCE2C-2863-46FA-9BE7-24365A24D9BA}"/>
          </ac:spMkLst>
        </pc:spChg>
      </pc:sldChg>
      <pc:sldChg chg="addSp modSp mod setBg">
        <pc:chgData name="Katleho Mofokeng" userId="e131458a-c98c-4f2d-a428-47eeda8c983d" providerId="ADAL" clId="{B6175A9A-9840-8F44-90BC-6141A9BC48CA}" dt="2022-10-26T20:12:54.623" v="2761" actId="26606"/>
        <pc:sldMkLst>
          <pc:docMk/>
          <pc:sldMk cId="84855961" sldId="264"/>
        </pc:sldMkLst>
        <pc:spChg chg="mod">
          <ac:chgData name="Katleho Mofokeng" userId="e131458a-c98c-4f2d-a428-47eeda8c983d" providerId="ADAL" clId="{B6175A9A-9840-8F44-90BC-6141A9BC48CA}" dt="2022-10-26T20:12:54.623" v="2761" actId="26606"/>
          <ac:spMkLst>
            <pc:docMk/>
            <pc:sldMk cId="84855961" sldId="264"/>
            <ac:spMk id="2" creationId="{211B3CFC-7F85-6C9E-EFCD-BCFE5818111A}"/>
          </ac:spMkLst>
        </pc:spChg>
        <pc:spChg chg="mod">
          <ac:chgData name="Katleho Mofokeng" userId="e131458a-c98c-4f2d-a428-47eeda8c983d" providerId="ADAL" clId="{B6175A9A-9840-8F44-90BC-6141A9BC48CA}" dt="2022-10-26T20:12:54.623" v="2761" actId="26606"/>
          <ac:spMkLst>
            <pc:docMk/>
            <pc:sldMk cId="84855961" sldId="264"/>
            <ac:spMk id="3" creationId="{E9109A61-6DEA-6F56-AB3C-DE3503B2DF7F}"/>
          </ac:spMkLst>
        </pc:spChg>
        <pc:spChg chg="add">
          <ac:chgData name="Katleho Mofokeng" userId="e131458a-c98c-4f2d-a428-47eeda8c983d" providerId="ADAL" clId="{B6175A9A-9840-8F44-90BC-6141A9BC48CA}" dt="2022-10-26T20:12:54.623" v="2761" actId="26606"/>
          <ac:spMkLst>
            <pc:docMk/>
            <pc:sldMk cId="84855961" sldId="264"/>
            <ac:spMk id="8" creationId="{DD9C00E5-6B92-4E96-838C-6438728D4D60}"/>
          </ac:spMkLst>
        </pc:spChg>
        <pc:spChg chg="add">
          <ac:chgData name="Katleho Mofokeng" userId="e131458a-c98c-4f2d-a428-47eeda8c983d" providerId="ADAL" clId="{B6175A9A-9840-8F44-90BC-6141A9BC48CA}" dt="2022-10-26T20:12:54.623" v="2761" actId="26606"/>
          <ac:spMkLst>
            <pc:docMk/>
            <pc:sldMk cId="84855961" sldId="264"/>
            <ac:spMk id="10" creationId="{8D651FE1-7ACA-4744-A4BB-4CBF8F1591F3}"/>
          </ac:spMkLst>
        </pc:spChg>
        <pc:spChg chg="add">
          <ac:chgData name="Katleho Mofokeng" userId="e131458a-c98c-4f2d-a428-47eeda8c983d" providerId="ADAL" clId="{B6175A9A-9840-8F44-90BC-6141A9BC48CA}" dt="2022-10-26T20:12:54.623" v="2761" actId="26606"/>
          <ac:spMkLst>
            <pc:docMk/>
            <pc:sldMk cId="84855961" sldId="264"/>
            <ac:spMk id="12" creationId="{79CCFC00-0A22-43D7-A1D0-4DF0B12D8BD9}"/>
          </ac:spMkLst>
        </pc:spChg>
      </pc:sldChg>
      <pc:sldChg chg="addSp delSp modSp mod setBg">
        <pc:chgData name="Katleho Mofokeng" userId="e131458a-c98c-4f2d-a428-47eeda8c983d" providerId="ADAL" clId="{B6175A9A-9840-8F44-90BC-6141A9BC48CA}" dt="2022-10-26T20:13:52.814" v="2767" actId="26606"/>
        <pc:sldMkLst>
          <pc:docMk/>
          <pc:sldMk cId="3149530449" sldId="265"/>
        </pc:sldMkLst>
        <pc:spChg chg="mod">
          <ac:chgData name="Katleho Mofokeng" userId="e131458a-c98c-4f2d-a428-47eeda8c983d" providerId="ADAL" clId="{B6175A9A-9840-8F44-90BC-6141A9BC48CA}" dt="2022-10-26T20:13:52.814" v="2767" actId="26606"/>
          <ac:spMkLst>
            <pc:docMk/>
            <pc:sldMk cId="3149530449" sldId="265"/>
            <ac:spMk id="2" creationId="{AC44CB5A-578D-E58D-E4AE-8B17294DEB61}"/>
          </ac:spMkLst>
        </pc:spChg>
        <pc:spChg chg="mod">
          <ac:chgData name="Katleho Mofokeng" userId="e131458a-c98c-4f2d-a428-47eeda8c983d" providerId="ADAL" clId="{B6175A9A-9840-8F44-90BC-6141A9BC48CA}" dt="2022-10-26T20:13:52.814" v="2767" actId="26606"/>
          <ac:spMkLst>
            <pc:docMk/>
            <pc:sldMk cId="3149530449" sldId="265"/>
            <ac:spMk id="3" creationId="{D8CD484B-24C8-E79D-2DE2-D11D107CE925}"/>
          </ac:spMkLst>
        </pc:spChg>
        <pc:spChg chg="add del">
          <ac:chgData name="Katleho Mofokeng" userId="e131458a-c98c-4f2d-a428-47eeda8c983d" providerId="ADAL" clId="{B6175A9A-9840-8F44-90BC-6141A9BC48CA}" dt="2022-10-26T20:13:49.931" v="2764" actId="26606"/>
          <ac:spMkLst>
            <pc:docMk/>
            <pc:sldMk cId="3149530449" sldId="265"/>
            <ac:spMk id="8" creationId="{2515456E-B1B1-48C1-8164-7E567F5D40D4}"/>
          </ac:spMkLst>
        </pc:spChg>
        <pc:spChg chg="add del">
          <ac:chgData name="Katleho Mofokeng" userId="e131458a-c98c-4f2d-a428-47eeda8c983d" providerId="ADAL" clId="{B6175A9A-9840-8F44-90BC-6141A9BC48CA}" dt="2022-10-26T20:13:49.931" v="2764" actId="26606"/>
          <ac:spMkLst>
            <pc:docMk/>
            <pc:sldMk cId="3149530449" sldId="265"/>
            <ac:spMk id="10" creationId="{EA8CF0DC-D23A-4CA2-8463-27F89928349F}"/>
          </ac:spMkLst>
        </pc:spChg>
        <pc:spChg chg="add del">
          <ac:chgData name="Katleho Mofokeng" userId="e131458a-c98c-4f2d-a428-47eeda8c983d" providerId="ADAL" clId="{B6175A9A-9840-8F44-90BC-6141A9BC48CA}" dt="2022-10-26T20:13:49.931" v="2764" actId="26606"/>
          <ac:spMkLst>
            <pc:docMk/>
            <pc:sldMk cId="3149530449" sldId="265"/>
            <ac:spMk id="12" creationId="{B8A381C4-0C0D-491F-90D8-63CF760B459B}"/>
          </ac:spMkLst>
        </pc:spChg>
        <pc:spChg chg="add del">
          <ac:chgData name="Katleho Mofokeng" userId="e131458a-c98c-4f2d-a428-47eeda8c983d" providerId="ADAL" clId="{B6175A9A-9840-8F44-90BC-6141A9BC48CA}" dt="2022-10-26T20:13:52.784" v="2766" actId="26606"/>
          <ac:spMkLst>
            <pc:docMk/>
            <pc:sldMk cId="3149530449" sldId="265"/>
            <ac:spMk id="14" creationId="{C9A36457-A5F4-4103-A443-02581C09185B}"/>
          </ac:spMkLst>
        </pc:spChg>
        <pc:spChg chg="add del">
          <ac:chgData name="Katleho Mofokeng" userId="e131458a-c98c-4f2d-a428-47eeda8c983d" providerId="ADAL" clId="{B6175A9A-9840-8F44-90BC-6141A9BC48CA}" dt="2022-10-26T20:13:52.784" v="2766" actId="26606"/>
          <ac:spMkLst>
            <pc:docMk/>
            <pc:sldMk cId="3149530449" sldId="265"/>
            <ac:spMk id="15" creationId="{AA5CF486-D9E5-4A66-898A-F3D62B81B15E}"/>
          </ac:spMkLst>
        </pc:spChg>
        <pc:spChg chg="add">
          <ac:chgData name="Katleho Mofokeng" userId="e131458a-c98c-4f2d-a428-47eeda8c983d" providerId="ADAL" clId="{B6175A9A-9840-8F44-90BC-6141A9BC48CA}" dt="2022-10-26T20:13:52.814" v="2767" actId="26606"/>
          <ac:spMkLst>
            <pc:docMk/>
            <pc:sldMk cId="3149530449" sldId="265"/>
            <ac:spMk id="17" creationId="{DD9C00E5-6B92-4E96-838C-6438728D4D60}"/>
          </ac:spMkLst>
        </pc:spChg>
        <pc:spChg chg="add">
          <ac:chgData name="Katleho Mofokeng" userId="e131458a-c98c-4f2d-a428-47eeda8c983d" providerId="ADAL" clId="{B6175A9A-9840-8F44-90BC-6141A9BC48CA}" dt="2022-10-26T20:13:52.814" v="2767" actId="26606"/>
          <ac:spMkLst>
            <pc:docMk/>
            <pc:sldMk cId="3149530449" sldId="265"/>
            <ac:spMk id="18" creationId="{8D651FE1-7ACA-4744-A4BB-4CBF8F1591F3}"/>
          </ac:spMkLst>
        </pc:spChg>
        <pc:spChg chg="add">
          <ac:chgData name="Katleho Mofokeng" userId="e131458a-c98c-4f2d-a428-47eeda8c983d" providerId="ADAL" clId="{B6175A9A-9840-8F44-90BC-6141A9BC48CA}" dt="2022-10-26T20:13:52.814" v="2767" actId="26606"/>
          <ac:spMkLst>
            <pc:docMk/>
            <pc:sldMk cId="3149530449" sldId="265"/>
            <ac:spMk id="19" creationId="{79CCFC00-0A22-43D7-A1D0-4DF0B12D8BD9}"/>
          </ac:spMkLst>
        </pc:spChg>
      </pc:sldChg>
      <pc:sldChg chg="addSp delSp modSp mod setBg">
        <pc:chgData name="Katleho Mofokeng" userId="e131458a-c98c-4f2d-a428-47eeda8c983d" providerId="ADAL" clId="{B6175A9A-9840-8F44-90BC-6141A9BC48CA}" dt="2022-10-26T20:14:05.645" v="2768" actId="26606"/>
        <pc:sldMkLst>
          <pc:docMk/>
          <pc:sldMk cId="2379679893" sldId="266"/>
        </pc:sldMkLst>
        <pc:spChg chg="mod">
          <ac:chgData name="Katleho Mofokeng" userId="e131458a-c98c-4f2d-a428-47eeda8c983d" providerId="ADAL" clId="{B6175A9A-9840-8F44-90BC-6141A9BC48CA}" dt="2022-10-26T20:14:05.645" v="2768" actId="26606"/>
          <ac:spMkLst>
            <pc:docMk/>
            <pc:sldMk cId="2379679893" sldId="266"/>
            <ac:spMk id="2" creationId="{91BD625B-34EE-2BF9-DEE7-35F619D8E980}"/>
          </ac:spMkLst>
        </pc:spChg>
        <pc:spChg chg="add del mod">
          <ac:chgData name="Katleho Mofokeng" userId="e131458a-c98c-4f2d-a428-47eeda8c983d" providerId="ADAL" clId="{B6175A9A-9840-8F44-90BC-6141A9BC48CA}" dt="2022-10-26T20:14:05.645" v="2768" actId="26606"/>
          <ac:spMkLst>
            <pc:docMk/>
            <pc:sldMk cId="2379679893" sldId="266"/>
            <ac:spMk id="3" creationId="{E42446CB-FFB9-C74B-C164-DE9E78A2D367}"/>
          </ac:spMkLst>
        </pc:spChg>
        <pc:spChg chg="add">
          <ac:chgData name="Katleho Mofokeng" userId="e131458a-c98c-4f2d-a428-47eeda8c983d" providerId="ADAL" clId="{B6175A9A-9840-8F44-90BC-6141A9BC48CA}" dt="2022-10-26T20:14:05.645" v="2768" actId="26606"/>
          <ac:spMkLst>
            <pc:docMk/>
            <pc:sldMk cId="2379679893" sldId="266"/>
            <ac:spMk id="6" creationId="{79CCFC00-0A22-43D7-A1D0-4DF0B12D8BD9}"/>
          </ac:spMkLst>
        </pc:spChg>
        <pc:spChg chg="add">
          <ac:chgData name="Katleho Mofokeng" userId="e131458a-c98c-4f2d-a428-47eeda8c983d" providerId="ADAL" clId="{B6175A9A-9840-8F44-90BC-6141A9BC48CA}" dt="2022-10-26T20:14:05.645" v="2768" actId="26606"/>
          <ac:spMkLst>
            <pc:docMk/>
            <pc:sldMk cId="2379679893" sldId="266"/>
            <ac:spMk id="8" creationId="{DD9C00E5-6B92-4E96-838C-6438728D4D60}"/>
          </ac:spMkLst>
        </pc:spChg>
        <pc:spChg chg="add del">
          <ac:chgData name="Katleho Mofokeng" userId="e131458a-c98c-4f2d-a428-47eeda8c983d" providerId="ADAL" clId="{B6175A9A-9840-8F44-90BC-6141A9BC48CA}" dt="2022-10-26T18:26:06.840" v="1742" actId="26606"/>
          <ac:spMkLst>
            <pc:docMk/>
            <pc:sldMk cId="2379679893" sldId="266"/>
            <ac:spMk id="9" creationId="{D1C11A5C-FFF6-71DF-DF19-A59EF8E00AA2}"/>
          </ac:spMkLst>
        </pc:spChg>
        <pc:spChg chg="add">
          <ac:chgData name="Katleho Mofokeng" userId="e131458a-c98c-4f2d-a428-47eeda8c983d" providerId="ADAL" clId="{B6175A9A-9840-8F44-90BC-6141A9BC48CA}" dt="2022-10-26T20:14:05.645" v="2768" actId="26606"/>
          <ac:spMkLst>
            <pc:docMk/>
            <pc:sldMk cId="2379679893" sldId="266"/>
            <ac:spMk id="10" creationId="{8D651FE1-7ACA-4744-A4BB-4CBF8F1591F3}"/>
          </ac:spMkLst>
        </pc:spChg>
        <pc:spChg chg="add del">
          <ac:chgData name="Katleho Mofokeng" userId="e131458a-c98c-4f2d-a428-47eeda8c983d" providerId="ADAL" clId="{B6175A9A-9840-8F44-90BC-6141A9BC48CA}" dt="2022-10-26T18:26:06.840" v="1742" actId="26606"/>
          <ac:spMkLst>
            <pc:docMk/>
            <pc:sldMk cId="2379679893" sldId="266"/>
            <ac:spMk id="12" creationId="{1A95671B-3CC6-4792-9114-B74FAEA224E6}"/>
          </ac:spMkLst>
        </pc:spChg>
        <pc:picChg chg="add del mod">
          <ac:chgData name="Katleho Mofokeng" userId="e131458a-c98c-4f2d-a428-47eeda8c983d" providerId="ADAL" clId="{B6175A9A-9840-8F44-90BC-6141A9BC48CA}" dt="2022-10-26T18:26:07.882" v="1744" actId="931"/>
          <ac:picMkLst>
            <pc:docMk/>
            <pc:sldMk cId="2379679893" sldId="266"/>
            <ac:picMk id="5" creationId="{B17FA67B-52FB-0148-89EB-6F428705E6F6}"/>
          </ac:picMkLst>
        </pc:picChg>
      </pc:sldChg>
      <pc:sldChg chg="addSp delSp modSp mod setBg">
        <pc:chgData name="Katleho Mofokeng" userId="e131458a-c98c-4f2d-a428-47eeda8c983d" providerId="ADAL" clId="{B6175A9A-9840-8F44-90BC-6141A9BC48CA}" dt="2022-10-26T20:14:18.926" v="2769" actId="26606"/>
        <pc:sldMkLst>
          <pc:docMk/>
          <pc:sldMk cId="1022235951" sldId="267"/>
        </pc:sldMkLst>
        <pc:spChg chg="mod">
          <ac:chgData name="Katleho Mofokeng" userId="e131458a-c98c-4f2d-a428-47eeda8c983d" providerId="ADAL" clId="{B6175A9A-9840-8F44-90BC-6141A9BC48CA}" dt="2022-10-26T20:14:18.926" v="2769" actId="26606"/>
          <ac:spMkLst>
            <pc:docMk/>
            <pc:sldMk cId="1022235951" sldId="267"/>
            <ac:spMk id="2" creationId="{055143BE-26D8-EE13-B593-AB44FC0F8851}"/>
          </ac:spMkLst>
        </pc:spChg>
        <pc:spChg chg="add del mod">
          <ac:chgData name="Katleho Mofokeng" userId="e131458a-c98c-4f2d-a428-47eeda8c983d" providerId="ADAL" clId="{B6175A9A-9840-8F44-90BC-6141A9BC48CA}" dt="2022-10-26T18:44:34.646" v="1952" actId="931"/>
          <ac:spMkLst>
            <pc:docMk/>
            <pc:sldMk cId="1022235951" sldId="267"/>
            <ac:spMk id="3" creationId="{2D3B8CF4-C8E4-6347-E8A0-DA16348EDBF8}"/>
          </ac:spMkLst>
        </pc:spChg>
        <pc:spChg chg="add mod">
          <ac:chgData name="Katleho Mofokeng" userId="e131458a-c98c-4f2d-a428-47eeda8c983d" providerId="ADAL" clId="{B6175A9A-9840-8F44-90BC-6141A9BC48CA}" dt="2022-10-26T20:14:18.926" v="2769" actId="26606"/>
          <ac:spMkLst>
            <pc:docMk/>
            <pc:sldMk cId="1022235951" sldId="267"/>
            <ac:spMk id="8" creationId="{1EC9CACE-967D-9B88-3956-35E91F4F4EB7}"/>
          </ac:spMkLst>
        </pc:spChg>
        <pc:spChg chg="add">
          <ac:chgData name="Katleho Mofokeng" userId="e131458a-c98c-4f2d-a428-47eeda8c983d" providerId="ADAL" clId="{B6175A9A-9840-8F44-90BC-6141A9BC48CA}" dt="2022-10-26T20:14:18.926" v="2769" actId="26606"/>
          <ac:spMkLst>
            <pc:docMk/>
            <pc:sldMk cId="1022235951" sldId="267"/>
            <ac:spMk id="13" creationId="{5E39A796-BE83-48B1-B33F-35C4A32AAB57}"/>
          </ac:spMkLst>
        </pc:spChg>
        <pc:spChg chg="add">
          <ac:chgData name="Katleho Mofokeng" userId="e131458a-c98c-4f2d-a428-47eeda8c983d" providerId="ADAL" clId="{B6175A9A-9840-8F44-90BC-6141A9BC48CA}" dt="2022-10-26T20:14:18.926" v="2769" actId="26606"/>
          <ac:spMkLst>
            <pc:docMk/>
            <pc:sldMk cId="1022235951" sldId="267"/>
            <ac:spMk id="15" creationId="{72F84B47-E267-4194-8194-831DB7B5547F}"/>
          </ac:spMkLst>
        </pc:spChg>
        <pc:picChg chg="add del mod">
          <ac:chgData name="Katleho Mofokeng" userId="e131458a-c98c-4f2d-a428-47eeda8c983d" providerId="ADAL" clId="{B6175A9A-9840-8F44-90BC-6141A9BC48CA}" dt="2022-10-26T18:44:22.319" v="1951" actId="931"/>
          <ac:picMkLst>
            <pc:docMk/>
            <pc:sldMk cId="1022235951" sldId="267"/>
            <ac:picMk id="5" creationId="{54EBF3F5-17E9-EF6E-730C-6A9BB6B45894}"/>
          </ac:picMkLst>
        </pc:picChg>
        <pc:picChg chg="add mod ord">
          <ac:chgData name="Katleho Mofokeng" userId="e131458a-c98c-4f2d-a428-47eeda8c983d" providerId="ADAL" clId="{B6175A9A-9840-8F44-90BC-6141A9BC48CA}" dt="2022-10-26T20:14:18.926" v="2769" actId="26606"/>
          <ac:picMkLst>
            <pc:docMk/>
            <pc:sldMk cId="1022235951" sldId="267"/>
            <ac:picMk id="7" creationId="{A7460CD2-E6C1-F931-959E-B7259E669923}"/>
          </ac:picMkLst>
        </pc:picChg>
      </pc:sldChg>
      <pc:sldChg chg="addSp delSp modSp mod ord">
        <pc:chgData name="Katleho Mofokeng" userId="e131458a-c98c-4f2d-a428-47eeda8c983d" providerId="ADAL" clId="{B6175A9A-9840-8F44-90BC-6141A9BC48CA}" dt="2022-10-26T20:39:41.429" v="2843" actId="20577"/>
        <pc:sldMkLst>
          <pc:docMk/>
          <pc:sldMk cId="2616261911" sldId="268"/>
        </pc:sldMkLst>
        <pc:spChg chg="mod">
          <ac:chgData name="Katleho Mofokeng" userId="e131458a-c98c-4f2d-a428-47eeda8c983d" providerId="ADAL" clId="{B6175A9A-9840-8F44-90BC-6141A9BC48CA}" dt="2022-10-26T20:05:11.485" v="2710" actId="26606"/>
          <ac:spMkLst>
            <pc:docMk/>
            <pc:sldMk cId="2616261911" sldId="268"/>
            <ac:spMk id="2" creationId="{60674AA6-8147-C3D3-7839-E8C532D6BB77}"/>
          </ac:spMkLst>
        </pc:spChg>
        <pc:spChg chg="mod">
          <ac:chgData name="Katleho Mofokeng" userId="e131458a-c98c-4f2d-a428-47eeda8c983d" providerId="ADAL" clId="{B6175A9A-9840-8F44-90BC-6141A9BC48CA}" dt="2022-10-26T20:39:41.429" v="2843" actId="20577"/>
          <ac:spMkLst>
            <pc:docMk/>
            <pc:sldMk cId="2616261911" sldId="268"/>
            <ac:spMk id="3" creationId="{692FB413-79E9-EA2A-F202-C7ADDCA45290}"/>
          </ac:spMkLst>
        </pc:spChg>
        <pc:spChg chg="del">
          <ac:chgData name="Katleho Mofokeng" userId="e131458a-c98c-4f2d-a428-47eeda8c983d" providerId="ADAL" clId="{B6175A9A-9840-8F44-90BC-6141A9BC48CA}" dt="2022-10-26T20:05:11.485" v="2710" actId="26606"/>
          <ac:spMkLst>
            <pc:docMk/>
            <pc:sldMk cId="2616261911" sldId="268"/>
            <ac:spMk id="8" creationId="{1BB867FF-FC45-48F7-8104-F89BE54909F1}"/>
          </ac:spMkLst>
        </pc:spChg>
        <pc:spChg chg="del">
          <ac:chgData name="Katleho Mofokeng" userId="e131458a-c98c-4f2d-a428-47eeda8c983d" providerId="ADAL" clId="{B6175A9A-9840-8F44-90BC-6141A9BC48CA}" dt="2022-10-26T20:05:11.485" v="2710" actId="26606"/>
          <ac:spMkLst>
            <pc:docMk/>
            <pc:sldMk cId="2616261911" sldId="268"/>
            <ac:spMk id="10" creationId="{8BB56887-D0D5-4F0C-9E19-7247EB83C8B7}"/>
          </ac:spMkLst>
        </pc:spChg>
        <pc:spChg chg="del">
          <ac:chgData name="Katleho Mofokeng" userId="e131458a-c98c-4f2d-a428-47eeda8c983d" providerId="ADAL" clId="{B6175A9A-9840-8F44-90BC-6141A9BC48CA}" dt="2022-10-26T20:05:11.485" v="2710" actId="26606"/>
          <ac:spMkLst>
            <pc:docMk/>
            <pc:sldMk cId="2616261911" sldId="268"/>
            <ac:spMk id="12" creationId="{081E4A58-353D-44AE-B2FC-2A74E2E400F7}"/>
          </ac:spMkLst>
        </pc:spChg>
        <pc:spChg chg="add">
          <ac:chgData name="Katleho Mofokeng" userId="e131458a-c98c-4f2d-a428-47eeda8c983d" providerId="ADAL" clId="{B6175A9A-9840-8F44-90BC-6141A9BC48CA}" dt="2022-10-26T20:05:11.485" v="2710" actId="26606"/>
          <ac:spMkLst>
            <pc:docMk/>
            <pc:sldMk cId="2616261911" sldId="268"/>
            <ac:spMk id="17" creationId="{17718681-A12E-49D6-9925-DD7C68176D61}"/>
          </ac:spMkLst>
        </pc:spChg>
        <pc:spChg chg="add">
          <ac:chgData name="Katleho Mofokeng" userId="e131458a-c98c-4f2d-a428-47eeda8c983d" providerId="ADAL" clId="{B6175A9A-9840-8F44-90BC-6141A9BC48CA}" dt="2022-10-26T20:05:11.485" v="2710" actId="26606"/>
          <ac:spMkLst>
            <pc:docMk/>
            <pc:sldMk cId="2616261911" sldId="268"/>
            <ac:spMk id="19" creationId="{FBD77573-9EF2-4C35-8285-A1CF6FBB0EA5}"/>
          </ac:spMkLst>
        </pc:spChg>
      </pc:sldChg>
      <pc:sldChg chg="addSp modSp mod setBg">
        <pc:chgData name="Katleho Mofokeng" userId="e131458a-c98c-4f2d-a428-47eeda8c983d" providerId="ADAL" clId="{B6175A9A-9840-8F44-90BC-6141A9BC48CA}" dt="2022-10-26T20:39:10.656" v="2838" actId="20577"/>
        <pc:sldMkLst>
          <pc:docMk/>
          <pc:sldMk cId="1715894199" sldId="269"/>
        </pc:sldMkLst>
        <pc:spChg chg="mod">
          <ac:chgData name="Katleho Mofokeng" userId="e131458a-c98c-4f2d-a428-47eeda8c983d" providerId="ADAL" clId="{B6175A9A-9840-8F44-90BC-6141A9BC48CA}" dt="2022-10-26T20:05:46.202" v="2716" actId="26606"/>
          <ac:spMkLst>
            <pc:docMk/>
            <pc:sldMk cId="1715894199" sldId="269"/>
            <ac:spMk id="2" creationId="{AFB7AFB6-7B4F-9968-3CD8-9F1DB40F08AB}"/>
          </ac:spMkLst>
        </pc:spChg>
        <pc:spChg chg="mod">
          <ac:chgData name="Katleho Mofokeng" userId="e131458a-c98c-4f2d-a428-47eeda8c983d" providerId="ADAL" clId="{B6175A9A-9840-8F44-90BC-6141A9BC48CA}" dt="2022-10-26T20:39:10.656" v="2838" actId="20577"/>
          <ac:spMkLst>
            <pc:docMk/>
            <pc:sldMk cId="1715894199" sldId="269"/>
            <ac:spMk id="3" creationId="{112A802C-744C-424F-9D32-7E624E5BD866}"/>
          </ac:spMkLst>
        </pc:spChg>
        <pc:spChg chg="add">
          <ac:chgData name="Katleho Mofokeng" userId="e131458a-c98c-4f2d-a428-47eeda8c983d" providerId="ADAL" clId="{B6175A9A-9840-8F44-90BC-6141A9BC48CA}" dt="2022-10-26T20:05:46.202" v="2716" actId="26606"/>
          <ac:spMkLst>
            <pc:docMk/>
            <pc:sldMk cId="1715894199" sldId="269"/>
            <ac:spMk id="8" creationId="{6A8AAC95-3719-4BCD-B710-4160043D9237}"/>
          </ac:spMkLst>
        </pc:spChg>
        <pc:spChg chg="add">
          <ac:chgData name="Katleho Mofokeng" userId="e131458a-c98c-4f2d-a428-47eeda8c983d" providerId="ADAL" clId="{B6175A9A-9840-8F44-90BC-6141A9BC48CA}" dt="2022-10-26T20:05:46.202" v="2716" actId="26606"/>
          <ac:spMkLst>
            <pc:docMk/>
            <pc:sldMk cId="1715894199" sldId="269"/>
            <ac:spMk id="10" creationId="{73A6D7BA-50E4-42FE-A0E3-FC42B7EC4372}"/>
          </ac:spMkLst>
        </pc:spChg>
      </pc:sldChg>
      <pc:sldChg chg="addSp modSp mod setBg">
        <pc:chgData name="Katleho Mofokeng" userId="e131458a-c98c-4f2d-a428-47eeda8c983d" providerId="ADAL" clId="{B6175A9A-9840-8F44-90BC-6141A9BC48CA}" dt="2022-10-26T20:14:31.763" v="2770" actId="26606"/>
        <pc:sldMkLst>
          <pc:docMk/>
          <pc:sldMk cId="3805031852" sldId="270"/>
        </pc:sldMkLst>
        <pc:spChg chg="mod">
          <ac:chgData name="Katleho Mofokeng" userId="e131458a-c98c-4f2d-a428-47eeda8c983d" providerId="ADAL" clId="{B6175A9A-9840-8F44-90BC-6141A9BC48CA}" dt="2022-10-26T20:14:31.763" v="2770" actId="26606"/>
          <ac:spMkLst>
            <pc:docMk/>
            <pc:sldMk cId="3805031852" sldId="270"/>
            <ac:spMk id="2" creationId="{138F92C2-CA5B-0427-4957-1C848151B940}"/>
          </ac:spMkLst>
        </pc:spChg>
        <pc:spChg chg="mod">
          <ac:chgData name="Katleho Mofokeng" userId="e131458a-c98c-4f2d-a428-47eeda8c983d" providerId="ADAL" clId="{B6175A9A-9840-8F44-90BC-6141A9BC48CA}" dt="2022-10-26T20:14:31.763" v="2770" actId="26606"/>
          <ac:spMkLst>
            <pc:docMk/>
            <pc:sldMk cId="3805031852" sldId="270"/>
            <ac:spMk id="3" creationId="{6E4579A7-5D1E-9277-FF0F-6B2095D7EABA}"/>
          </ac:spMkLst>
        </pc:spChg>
        <pc:spChg chg="add">
          <ac:chgData name="Katleho Mofokeng" userId="e131458a-c98c-4f2d-a428-47eeda8c983d" providerId="ADAL" clId="{B6175A9A-9840-8F44-90BC-6141A9BC48CA}" dt="2022-10-26T20:14:31.763" v="2770" actId="26606"/>
          <ac:spMkLst>
            <pc:docMk/>
            <pc:sldMk cId="3805031852" sldId="270"/>
            <ac:spMk id="8" creationId="{DD9C00E5-6B92-4E96-838C-6438728D4D60}"/>
          </ac:spMkLst>
        </pc:spChg>
        <pc:spChg chg="add">
          <ac:chgData name="Katleho Mofokeng" userId="e131458a-c98c-4f2d-a428-47eeda8c983d" providerId="ADAL" clId="{B6175A9A-9840-8F44-90BC-6141A9BC48CA}" dt="2022-10-26T20:14:31.763" v="2770" actId="26606"/>
          <ac:spMkLst>
            <pc:docMk/>
            <pc:sldMk cId="3805031852" sldId="270"/>
            <ac:spMk id="10" creationId="{8D651FE1-7ACA-4744-A4BB-4CBF8F1591F3}"/>
          </ac:spMkLst>
        </pc:spChg>
        <pc:spChg chg="add">
          <ac:chgData name="Katleho Mofokeng" userId="e131458a-c98c-4f2d-a428-47eeda8c983d" providerId="ADAL" clId="{B6175A9A-9840-8F44-90BC-6141A9BC48CA}" dt="2022-10-26T20:14:31.763" v="2770" actId="26606"/>
          <ac:spMkLst>
            <pc:docMk/>
            <pc:sldMk cId="3805031852" sldId="270"/>
            <ac:spMk id="12" creationId="{79CCFC00-0A22-43D7-A1D0-4DF0B12D8BD9}"/>
          </ac:spMkLst>
        </pc:spChg>
      </pc:sldChg>
      <pc:sldChg chg="addSp delSp modSp mod">
        <pc:chgData name="Katleho Mofokeng" userId="e131458a-c98c-4f2d-a428-47eeda8c983d" providerId="ADAL" clId="{B6175A9A-9840-8F44-90BC-6141A9BC48CA}" dt="2022-10-26T20:04:57.378" v="2709" actId="26606"/>
        <pc:sldMkLst>
          <pc:docMk/>
          <pc:sldMk cId="3168563962" sldId="271"/>
        </pc:sldMkLst>
        <pc:spChg chg="mod">
          <ac:chgData name="Katleho Mofokeng" userId="e131458a-c98c-4f2d-a428-47eeda8c983d" providerId="ADAL" clId="{B6175A9A-9840-8F44-90BC-6141A9BC48CA}" dt="2022-10-26T20:04:57.378" v="2709" actId="26606"/>
          <ac:spMkLst>
            <pc:docMk/>
            <pc:sldMk cId="3168563962" sldId="271"/>
            <ac:spMk id="2" creationId="{F3D7ABB2-1FA7-8F1B-D2B2-1A0DEBC0CDFA}"/>
          </ac:spMkLst>
        </pc:spChg>
        <pc:spChg chg="del">
          <ac:chgData name="Katleho Mofokeng" userId="e131458a-c98c-4f2d-a428-47eeda8c983d" providerId="ADAL" clId="{B6175A9A-9840-8F44-90BC-6141A9BC48CA}" dt="2022-10-26T20:04:57.378" v="2709" actId="26606"/>
          <ac:spMkLst>
            <pc:docMk/>
            <pc:sldMk cId="3168563962" sldId="271"/>
            <ac:spMk id="27" creationId="{F944E337-3E5D-4A1F-A5A1-2057F25B8A7B}"/>
          </ac:spMkLst>
        </pc:spChg>
        <pc:spChg chg="del">
          <ac:chgData name="Katleho Mofokeng" userId="e131458a-c98c-4f2d-a428-47eeda8c983d" providerId="ADAL" clId="{B6175A9A-9840-8F44-90BC-6141A9BC48CA}" dt="2022-10-26T20:04:57.378" v="2709" actId="26606"/>
          <ac:spMkLst>
            <pc:docMk/>
            <pc:sldMk cId="3168563962" sldId="271"/>
            <ac:spMk id="28" creationId="{4DA50D69-7CF7-4844-B844-A2B821C77F24}"/>
          </ac:spMkLst>
        </pc:spChg>
        <pc:spChg chg="mod">
          <ac:chgData name="Katleho Mofokeng" userId="e131458a-c98c-4f2d-a428-47eeda8c983d" providerId="ADAL" clId="{B6175A9A-9840-8F44-90BC-6141A9BC48CA}" dt="2022-10-26T20:04:57.378" v="2709" actId="26606"/>
          <ac:spMkLst>
            <pc:docMk/>
            <pc:sldMk cId="3168563962" sldId="271"/>
            <ac:spMk id="30" creationId="{13FFBA63-849E-446F-2C3A-D92D3D4E698F}"/>
          </ac:spMkLst>
        </pc:spChg>
        <pc:spChg chg="add">
          <ac:chgData name="Katleho Mofokeng" userId="e131458a-c98c-4f2d-a428-47eeda8c983d" providerId="ADAL" clId="{B6175A9A-9840-8F44-90BC-6141A9BC48CA}" dt="2022-10-26T20:04:57.378" v="2709" actId="26606"/>
          <ac:spMkLst>
            <pc:docMk/>
            <pc:sldMk cId="3168563962" sldId="271"/>
            <ac:spMk id="35" creationId="{17718681-A12E-49D6-9925-DD7C68176D61}"/>
          </ac:spMkLst>
        </pc:spChg>
        <pc:spChg chg="add">
          <ac:chgData name="Katleho Mofokeng" userId="e131458a-c98c-4f2d-a428-47eeda8c983d" providerId="ADAL" clId="{B6175A9A-9840-8F44-90BC-6141A9BC48CA}" dt="2022-10-26T20:04:57.378" v="2709" actId="26606"/>
          <ac:spMkLst>
            <pc:docMk/>
            <pc:sldMk cId="3168563962" sldId="271"/>
            <ac:spMk id="37" creationId="{FBD77573-9EF2-4C35-8285-A1CF6FBB0EA5}"/>
          </ac:spMkLst>
        </pc:spChg>
        <pc:picChg chg="del">
          <ac:chgData name="Katleho Mofokeng" userId="e131458a-c98c-4f2d-a428-47eeda8c983d" providerId="ADAL" clId="{B6175A9A-9840-8F44-90BC-6141A9BC48CA}" dt="2022-10-26T20:04:52.291" v="2708" actId="478"/>
          <ac:picMkLst>
            <pc:docMk/>
            <pc:sldMk cId="3168563962" sldId="271"/>
            <ac:picMk id="29" creationId="{833C7681-1025-074D-2648-D6259C2E6D01}"/>
          </ac:picMkLst>
        </pc:picChg>
      </pc:sldChg>
      <pc:sldChg chg="addSp delSp modSp mod">
        <pc:chgData name="Katleho Mofokeng" userId="e131458a-c98c-4f2d-a428-47eeda8c983d" providerId="ADAL" clId="{B6175A9A-9840-8F44-90BC-6141A9BC48CA}" dt="2022-10-26T20:04:43.592" v="2707" actId="26606"/>
        <pc:sldMkLst>
          <pc:docMk/>
          <pc:sldMk cId="3489967459" sldId="272"/>
        </pc:sldMkLst>
        <pc:spChg chg="mod">
          <ac:chgData name="Katleho Mofokeng" userId="e131458a-c98c-4f2d-a428-47eeda8c983d" providerId="ADAL" clId="{B6175A9A-9840-8F44-90BC-6141A9BC48CA}" dt="2022-10-26T20:04:43.592" v="2707" actId="26606"/>
          <ac:spMkLst>
            <pc:docMk/>
            <pc:sldMk cId="3489967459" sldId="272"/>
            <ac:spMk id="2" creationId="{F3D7ABB2-1FA7-8F1B-D2B2-1A0DEBC0CDFA}"/>
          </ac:spMkLst>
        </pc:spChg>
        <pc:spChg chg="mod">
          <ac:chgData name="Katleho Mofokeng" userId="e131458a-c98c-4f2d-a428-47eeda8c983d" providerId="ADAL" clId="{B6175A9A-9840-8F44-90BC-6141A9BC48CA}" dt="2022-10-26T20:04:43.592" v="2707" actId="26606"/>
          <ac:spMkLst>
            <pc:docMk/>
            <pc:sldMk cId="3489967459" sldId="272"/>
            <ac:spMk id="3" creationId="{13FFBA63-849E-446F-2C3A-D92D3D4E698F}"/>
          </ac:spMkLst>
        </pc:spChg>
        <pc:spChg chg="del">
          <ac:chgData name="Katleho Mofokeng" userId="e131458a-c98c-4f2d-a428-47eeda8c983d" providerId="ADAL" clId="{B6175A9A-9840-8F44-90BC-6141A9BC48CA}" dt="2022-10-26T20:04:43.592" v="2707" actId="26606"/>
          <ac:spMkLst>
            <pc:docMk/>
            <pc:sldMk cId="3489967459" sldId="272"/>
            <ac:spMk id="39" creationId="{2C61293E-6EBE-43EF-A52C-9BEBFD7679D4}"/>
          </ac:spMkLst>
        </pc:spChg>
        <pc:spChg chg="del">
          <ac:chgData name="Katleho Mofokeng" userId="e131458a-c98c-4f2d-a428-47eeda8c983d" providerId="ADAL" clId="{B6175A9A-9840-8F44-90BC-6141A9BC48CA}" dt="2022-10-26T20:04:43.592" v="2707" actId="26606"/>
          <ac:spMkLst>
            <pc:docMk/>
            <pc:sldMk cId="3489967459" sldId="272"/>
            <ac:spMk id="41" creationId="{21540236-BFD5-4A9D-8840-4703E7F76825}"/>
          </ac:spMkLst>
        </pc:spChg>
        <pc:spChg chg="add">
          <ac:chgData name="Katleho Mofokeng" userId="e131458a-c98c-4f2d-a428-47eeda8c983d" providerId="ADAL" clId="{B6175A9A-9840-8F44-90BC-6141A9BC48CA}" dt="2022-10-26T20:04:43.592" v="2707" actId="26606"/>
          <ac:spMkLst>
            <pc:docMk/>
            <pc:sldMk cId="3489967459" sldId="272"/>
            <ac:spMk id="46" creationId="{17718681-A12E-49D6-9925-DD7C68176D61}"/>
          </ac:spMkLst>
        </pc:spChg>
        <pc:spChg chg="add">
          <ac:chgData name="Katleho Mofokeng" userId="e131458a-c98c-4f2d-a428-47eeda8c983d" providerId="ADAL" clId="{B6175A9A-9840-8F44-90BC-6141A9BC48CA}" dt="2022-10-26T20:04:43.592" v="2707" actId="26606"/>
          <ac:spMkLst>
            <pc:docMk/>
            <pc:sldMk cId="3489967459" sldId="272"/>
            <ac:spMk id="48" creationId="{FBD77573-9EF2-4C35-8285-A1CF6FBB0EA5}"/>
          </ac:spMkLst>
        </pc:spChg>
        <pc:picChg chg="del">
          <ac:chgData name="Katleho Mofokeng" userId="e131458a-c98c-4f2d-a428-47eeda8c983d" providerId="ADAL" clId="{B6175A9A-9840-8F44-90BC-6141A9BC48CA}" dt="2022-10-26T20:04:11.834" v="2706" actId="478"/>
          <ac:picMkLst>
            <pc:docMk/>
            <pc:sldMk cId="3489967459" sldId="272"/>
            <ac:picMk id="35" creationId="{9C4F7472-2636-F6DA-E790-DC204FEA57C1}"/>
          </ac:picMkLst>
        </pc:picChg>
      </pc:sldChg>
      <pc:sldChg chg="addSp delSp modSp mod setBg">
        <pc:chgData name="Katleho Mofokeng" userId="e131458a-c98c-4f2d-a428-47eeda8c983d" providerId="ADAL" clId="{B6175A9A-9840-8F44-90BC-6141A9BC48CA}" dt="2022-10-26T20:06:36.236" v="2724" actId="26606"/>
        <pc:sldMkLst>
          <pc:docMk/>
          <pc:sldMk cId="1551450722" sldId="275"/>
        </pc:sldMkLst>
        <pc:spChg chg="mod">
          <ac:chgData name="Katleho Mofokeng" userId="e131458a-c98c-4f2d-a428-47eeda8c983d" providerId="ADAL" clId="{B6175A9A-9840-8F44-90BC-6141A9BC48CA}" dt="2022-10-26T20:06:36.236" v="2724" actId="26606"/>
          <ac:spMkLst>
            <pc:docMk/>
            <pc:sldMk cId="1551450722" sldId="275"/>
            <ac:spMk id="2" creationId="{3ED4AD1E-6E98-B83D-CBAB-A5D04266B3F0}"/>
          </ac:spMkLst>
        </pc:spChg>
        <pc:spChg chg="add del mod">
          <ac:chgData name="Katleho Mofokeng" userId="e131458a-c98c-4f2d-a428-47eeda8c983d" providerId="ADAL" clId="{B6175A9A-9840-8F44-90BC-6141A9BC48CA}" dt="2022-10-26T20:06:36.236" v="2724" actId="26606"/>
          <ac:spMkLst>
            <pc:docMk/>
            <pc:sldMk cId="1551450722" sldId="275"/>
            <ac:spMk id="3" creationId="{4D6DC24E-146C-556E-2FB5-3743FB9FAFD3}"/>
          </ac:spMkLst>
        </pc:spChg>
        <pc:spChg chg="add">
          <ac:chgData name="Katleho Mofokeng" userId="e131458a-c98c-4f2d-a428-47eeda8c983d" providerId="ADAL" clId="{B6175A9A-9840-8F44-90BC-6141A9BC48CA}" dt="2022-10-26T20:06:36.236" v="2724" actId="26606"/>
          <ac:spMkLst>
            <pc:docMk/>
            <pc:sldMk cId="1551450722" sldId="275"/>
            <ac:spMk id="8" creationId="{A0339EE9-5436-4860-BBFC-7CD7C90DBAE8}"/>
          </ac:spMkLst>
        </pc:spChg>
        <pc:spChg chg="add del">
          <ac:chgData name="Katleho Mofokeng" userId="e131458a-c98c-4f2d-a428-47eeda8c983d" providerId="ADAL" clId="{B6175A9A-9840-8F44-90BC-6141A9BC48CA}" dt="2022-10-26T20:06:29.375" v="2719" actId="26606"/>
          <ac:spMkLst>
            <pc:docMk/>
            <pc:sldMk cId="1551450722" sldId="275"/>
            <ac:spMk id="9" creationId="{D009D6D5-DAC2-4A8B-A17A-E206B9012D09}"/>
          </ac:spMkLst>
        </pc:spChg>
        <pc:spChg chg="add del">
          <ac:chgData name="Katleho Mofokeng" userId="e131458a-c98c-4f2d-a428-47eeda8c983d" providerId="ADAL" clId="{B6175A9A-9840-8F44-90BC-6141A9BC48CA}" dt="2022-10-26T20:06:35.191" v="2721" actId="26606"/>
          <ac:spMkLst>
            <pc:docMk/>
            <pc:sldMk cId="1551450722" sldId="275"/>
            <ac:spMk id="10" creationId="{B50AB553-2A96-4A92-96F2-93548E096954}"/>
          </ac:spMkLst>
        </pc:spChg>
        <pc:spChg chg="add del">
          <ac:chgData name="Katleho Mofokeng" userId="e131458a-c98c-4f2d-a428-47eeda8c983d" providerId="ADAL" clId="{B6175A9A-9840-8F44-90BC-6141A9BC48CA}" dt="2022-10-26T20:06:36.211" v="2723" actId="26606"/>
          <ac:spMkLst>
            <pc:docMk/>
            <pc:sldMk cId="1551450722" sldId="275"/>
            <ac:spMk id="13" creationId="{D009D6D5-DAC2-4A8B-A17A-E206B9012D09}"/>
          </ac:spMkLst>
        </pc:spChg>
        <pc:spChg chg="add del">
          <ac:chgData name="Katleho Mofokeng" userId="e131458a-c98c-4f2d-a428-47eeda8c983d" providerId="ADAL" clId="{B6175A9A-9840-8F44-90BC-6141A9BC48CA}" dt="2022-10-26T20:06:36.211" v="2723" actId="26606"/>
          <ac:spMkLst>
            <pc:docMk/>
            <pc:sldMk cId="1551450722" sldId="275"/>
            <ac:spMk id="14" creationId="{4D6DC24E-146C-556E-2FB5-3743FB9FAFD3}"/>
          </ac:spMkLst>
        </pc:spChg>
        <pc:spChg chg="add">
          <ac:chgData name="Katleho Mofokeng" userId="e131458a-c98c-4f2d-a428-47eeda8c983d" providerId="ADAL" clId="{B6175A9A-9840-8F44-90BC-6141A9BC48CA}" dt="2022-10-26T20:06:36.236" v="2724" actId="26606"/>
          <ac:spMkLst>
            <pc:docMk/>
            <pc:sldMk cId="1551450722" sldId="275"/>
            <ac:spMk id="17" creationId="{AA770EBD-5B77-46EC-BF58-EF27ACD6B47C}"/>
          </ac:spMkLst>
        </pc:spChg>
        <pc:spChg chg="add">
          <ac:chgData name="Katleho Mofokeng" userId="e131458a-c98c-4f2d-a428-47eeda8c983d" providerId="ADAL" clId="{B6175A9A-9840-8F44-90BC-6141A9BC48CA}" dt="2022-10-26T20:06:36.236" v="2724" actId="26606"/>
          <ac:spMkLst>
            <pc:docMk/>
            <pc:sldMk cId="1551450722" sldId="275"/>
            <ac:spMk id="18" creationId="{4D6DC24E-146C-556E-2FB5-3743FB9FAFD3}"/>
          </ac:spMkLst>
        </pc:spChg>
        <pc:graphicFrameChg chg="add del">
          <ac:chgData name="Katleho Mofokeng" userId="e131458a-c98c-4f2d-a428-47eeda8c983d" providerId="ADAL" clId="{B6175A9A-9840-8F44-90BC-6141A9BC48CA}" dt="2022-10-26T20:06:35.191" v="2721" actId="26606"/>
          <ac:graphicFrameMkLst>
            <pc:docMk/>
            <pc:sldMk cId="1551450722" sldId="275"/>
            <ac:graphicFrameMk id="11" creationId="{704C5D43-04FD-6975-B835-D353EC70825F}"/>
          </ac:graphicFrameMkLst>
        </pc:graphicFrameChg>
        <pc:picChg chg="add del">
          <ac:chgData name="Katleho Mofokeng" userId="e131458a-c98c-4f2d-a428-47eeda8c983d" providerId="ADAL" clId="{B6175A9A-9840-8F44-90BC-6141A9BC48CA}" dt="2022-10-26T20:06:29.375" v="2719" actId="26606"/>
          <ac:picMkLst>
            <pc:docMk/>
            <pc:sldMk cId="1551450722" sldId="275"/>
            <ac:picMk id="5" creationId="{A215DF2F-32BA-F1A3-6AA5-863FADA56C04}"/>
          </ac:picMkLst>
        </pc:picChg>
        <pc:picChg chg="add del">
          <ac:chgData name="Katleho Mofokeng" userId="e131458a-c98c-4f2d-a428-47eeda8c983d" providerId="ADAL" clId="{B6175A9A-9840-8F44-90BC-6141A9BC48CA}" dt="2022-10-26T20:06:35.191" v="2721" actId="26606"/>
          <ac:picMkLst>
            <pc:docMk/>
            <pc:sldMk cId="1551450722" sldId="275"/>
            <ac:picMk id="6" creationId="{994F68FA-AAF8-9A5A-7C55-ADBBAEF2E25D}"/>
          </ac:picMkLst>
        </pc:picChg>
        <pc:picChg chg="add del">
          <ac:chgData name="Katleho Mofokeng" userId="e131458a-c98c-4f2d-a428-47eeda8c983d" providerId="ADAL" clId="{B6175A9A-9840-8F44-90BC-6141A9BC48CA}" dt="2022-10-26T20:06:36.211" v="2723" actId="26606"/>
          <ac:picMkLst>
            <pc:docMk/>
            <pc:sldMk cId="1551450722" sldId="275"/>
            <ac:picMk id="15" creationId="{A215DF2F-32BA-F1A3-6AA5-863FADA56C04}"/>
          </ac:picMkLst>
        </pc:picChg>
      </pc:sldChg>
      <pc:sldChg chg="addSp modSp add mod setBg">
        <pc:chgData name="Katleho Mofokeng" userId="e131458a-c98c-4f2d-a428-47eeda8c983d" providerId="ADAL" clId="{B6175A9A-9840-8F44-90BC-6141A9BC48CA}" dt="2022-10-26T20:06:42.611" v="2725" actId="26606"/>
        <pc:sldMkLst>
          <pc:docMk/>
          <pc:sldMk cId="3791100889" sldId="276"/>
        </pc:sldMkLst>
        <pc:spChg chg="mod">
          <ac:chgData name="Katleho Mofokeng" userId="e131458a-c98c-4f2d-a428-47eeda8c983d" providerId="ADAL" clId="{B6175A9A-9840-8F44-90BC-6141A9BC48CA}" dt="2022-10-26T20:06:42.611" v="2725" actId="26606"/>
          <ac:spMkLst>
            <pc:docMk/>
            <pc:sldMk cId="3791100889" sldId="276"/>
            <ac:spMk id="2" creationId="{3ED4AD1E-6E98-B83D-CBAB-A5D04266B3F0}"/>
          </ac:spMkLst>
        </pc:spChg>
        <pc:spChg chg="mod">
          <ac:chgData name="Katleho Mofokeng" userId="e131458a-c98c-4f2d-a428-47eeda8c983d" providerId="ADAL" clId="{B6175A9A-9840-8F44-90BC-6141A9BC48CA}" dt="2022-10-26T20:06:42.611" v="2725" actId="26606"/>
          <ac:spMkLst>
            <pc:docMk/>
            <pc:sldMk cId="3791100889" sldId="276"/>
            <ac:spMk id="3" creationId="{4D6DC24E-146C-556E-2FB5-3743FB9FAFD3}"/>
          </ac:spMkLst>
        </pc:spChg>
        <pc:spChg chg="add">
          <ac:chgData name="Katleho Mofokeng" userId="e131458a-c98c-4f2d-a428-47eeda8c983d" providerId="ADAL" clId="{B6175A9A-9840-8F44-90BC-6141A9BC48CA}" dt="2022-10-26T20:06:42.611" v="2725" actId="26606"/>
          <ac:spMkLst>
            <pc:docMk/>
            <pc:sldMk cId="3791100889" sldId="276"/>
            <ac:spMk id="8" creationId="{A0339EE9-5436-4860-BBFC-7CD7C90DBAE8}"/>
          </ac:spMkLst>
        </pc:spChg>
        <pc:spChg chg="add">
          <ac:chgData name="Katleho Mofokeng" userId="e131458a-c98c-4f2d-a428-47eeda8c983d" providerId="ADAL" clId="{B6175A9A-9840-8F44-90BC-6141A9BC48CA}" dt="2022-10-26T20:06:42.611" v="2725" actId="26606"/>
          <ac:spMkLst>
            <pc:docMk/>
            <pc:sldMk cId="3791100889" sldId="276"/>
            <ac:spMk id="10" creationId="{AA770EBD-5B77-46EC-BF58-EF27ACD6B47C}"/>
          </ac:spMkLst>
        </pc:spChg>
      </pc:sldChg>
      <pc:sldChg chg="addSp delSp modSp add mod setBg">
        <pc:chgData name="Katleho Mofokeng" userId="e131458a-c98c-4f2d-a428-47eeda8c983d" providerId="ADAL" clId="{B6175A9A-9840-8F44-90BC-6141A9BC48CA}" dt="2022-10-26T20:08:22.040" v="2733" actId="26606"/>
        <pc:sldMkLst>
          <pc:docMk/>
          <pc:sldMk cId="4124085249" sldId="277"/>
        </pc:sldMkLst>
        <pc:spChg chg="mod">
          <ac:chgData name="Katleho Mofokeng" userId="e131458a-c98c-4f2d-a428-47eeda8c983d" providerId="ADAL" clId="{B6175A9A-9840-8F44-90BC-6141A9BC48CA}" dt="2022-10-26T20:08:22.017" v="2732" actId="26606"/>
          <ac:spMkLst>
            <pc:docMk/>
            <pc:sldMk cId="4124085249" sldId="277"/>
            <ac:spMk id="2" creationId="{3ED4AD1E-6E98-B83D-CBAB-A5D04266B3F0}"/>
          </ac:spMkLst>
        </pc:spChg>
        <pc:spChg chg="mod">
          <ac:chgData name="Katleho Mofokeng" userId="e131458a-c98c-4f2d-a428-47eeda8c983d" providerId="ADAL" clId="{B6175A9A-9840-8F44-90BC-6141A9BC48CA}" dt="2022-10-26T20:08:22.017" v="2732" actId="26606"/>
          <ac:spMkLst>
            <pc:docMk/>
            <pc:sldMk cId="4124085249" sldId="277"/>
            <ac:spMk id="3" creationId="{4D6DC24E-146C-556E-2FB5-3743FB9FAFD3}"/>
          </ac:spMkLst>
        </pc:spChg>
        <pc:spChg chg="add del">
          <ac:chgData name="Katleho Mofokeng" userId="e131458a-c98c-4f2d-a428-47eeda8c983d" providerId="ADAL" clId="{B6175A9A-9840-8F44-90BC-6141A9BC48CA}" dt="2022-10-26T20:08:22.040" v="2733" actId="26606"/>
          <ac:spMkLst>
            <pc:docMk/>
            <pc:sldMk cId="4124085249" sldId="277"/>
            <ac:spMk id="8" creationId="{A0339EE9-5436-4860-BBFC-7CD7C90DBAE8}"/>
          </ac:spMkLst>
        </pc:spChg>
        <pc:spChg chg="add del">
          <ac:chgData name="Katleho Mofokeng" userId="e131458a-c98c-4f2d-a428-47eeda8c983d" providerId="ADAL" clId="{B6175A9A-9840-8F44-90BC-6141A9BC48CA}" dt="2022-10-26T20:08:22.040" v="2733" actId="26606"/>
          <ac:spMkLst>
            <pc:docMk/>
            <pc:sldMk cId="4124085249" sldId="277"/>
            <ac:spMk id="10" creationId="{AA770EBD-5B77-46EC-BF58-EF27ACD6B47C}"/>
          </ac:spMkLst>
        </pc:spChg>
        <pc:spChg chg="add del">
          <ac:chgData name="Katleho Mofokeng" userId="e131458a-c98c-4f2d-a428-47eeda8c983d" providerId="ADAL" clId="{B6175A9A-9840-8F44-90BC-6141A9BC48CA}" dt="2022-10-26T20:08:19.953" v="2730" actId="26606"/>
          <ac:spMkLst>
            <pc:docMk/>
            <pc:sldMk cId="4124085249" sldId="277"/>
            <ac:spMk id="15" creationId="{68717E5B-2C1D-4094-9D25-6FF6FBD92379}"/>
          </ac:spMkLst>
        </pc:spChg>
        <pc:spChg chg="add del">
          <ac:chgData name="Katleho Mofokeng" userId="e131458a-c98c-4f2d-a428-47eeda8c983d" providerId="ADAL" clId="{B6175A9A-9840-8F44-90BC-6141A9BC48CA}" dt="2022-10-26T20:08:19.953" v="2730" actId="26606"/>
          <ac:spMkLst>
            <pc:docMk/>
            <pc:sldMk cId="4124085249" sldId="277"/>
            <ac:spMk id="17" creationId="{6B6E033A-DB2E-49B8-B600-B38E0C280263}"/>
          </ac:spMkLst>
        </pc:spChg>
        <pc:spChg chg="add del">
          <ac:chgData name="Katleho Mofokeng" userId="e131458a-c98c-4f2d-a428-47eeda8c983d" providerId="ADAL" clId="{B6175A9A-9840-8F44-90BC-6141A9BC48CA}" dt="2022-10-26T20:08:22.017" v="2732" actId="26606"/>
          <ac:spMkLst>
            <pc:docMk/>
            <pc:sldMk cId="4124085249" sldId="277"/>
            <ac:spMk id="19" creationId="{95408913-B323-422F-B521-2957A5B7FEE8}"/>
          </ac:spMkLst>
        </pc:spChg>
        <pc:spChg chg="add del">
          <ac:chgData name="Katleho Mofokeng" userId="e131458a-c98c-4f2d-a428-47eeda8c983d" providerId="ADAL" clId="{B6175A9A-9840-8F44-90BC-6141A9BC48CA}" dt="2022-10-26T20:08:22.017" v="2732" actId="26606"/>
          <ac:spMkLst>
            <pc:docMk/>
            <pc:sldMk cId="4124085249" sldId="277"/>
            <ac:spMk id="20" creationId="{AA770EBD-5B77-46EC-BF58-EF27ACD6B47C}"/>
          </ac:spMkLst>
        </pc:spChg>
        <pc:spChg chg="add">
          <ac:chgData name="Katleho Mofokeng" userId="e131458a-c98c-4f2d-a428-47eeda8c983d" providerId="ADAL" clId="{B6175A9A-9840-8F44-90BC-6141A9BC48CA}" dt="2022-10-26T20:08:22.040" v="2733" actId="26606"/>
          <ac:spMkLst>
            <pc:docMk/>
            <pc:sldMk cId="4124085249" sldId="277"/>
            <ac:spMk id="22" creationId="{A0339EE9-5436-4860-BBFC-7CD7C90DBAE8}"/>
          </ac:spMkLst>
        </pc:spChg>
        <pc:spChg chg="add">
          <ac:chgData name="Katleho Mofokeng" userId="e131458a-c98c-4f2d-a428-47eeda8c983d" providerId="ADAL" clId="{B6175A9A-9840-8F44-90BC-6141A9BC48CA}" dt="2022-10-26T20:08:22.040" v="2733" actId="26606"/>
          <ac:spMkLst>
            <pc:docMk/>
            <pc:sldMk cId="4124085249" sldId="277"/>
            <ac:spMk id="23" creationId="{AA770EBD-5B77-46EC-BF58-EF27ACD6B47C}"/>
          </ac:spMkLst>
        </pc:spChg>
      </pc:sldChg>
      <pc:sldChg chg="addSp delSp modSp add del mod setBg">
        <pc:chgData name="Katleho Mofokeng" userId="e131458a-c98c-4f2d-a428-47eeda8c983d" providerId="ADAL" clId="{B6175A9A-9840-8F44-90BC-6141A9BC48CA}" dt="2022-10-26T20:41:39.309" v="2844" actId="2696"/>
        <pc:sldMkLst>
          <pc:docMk/>
          <pc:sldMk cId="1907427342" sldId="278"/>
        </pc:sldMkLst>
        <pc:spChg chg="mod">
          <ac:chgData name="Katleho Mofokeng" userId="e131458a-c98c-4f2d-a428-47eeda8c983d" providerId="ADAL" clId="{B6175A9A-9840-8F44-90BC-6141A9BC48CA}" dt="2022-10-26T20:06:55.584" v="2726" actId="26606"/>
          <ac:spMkLst>
            <pc:docMk/>
            <pc:sldMk cId="1907427342" sldId="278"/>
            <ac:spMk id="2" creationId="{3ED4AD1E-6E98-B83D-CBAB-A5D04266B3F0}"/>
          </ac:spMkLst>
        </pc:spChg>
        <pc:spChg chg="mod">
          <ac:chgData name="Katleho Mofokeng" userId="e131458a-c98c-4f2d-a428-47eeda8c983d" providerId="ADAL" clId="{B6175A9A-9840-8F44-90BC-6141A9BC48CA}" dt="2022-10-26T20:06:55.584" v="2726" actId="26606"/>
          <ac:spMkLst>
            <pc:docMk/>
            <pc:sldMk cId="1907427342" sldId="278"/>
            <ac:spMk id="3" creationId="{4D6DC24E-146C-556E-2FB5-3743FB9FAFD3}"/>
          </ac:spMkLst>
        </pc:spChg>
        <pc:spChg chg="add del">
          <ac:chgData name="Katleho Mofokeng" userId="e131458a-c98c-4f2d-a428-47eeda8c983d" providerId="ADAL" clId="{B6175A9A-9840-8F44-90BC-6141A9BC48CA}" dt="2022-10-26T15:52:53.840" v="134"/>
          <ac:spMkLst>
            <pc:docMk/>
            <pc:sldMk cId="1907427342" sldId="278"/>
            <ac:spMk id="4" creationId="{AFA3F61E-DE01-BD75-8ADF-858D0711C6CA}"/>
          </ac:spMkLst>
        </pc:spChg>
        <pc:spChg chg="add del">
          <ac:chgData name="Katleho Mofokeng" userId="e131458a-c98c-4f2d-a428-47eeda8c983d" providerId="ADAL" clId="{B6175A9A-9840-8F44-90BC-6141A9BC48CA}" dt="2022-10-26T15:53:00.697" v="137"/>
          <ac:spMkLst>
            <pc:docMk/>
            <pc:sldMk cId="1907427342" sldId="278"/>
            <ac:spMk id="5" creationId="{A54BE248-6C02-5AEE-2651-7822002A1254}"/>
          </ac:spMkLst>
        </pc:spChg>
        <pc:spChg chg="add">
          <ac:chgData name="Katleho Mofokeng" userId="e131458a-c98c-4f2d-a428-47eeda8c983d" providerId="ADAL" clId="{B6175A9A-9840-8F44-90BC-6141A9BC48CA}" dt="2022-10-26T20:06:55.584" v="2726" actId="26606"/>
          <ac:spMkLst>
            <pc:docMk/>
            <pc:sldMk cId="1907427342" sldId="278"/>
            <ac:spMk id="8" creationId="{A0339EE9-5436-4860-BBFC-7CD7C90DBAE8}"/>
          </ac:spMkLst>
        </pc:spChg>
        <pc:spChg chg="add">
          <ac:chgData name="Katleho Mofokeng" userId="e131458a-c98c-4f2d-a428-47eeda8c983d" providerId="ADAL" clId="{B6175A9A-9840-8F44-90BC-6141A9BC48CA}" dt="2022-10-26T20:06:55.584" v="2726" actId="26606"/>
          <ac:spMkLst>
            <pc:docMk/>
            <pc:sldMk cId="1907427342" sldId="278"/>
            <ac:spMk id="10" creationId="{AA770EBD-5B77-46EC-BF58-EF27ACD6B47C}"/>
          </ac:spMkLst>
        </pc:spChg>
        <pc:picChg chg="add del">
          <ac:chgData name="Katleho Mofokeng" userId="e131458a-c98c-4f2d-a428-47eeda8c983d" providerId="ADAL" clId="{B6175A9A-9840-8F44-90BC-6141A9BC48CA}" dt="2022-10-26T15:52:53.840" v="134"/>
          <ac:picMkLst>
            <pc:docMk/>
            <pc:sldMk cId="1907427342" sldId="278"/>
            <ac:picMk id="1026" creationId="{DD1D9228-5A2B-D625-0ADB-09D48A973C10}"/>
          </ac:picMkLst>
        </pc:picChg>
        <pc:picChg chg="add del">
          <ac:chgData name="Katleho Mofokeng" userId="e131458a-c98c-4f2d-a428-47eeda8c983d" providerId="ADAL" clId="{B6175A9A-9840-8F44-90BC-6141A9BC48CA}" dt="2022-10-26T15:53:00.697" v="137"/>
          <ac:picMkLst>
            <pc:docMk/>
            <pc:sldMk cId="1907427342" sldId="278"/>
            <ac:picMk id="1028" creationId="{DEB33DC2-160E-D668-2B1F-2F6C93B7B544}"/>
          </ac:picMkLst>
        </pc:picChg>
      </pc:sldChg>
      <pc:sldChg chg="addSp modSp add mod setBg">
        <pc:chgData name="Katleho Mofokeng" userId="e131458a-c98c-4f2d-a428-47eeda8c983d" providerId="ADAL" clId="{B6175A9A-9840-8F44-90BC-6141A9BC48CA}" dt="2022-10-26T20:08:00.900" v="2728" actId="26606"/>
        <pc:sldMkLst>
          <pc:docMk/>
          <pc:sldMk cId="373426085" sldId="279"/>
        </pc:sldMkLst>
        <pc:spChg chg="mod">
          <ac:chgData name="Katleho Mofokeng" userId="e131458a-c98c-4f2d-a428-47eeda8c983d" providerId="ADAL" clId="{B6175A9A-9840-8F44-90BC-6141A9BC48CA}" dt="2022-10-26T20:08:00.900" v="2728" actId="26606"/>
          <ac:spMkLst>
            <pc:docMk/>
            <pc:sldMk cId="373426085" sldId="279"/>
            <ac:spMk id="2" creationId="{3ED4AD1E-6E98-B83D-CBAB-A5D04266B3F0}"/>
          </ac:spMkLst>
        </pc:spChg>
        <pc:spChg chg="mod">
          <ac:chgData name="Katleho Mofokeng" userId="e131458a-c98c-4f2d-a428-47eeda8c983d" providerId="ADAL" clId="{B6175A9A-9840-8F44-90BC-6141A9BC48CA}" dt="2022-10-26T20:08:00.900" v="2728" actId="26606"/>
          <ac:spMkLst>
            <pc:docMk/>
            <pc:sldMk cId="373426085" sldId="279"/>
            <ac:spMk id="3" creationId="{4D6DC24E-146C-556E-2FB5-3743FB9FAFD3}"/>
          </ac:spMkLst>
        </pc:spChg>
        <pc:spChg chg="add">
          <ac:chgData name="Katleho Mofokeng" userId="e131458a-c98c-4f2d-a428-47eeda8c983d" providerId="ADAL" clId="{B6175A9A-9840-8F44-90BC-6141A9BC48CA}" dt="2022-10-26T20:08:00.900" v="2728" actId="26606"/>
          <ac:spMkLst>
            <pc:docMk/>
            <pc:sldMk cId="373426085" sldId="279"/>
            <ac:spMk id="8" creationId="{A0339EE9-5436-4860-BBFC-7CD7C90DBAE8}"/>
          </ac:spMkLst>
        </pc:spChg>
        <pc:spChg chg="add">
          <ac:chgData name="Katleho Mofokeng" userId="e131458a-c98c-4f2d-a428-47eeda8c983d" providerId="ADAL" clId="{B6175A9A-9840-8F44-90BC-6141A9BC48CA}" dt="2022-10-26T20:08:00.900" v="2728" actId="26606"/>
          <ac:spMkLst>
            <pc:docMk/>
            <pc:sldMk cId="373426085" sldId="279"/>
            <ac:spMk id="10" creationId="{AA770EBD-5B77-46EC-BF58-EF27ACD6B47C}"/>
          </ac:spMkLst>
        </pc:spChg>
      </pc:sldChg>
      <pc:sldChg chg="new del">
        <pc:chgData name="Katleho Mofokeng" userId="e131458a-c98c-4f2d-a428-47eeda8c983d" providerId="ADAL" clId="{B6175A9A-9840-8F44-90BC-6141A9BC48CA}" dt="2022-10-26T15:56:18.131" v="167" actId="680"/>
        <pc:sldMkLst>
          <pc:docMk/>
          <pc:sldMk cId="4256009518" sldId="279"/>
        </pc:sldMkLst>
      </pc:sldChg>
      <pc:sldChg chg="addSp modSp add mod setBg">
        <pc:chgData name="Katleho Mofokeng" userId="e131458a-c98c-4f2d-a428-47eeda8c983d" providerId="ADAL" clId="{B6175A9A-9840-8F44-90BC-6141A9BC48CA}" dt="2022-10-26T20:48:44.437" v="2854" actId="20577"/>
        <pc:sldMkLst>
          <pc:docMk/>
          <pc:sldMk cId="985663738" sldId="280"/>
        </pc:sldMkLst>
        <pc:spChg chg="mod">
          <ac:chgData name="Katleho Mofokeng" userId="e131458a-c98c-4f2d-a428-47eeda8c983d" providerId="ADAL" clId="{B6175A9A-9840-8F44-90BC-6141A9BC48CA}" dt="2022-10-26T20:08:34.517" v="2734" actId="26606"/>
          <ac:spMkLst>
            <pc:docMk/>
            <pc:sldMk cId="985663738" sldId="280"/>
            <ac:spMk id="2" creationId="{3ED4AD1E-6E98-B83D-CBAB-A5D04266B3F0}"/>
          </ac:spMkLst>
        </pc:spChg>
        <pc:spChg chg="mod">
          <ac:chgData name="Katleho Mofokeng" userId="e131458a-c98c-4f2d-a428-47eeda8c983d" providerId="ADAL" clId="{B6175A9A-9840-8F44-90BC-6141A9BC48CA}" dt="2022-10-26T20:48:44.437" v="2854" actId="20577"/>
          <ac:spMkLst>
            <pc:docMk/>
            <pc:sldMk cId="985663738" sldId="280"/>
            <ac:spMk id="3" creationId="{4D6DC24E-146C-556E-2FB5-3743FB9FAFD3}"/>
          </ac:spMkLst>
        </pc:spChg>
        <pc:spChg chg="add">
          <ac:chgData name="Katleho Mofokeng" userId="e131458a-c98c-4f2d-a428-47eeda8c983d" providerId="ADAL" clId="{B6175A9A-9840-8F44-90BC-6141A9BC48CA}" dt="2022-10-26T20:08:34.517" v="2734" actId="26606"/>
          <ac:spMkLst>
            <pc:docMk/>
            <pc:sldMk cId="985663738" sldId="280"/>
            <ac:spMk id="8" creationId="{A0339EE9-5436-4860-BBFC-7CD7C90DBAE8}"/>
          </ac:spMkLst>
        </pc:spChg>
        <pc:spChg chg="add">
          <ac:chgData name="Katleho Mofokeng" userId="e131458a-c98c-4f2d-a428-47eeda8c983d" providerId="ADAL" clId="{B6175A9A-9840-8F44-90BC-6141A9BC48CA}" dt="2022-10-26T20:08:34.517" v="2734" actId="26606"/>
          <ac:spMkLst>
            <pc:docMk/>
            <pc:sldMk cId="985663738" sldId="280"/>
            <ac:spMk id="10" creationId="{AA770EBD-5B77-46EC-BF58-EF27ACD6B47C}"/>
          </ac:spMkLst>
        </pc:spChg>
      </pc:sldChg>
      <pc:sldChg chg="addSp delSp modSp add mod setBg">
        <pc:chgData name="Katleho Mofokeng" userId="e131458a-c98c-4f2d-a428-47eeda8c983d" providerId="ADAL" clId="{B6175A9A-9840-8F44-90BC-6141A9BC48CA}" dt="2022-10-26T20:49:40.240" v="2855" actId="20577"/>
        <pc:sldMkLst>
          <pc:docMk/>
          <pc:sldMk cId="890767404" sldId="281"/>
        </pc:sldMkLst>
        <pc:spChg chg="mod">
          <ac:chgData name="Katleho Mofokeng" userId="e131458a-c98c-4f2d-a428-47eeda8c983d" providerId="ADAL" clId="{B6175A9A-9840-8F44-90BC-6141A9BC48CA}" dt="2022-10-26T20:08:44.927" v="2735" actId="26606"/>
          <ac:spMkLst>
            <pc:docMk/>
            <pc:sldMk cId="890767404" sldId="281"/>
            <ac:spMk id="2" creationId="{3ED4AD1E-6E98-B83D-CBAB-A5D04266B3F0}"/>
          </ac:spMkLst>
        </pc:spChg>
        <pc:spChg chg="mod">
          <ac:chgData name="Katleho Mofokeng" userId="e131458a-c98c-4f2d-a428-47eeda8c983d" providerId="ADAL" clId="{B6175A9A-9840-8F44-90BC-6141A9BC48CA}" dt="2022-10-26T20:49:40.240" v="2855" actId="20577"/>
          <ac:spMkLst>
            <pc:docMk/>
            <pc:sldMk cId="890767404" sldId="281"/>
            <ac:spMk id="3" creationId="{4D6DC24E-146C-556E-2FB5-3743FB9FAFD3}"/>
          </ac:spMkLst>
        </pc:spChg>
        <pc:spChg chg="add del">
          <ac:chgData name="Katleho Mofokeng" userId="e131458a-c98c-4f2d-a428-47eeda8c983d" providerId="ADAL" clId="{B6175A9A-9840-8F44-90BC-6141A9BC48CA}" dt="2022-10-26T16:09:30.783" v="228"/>
          <ac:spMkLst>
            <pc:docMk/>
            <pc:sldMk cId="890767404" sldId="281"/>
            <ac:spMk id="4" creationId="{7EBA3CC3-37EC-C995-9001-4E1F85BC071E}"/>
          </ac:spMkLst>
        </pc:spChg>
        <pc:spChg chg="add del">
          <ac:chgData name="Katleho Mofokeng" userId="e131458a-c98c-4f2d-a428-47eeda8c983d" providerId="ADAL" clId="{B6175A9A-9840-8F44-90BC-6141A9BC48CA}" dt="2022-10-26T16:09:36.196" v="230"/>
          <ac:spMkLst>
            <pc:docMk/>
            <pc:sldMk cId="890767404" sldId="281"/>
            <ac:spMk id="5" creationId="{3C77D10B-59ED-9A44-8737-4D2F2D8F652E}"/>
          </ac:spMkLst>
        </pc:spChg>
        <pc:spChg chg="add del">
          <ac:chgData name="Katleho Mofokeng" userId="e131458a-c98c-4f2d-a428-47eeda8c983d" providerId="ADAL" clId="{B6175A9A-9840-8F44-90BC-6141A9BC48CA}" dt="2022-10-26T16:09:39.661" v="233"/>
          <ac:spMkLst>
            <pc:docMk/>
            <pc:sldMk cId="890767404" sldId="281"/>
            <ac:spMk id="6" creationId="{FE9B36AC-90D9-19B7-E9CD-3DCCA2073345}"/>
          </ac:spMkLst>
        </pc:spChg>
        <pc:spChg chg="add del">
          <ac:chgData name="Katleho Mofokeng" userId="e131458a-c98c-4f2d-a428-47eeda8c983d" providerId="ADAL" clId="{B6175A9A-9840-8F44-90BC-6141A9BC48CA}" dt="2022-10-26T16:09:53.862" v="238"/>
          <ac:spMkLst>
            <pc:docMk/>
            <pc:sldMk cId="890767404" sldId="281"/>
            <ac:spMk id="7" creationId="{3B50AEA4-0A9D-5E29-81BC-F2B5D5C91A65}"/>
          </ac:spMkLst>
        </pc:spChg>
        <pc:spChg chg="add del">
          <ac:chgData name="Katleho Mofokeng" userId="e131458a-c98c-4f2d-a428-47eeda8c983d" providerId="ADAL" clId="{B6175A9A-9840-8F44-90BC-6141A9BC48CA}" dt="2022-10-26T16:10:00.342" v="242"/>
          <ac:spMkLst>
            <pc:docMk/>
            <pc:sldMk cId="890767404" sldId="281"/>
            <ac:spMk id="8" creationId="{19404622-0685-8196-B7C8-A1DA1BC0EAFD}"/>
          </ac:spMkLst>
        </pc:spChg>
        <pc:spChg chg="add del">
          <ac:chgData name="Katleho Mofokeng" userId="e131458a-c98c-4f2d-a428-47eeda8c983d" providerId="ADAL" clId="{B6175A9A-9840-8F44-90BC-6141A9BC48CA}" dt="2022-10-26T16:10:37.335" v="277"/>
          <ac:spMkLst>
            <pc:docMk/>
            <pc:sldMk cId="890767404" sldId="281"/>
            <ac:spMk id="9" creationId="{78F63EF2-298F-695A-42D4-386465670819}"/>
          </ac:spMkLst>
        </pc:spChg>
        <pc:spChg chg="add del">
          <ac:chgData name="Katleho Mofokeng" userId="e131458a-c98c-4f2d-a428-47eeda8c983d" providerId="ADAL" clId="{B6175A9A-9840-8F44-90BC-6141A9BC48CA}" dt="2022-10-26T16:10:41.477" v="279"/>
          <ac:spMkLst>
            <pc:docMk/>
            <pc:sldMk cId="890767404" sldId="281"/>
            <ac:spMk id="10" creationId="{496E1772-289F-0F97-95D8-CF8769C6B44A}"/>
          </ac:spMkLst>
        </pc:spChg>
        <pc:spChg chg="add del">
          <ac:chgData name="Katleho Mofokeng" userId="e131458a-c98c-4f2d-a428-47eeda8c983d" providerId="ADAL" clId="{B6175A9A-9840-8F44-90BC-6141A9BC48CA}" dt="2022-10-26T16:12:58.836" v="427"/>
          <ac:spMkLst>
            <pc:docMk/>
            <pc:sldMk cId="890767404" sldId="281"/>
            <ac:spMk id="11" creationId="{299D4DC0-508E-B267-DEB3-297315D29E5F}"/>
          </ac:spMkLst>
        </pc:spChg>
        <pc:spChg chg="add">
          <ac:chgData name="Katleho Mofokeng" userId="e131458a-c98c-4f2d-a428-47eeda8c983d" providerId="ADAL" clId="{B6175A9A-9840-8F44-90BC-6141A9BC48CA}" dt="2022-10-26T20:08:44.927" v="2735" actId="26606"/>
          <ac:spMkLst>
            <pc:docMk/>
            <pc:sldMk cId="890767404" sldId="281"/>
            <ac:spMk id="12" creationId="{A0339EE9-5436-4860-BBFC-7CD7C90DBAE8}"/>
          </ac:spMkLst>
        </pc:spChg>
        <pc:spChg chg="add">
          <ac:chgData name="Katleho Mofokeng" userId="e131458a-c98c-4f2d-a428-47eeda8c983d" providerId="ADAL" clId="{B6175A9A-9840-8F44-90BC-6141A9BC48CA}" dt="2022-10-26T20:08:44.927" v="2735" actId="26606"/>
          <ac:spMkLst>
            <pc:docMk/>
            <pc:sldMk cId="890767404" sldId="281"/>
            <ac:spMk id="13" creationId="{AA770EBD-5B77-46EC-BF58-EF27ACD6B47C}"/>
          </ac:spMkLst>
        </pc:spChg>
        <pc:picChg chg="add del">
          <ac:chgData name="Katleho Mofokeng" userId="e131458a-c98c-4f2d-a428-47eeda8c983d" providerId="ADAL" clId="{B6175A9A-9840-8F44-90BC-6141A9BC48CA}" dt="2022-10-26T16:09:30.783" v="228"/>
          <ac:picMkLst>
            <pc:docMk/>
            <pc:sldMk cId="890767404" sldId="281"/>
            <ac:picMk id="2050" creationId="{378848E3-36E8-5A2E-304D-1FBF4AF85261}"/>
          </ac:picMkLst>
        </pc:picChg>
        <pc:picChg chg="add del">
          <ac:chgData name="Katleho Mofokeng" userId="e131458a-c98c-4f2d-a428-47eeda8c983d" providerId="ADAL" clId="{B6175A9A-9840-8F44-90BC-6141A9BC48CA}" dt="2022-10-26T16:09:36.196" v="230"/>
          <ac:picMkLst>
            <pc:docMk/>
            <pc:sldMk cId="890767404" sldId="281"/>
            <ac:picMk id="2052" creationId="{62683693-0770-8816-4DF2-5FE811CC9A47}"/>
          </ac:picMkLst>
        </pc:picChg>
        <pc:picChg chg="add del">
          <ac:chgData name="Katleho Mofokeng" userId="e131458a-c98c-4f2d-a428-47eeda8c983d" providerId="ADAL" clId="{B6175A9A-9840-8F44-90BC-6141A9BC48CA}" dt="2022-10-26T16:09:39.661" v="233"/>
          <ac:picMkLst>
            <pc:docMk/>
            <pc:sldMk cId="890767404" sldId="281"/>
            <ac:picMk id="2054" creationId="{2A4C815F-45ED-A95D-710B-8C422446F5D8}"/>
          </ac:picMkLst>
        </pc:picChg>
        <pc:picChg chg="add del">
          <ac:chgData name="Katleho Mofokeng" userId="e131458a-c98c-4f2d-a428-47eeda8c983d" providerId="ADAL" clId="{B6175A9A-9840-8F44-90BC-6141A9BC48CA}" dt="2022-10-26T16:09:53.862" v="238"/>
          <ac:picMkLst>
            <pc:docMk/>
            <pc:sldMk cId="890767404" sldId="281"/>
            <ac:picMk id="2056" creationId="{85608137-035A-1049-9B5B-26DB9530E67A}"/>
          </ac:picMkLst>
        </pc:picChg>
        <pc:picChg chg="add del">
          <ac:chgData name="Katleho Mofokeng" userId="e131458a-c98c-4f2d-a428-47eeda8c983d" providerId="ADAL" clId="{B6175A9A-9840-8F44-90BC-6141A9BC48CA}" dt="2022-10-26T16:10:00.342" v="242"/>
          <ac:picMkLst>
            <pc:docMk/>
            <pc:sldMk cId="890767404" sldId="281"/>
            <ac:picMk id="2058" creationId="{B993F45A-1186-A635-DE4A-6F20D0FEDA29}"/>
          </ac:picMkLst>
        </pc:picChg>
        <pc:picChg chg="add del">
          <ac:chgData name="Katleho Mofokeng" userId="e131458a-c98c-4f2d-a428-47eeda8c983d" providerId="ADAL" clId="{B6175A9A-9840-8F44-90BC-6141A9BC48CA}" dt="2022-10-26T16:10:37.335" v="277"/>
          <ac:picMkLst>
            <pc:docMk/>
            <pc:sldMk cId="890767404" sldId="281"/>
            <ac:picMk id="2060" creationId="{92C6F39F-A1AC-4329-00BE-C72E40C4FF06}"/>
          </ac:picMkLst>
        </pc:picChg>
        <pc:picChg chg="add del">
          <ac:chgData name="Katleho Mofokeng" userId="e131458a-c98c-4f2d-a428-47eeda8c983d" providerId="ADAL" clId="{B6175A9A-9840-8F44-90BC-6141A9BC48CA}" dt="2022-10-26T16:10:41.477" v="279"/>
          <ac:picMkLst>
            <pc:docMk/>
            <pc:sldMk cId="890767404" sldId="281"/>
            <ac:picMk id="2062" creationId="{436FC976-8C3A-D793-E3B8-DFAFEFDF24C0}"/>
          </ac:picMkLst>
        </pc:picChg>
        <pc:picChg chg="add del">
          <ac:chgData name="Katleho Mofokeng" userId="e131458a-c98c-4f2d-a428-47eeda8c983d" providerId="ADAL" clId="{B6175A9A-9840-8F44-90BC-6141A9BC48CA}" dt="2022-10-26T16:12:58.836" v="427"/>
          <ac:picMkLst>
            <pc:docMk/>
            <pc:sldMk cId="890767404" sldId="281"/>
            <ac:picMk id="2064" creationId="{7E9364D2-CFD5-526F-C051-7DC1694636A9}"/>
          </ac:picMkLst>
        </pc:picChg>
      </pc:sldChg>
      <pc:sldChg chg="addSp delSp modSp add mod setBg">
        <pc:chgData name="Katleho Mofokeng" userId="e131458a-c98c-4f2d-a428-47eeda8c983d" providerId="ADAL" clId="{B6175A9A-9840-8F44-90BC-6141A9BC48CA}" dt="2022-10-26T20:08:52.758" v="2736" actId="26606"/>
        <pc:sldMkLst>
          <pc:docMk/>
          <pc:sldMk cId="1552311474" sldId="282"/>
        </pc:sldMkLst>
        <pc:spChg chg="mod">
          <ac:chgData name="Katleho Mofokeng" userId="e131458a-c98c-4f2d-a428-47eeda8c983d" providerId="ADAL" clId="{B6175A9A-9840-8F44-90BC-6141A9BC48CA}" dt="2022-10-26T20:08:52.758" v="2736" actId="26606"/>
          <ac:spMkLst>
            <pc:docMk/>
            <pc:sldMk cId="1552311474" sldId="282"/>
            <ac:spMk id="2" creationId="{3ED4AD1E-6E98-B83D-CBAB-A5D04266B3F0}"/>
          </ac:spMkLst>
        </pc:spChg>
        <pc:spChg chg="mod">
          <ac:chgData name="Katleho Mofokeng" userId="e131458a-c98c-4f2d-a428-47eeda8c983d" providerId="ADAL" clId="{B6175A9A-9840-8F44-90BC-6141A9BC48CA}" dt="2022-10-26T20:08:52.758" v="2736" actId="26606"/>
          <ac:spMkLst>
            <pc:docMk/>
            <pc:sldMk cId="1552311474" sldId="282"/>
            <ac:spMk id="3" creationId="{4D6DC24E-146C-556E-2FB5-3743FB9FAFD3}"/>
          </ac:spMkLst>
        </pc:spChg>
        <pc:spChg chg="add del">
          <ac:chgData name="Katleho Mofokeng" userId="e131458a-c98c-4f2d-a428-47eeda8c983d" providerId="ADAL" clId="{B6175A9A-9840-8F44-90BC-6141A9BC48CA}" dt="2022-10-26T16:13:18.832" v="431"/>
          <ac:spMkLst>
            <pc:docMk/>
            <pc:sldMk cId="1552311474" sldId="282"/>
            <ac:spMk id="4" creationId="{F8B3B518-096B-BA75-9474-B168F811BA87}"/>
          </ac:spMkLst>
        </pc:spChg>
        <pc:spChg chg="add del mod">
          <ac:chgData name="Katleho Mofokeng" userId="e131458a-c98c-4f2d-a428-47eeda8c983d" providerId="ADAL" clId="{B6175A9A-9840-8F44-90BC-6141A9BC48CA}" dt="2022-10-26T16:13:39.379" v="435"/>
          <ac:spMkLst>
            <pc:docMk/>
            <pc:sldMk cId="1552311474" sldId="282"/>
            <ac:spMk id="5" creationId="{9C36AAA3-9A8D-EAE8-8A5B-4783435CC133}"/>
          </ac:spMkLst>
        </pc:spChg>
        <pc:spChg chg="add del">
          <ac:chgData name="Katleho Mofokeng" userId="e131458a-c98c-4f2d-a428-47eeda8c983d" providerId="ADAL" clId="{B6175A9A-9840-8F44-90BC-6141A9BC48CA}" dt="2022-10-26T16:13:47.270" v="437"/>
          <ac:spMkLst>
            <pc:docMk/>
            <pc:sldMk cId="1552311474" sldId="282"/>
            <ac:spMk id="6" creationId="{AD0BB105-1342-5F91-632F-57CF0C616F28}"/>
          </ac:spMkLst>
        </pc:spChg>
        <pc:spChg chg="add del mod">
          <ac:chgData name="Katleho Mofokeng" userId="e131458a-c98c-4f2d-a428-47eeda8c983d" providerId="ADAL" clId="{B6175A9A-9840-8F44-90BC-6141A9BC48CA}" dt="2022-10-26T16:15:26.840" v="465"/>
          <ac:spMkLst>
            <pc:docMk/>
            <pc:sldMk cId="1552311474" sldId="282"/>
            <ac:spMk id="7" creationId="{81804A01-9886-C54B-88CB-4C3420555053}"/>
          </ac:spMkLst>
        </pc:spChg>
        <pc:spChg chg="add del">
          <ac:chgData name="Katleho Mofokeng" userId="e131458a-c98c-4f2d-a428-47eeda8c983d" providerId="ADAL" clId="{B6175A9A-9840-8F44-90BC-6141A9BC48CA}" dt="2022-10-26T16:15:50.568" v="469"/>
          <ac:spMkLst>
            <pc:docMk/>
            <pc:sldMk cId="1552311474" sldId="282"/>
            <ac:spMk id="8" creationId="{DF5856CD-960A-CC7B-0284-6DBCACC1B6A7}"/>
          </ac:spMkLst>
        </pc:spChg>
        <pc:spChg chg="add del">
          <ac:chgData name="Katleho Mofokeng" userId="e131458a-c98c-4f2d-a428-47eeda8c983d" providerId="ADAL" clId="{B6175A9A-9840-8F44-90BC-6141A9BC48CA}" dt="2022-10-26T16:16:26.243" v="477"/>
          <ac:spMkLst>
            <pc:docMk/>
            <pc:sldMk cId="1552311474" sldId="282"/>
            <ac:spMk id="9" creationId="{40470114-DE3C-8AD4-E88D-60BC9EA4B3DB}"/>
          </ac:spMkLst>
        </pc:spChg>
        <pc:spChg chg="add">
          <ac:chgData name="Katleho Mofokeng" userId="e131458a-c98c-4f2d-a428-47eeda8c983d" providerId="ADAL" clId="{B6175A9A-9840-8F44-90BC-6141A9BC48CA}" dt="2022-10-26T20:08:52.758" v="2736" actId="26606"/>
          <ac:spMkLst>
            <pc:docMk/>
            <pc:sldMk cId="1552311474" sldId="282"/>
            <ac:spMk id="10" creationId="{AA770EBD-5B77-46EC-BF58-EF27ACD6B47C}"/>
          </ac:spMkLst>
        </pc:spChg>
        <pc:spChg chg="add">
          <ac:chgData name="Katleho Mofokeng" userId="e131458a-c98c-4f2d-a428-47eeda8c983d" providerId="ADAL" clId="{B6175A9A-9840-8F44-90BC-6141A9BC48CA}" dt="2022-10-26T20:08:52.758" v="2736" actId="26606"/>
          <ac:spMkLst>
            <pc:docMk/>
            <pc:sldMk cId="1552311474" sldId="282"/>
            <ac:spMk id="11" creationId="{A0339EE9-5436-4860-BBFC-7CD7C90DBAE8}"/>
          </ac:spMkLst>
        </pc:spChg>
        <pc:picChg chg="add del">
          <ac:chgData name="Katleho Mofokeng" userId="e131458a-c98c-4f2d-a428-47eeda8c983d" providerId="ADAL" clId="{B6175A9A-9840-8F44-90BC-6141A9BC48CA}" dt="2022-10-26T16:13:18.832" v="431"/>
          <ac:picMkLst>
            <pc:docMk/>
            <pc:sldMk cId="1552311474" sldId="282"/>
            <ac:picMk id="4098" creationId="{BD117343-E7E3-BBE5-4A1C-A9C88A64E14F}"/>
          </ac:picMkLst>
        </pc:picChg>
        <pc:picChg chg="add del mod">
          <ac:chgData name="Katleho Mofokeng" userId="e131458a-c98c-4f2d-a428-47eeda8c983d" providerId="ADAL" clId="{B6175A9A-9840-8F44-90BC-6141A9BC48CA}" dt="2022-10-26T16:13:39.379" v="435"/>
          <ac:picMkLst>
            <pc:docMk/>
            <pc:sldMk cId="1552311474" sldId="282"/>
            <ac:picMk id="4100" creationId="{A2CD66EB-67E8-36D8-A741-B199ADBE9EA3}"/>
          </ac:picMkLst>
        </pc:picChg>
        <pc:picChg chg="add del">
          <ac:chgData name="Katleho Mofokeng" userId="e131458a-c98c-4f2d-a428-47eeda8c983d" providerId="ADAL" clId="{B6175A9A-9840-8F44-90BC-6141A9BC48CA}" dt="2022-10-26T16:13:47.270" v="437"/>
          <ac:picMkLst>
            <pc:docMk/>
            <pc:sldMk cId="1552311474" sldId="282"/>
            <ac:picMk id="4102" creationId="{E5AF2246-9158-A8C7-D269-5A1B2BC8FE01}"/>
          </ac:picMkLst>
        </pc:picChg>
        <pc:picChg chg="add del mod">
          <ac:chgData name="Katleho Mofokeng" userId="e131458a-c98c-4f2d-a428-47eeda8c983d" providerId="ADAL" clId="{B6175A9A-9840-8F44-90BC-6141A9BC48CA}" dt="2022-10-26T16:15:26.840" v="465"/>
          <ac:picMkLst>
            <pc:docMk/>
            <pc:sldMk cId="1552311474" sldId="282"/>
            <ac:picMk id="4104" creationId="{9FE5C2F5-8D37-D291-0FDC-C8BB3DD3D349}"/>
          </ac:picMkLst>
        </pc:picChg>
        <pc:picChg chg="add del">
          <ac:chgData name="Katleho Mofokeng" userId="e131458a-c98c-4f2d-a428-47eeda8c983d" providerId="ADAL" clId="{B6175A9A-9840-8F44-90BC-6141A9BC48CA}" dt="2022-10-26T16:15:50.568" v="469"/>
          <ac:picMkLst>
            <pc:docMk/>
            <pc:sldMk cId="1552311474" sldId="282"/>
            <ac:picMk id="4106" creationId="{05CAC972-33E1-8E79-89FA-4FB1E3664CB8}"/>
          </ac:picMkLst>
        </pc:picChg>
        <pc:picChg chg="add del">
          <ac:chgData name="Katleho Mofokeng" userId="e131458a-c98c-4f2d-a428-47eeda8c983d" providerId="ADAL" clId="{B6175A9A-9840-8F44-90BC-6141A9BC48CA}" dt="2022-10-26T16:16:26.243" v="477"/>
          <ac:picMkLst>
            <pc:docMk/>
            <pc:sldMk cId="1552311474" sldId="282"/>
            <ac:picMk id="4108" creationId="{C318483E-F7AF-E5C2-FBA7-154A7ABB1793}"/>
          </ac:picMkLst>
        </pc:picChg>
      </pc:sldChg>
      <pc:sldChg chg="addSp delSp modSp add mod setBg">
        <pc:chgData name="Katleho Mofokeng" userId="e131458a-c98c-4f2d-a428-47eeda8c983d" providerId="ADAL" clId="{B6175A9A-9840-8F44-90BC-6141A9BC48CA}" dt="2022-10-26T20:49:57.237" v="2856" actId="20577"/>
        <pc:sldMkLst>
          <pc:docMk/>
          <pc:sldMk cId="876182966" sldId="283"/>
        </pc:sldMkLst>
        <pc:spChg chg="mod">
          <ac:chgData name="Katleho Mofokeng" userId="e131458a-c98c-4f2d-a428-47eeda8c983d" providerId="ADAL" clId="{B6175A9A-9840-8F44-90BC-6141A9BC48CA}" dt="2022-10-26T20:09:33.312" v="2739" actId="26606"/>
          <ac:spMkLst>
            <pc:docMk/>
            <pc:sldMk cId="876182966" sldId="283"/>
            <ac:spMk id="2" creationId="{3ED4AD1E-6E98-B83D-CBAB-A5D04266B3F0}"/>
          </ac:spMkLst>
        </pc:spChg>
        <pc:spChg chg="mod">
          <ac:chgData name="Katleho Mofokeng" userId="e131458a-c98c-4f2d-a428-47eeda8c983d" providerId="ADAL" clId="{B6175A9A-9840-8F44-90BC-6141A9BC48CA}" dt="2022-10-26T20:49:57.237" v="2856" actId="20577"/>
          <ac:spMkLst>
            <pc:docMk/>
            <pc:sldMk cId="876182966" sldId="283"/>
            <ac:spMk id="3" creationId="{4D6DC24E-146C-556E-2FB5-3743FB9FAFD3}"/>
          </ac:spMkLst>
        </pc:spChg>
        <pc:spChg chg="add del">
          <ac:chgData name="Katleho Mofokeng" userId="e131458a-c98c-4f2d-a428-47eeda8c983d" providerId="ADAL" clId="{B6175A9A-9840-8F44-90BC-6141A9BC48CA}" dt="2022-10-26T16:26:35.091" v="706"/>
          <ac:spMkLst>
            <pc:docMk/>
            <pc:sldMk cId="876182966" sldId="283"/>
            <ac:spMk id="4" creationId="{7012E794-7489-E72B-E8F6-0262B5A27422}"/>
          </ac:spMkLst>
        </pc:spChg>
        <pc:spChg chg="add del">
          <ac:chgData name="Katleho Mofokeng" userId="e131458a-c98c-4f2d-a428-47eeda8c983d" providerId="ADAL" clId="{B6175A9A-9840-8F44-90BC-6141A9BC48CA}" dt="2022-10-26T16:26:41.382" v="709"/>
          <ac:spMkLst>
            <pc:docMk/>
            <pc:sldMk cId="876182966" sldId="283"/>
            <ac:spMk id="5" creationId="{675840C3-6E01-20C9-2C36-31434B2D015A}"/>
          </ac:spMkLst>
        </pc:spChg>
        <pc:spChg chg="add del">
          <ac:chgData name="Katleho Mofokeng" userId="e131458a-c98c-4f2d-a428-47eeda8c983d" providerId="ADAL" clId="{B6175A9A-9840-8F44-90BC-6141A9BC48CA}" dt="2022-10-26T16:51:30.944" v="1091"/>
          <ac:spMkLst>
            <pc:docMk/>
            <pc:sldMk cId="876182966" sldId="283"/>
            <ac:spMk id="6" creationId="{E7A4ACB4-6C62-080D-9ACB-044C769F2A32}"/>
          </ac:spMkLst>
        </pc:spChg>
        <pc:spChg chg="add">
          <ac:chgData name="Katleho Mofokeng" userId="e131458a-c98c-4f2d-a428-47eeda8c983d" providerId="ADAL" clId="{B6175A9A-9840-8F44-90BC-6141A9BC48CA}" dt="2022-10-26T20:09:33.312" v="2739" actId="26606"/>
          <ac:spMkLst>
            <pc:docMk/>
            <pc:sldMk cId="876182966" sldId="283"/>
            <ac:spMk id="8" creationId="{A0339EE9-5436-4860-BBFC-7CD7C90DBAE8}"/>
          </ac:spMkLst>
        </pc:spChg>
        <pc:spChg chg="add">
          <ac:chgData name="Katleho Mofokeng" userId="e131458a-c98c-4f2d-a428-47eeda8c983d" providerId="ADAL" clId="{B6175A9A-9840-8F44-90BC-6141A9BC48CA}" dt="2022-10-26T20:09:33.312" v="2739" actId="26606"/>
          <ac:spMkLst>
            <pc:docMk/>
            <pc:sldMk cId="876182966" sldId="283"/>
            <ac:spMk id="10" creationId="{AA770EBD-5B77-46EC-BF58-EF27ACD6B47C}"/>
          </ac:spMkLst>
        </pc:spChg>
        <pc:picChg chg="add del">
          <ac:chgData name="Katleho Mofokeng" userId="e131458a-c98c-4f2d-a428-47eeda8c983d" providerId="ADAL" clId="{B6175A9A-9840-8F44-90BC-6141A9BC48CA}" dt="2022-10-26T16:26:35.091" v="706"/>
          <ac:picMkLst>
            <pc:docMk/>
            <pc:sldMk cId="876182966" sldId="283"/>
            <ac:picMk id="6146" creationId="{D4916DDD-033E-46BC-3F50-56676B9170E6}"/>
          </ac:picMkLst>
        </pc:picChg>
        <pc:picChg chg="add del">
          <ac:chgData name="Katleho Mofokeng" userId="e131458a-c98c-4f2d-a428-47eeda8c983d" providerId="ADAL" clId="{B6175A9A-9840-8F44-90BC-6141A9BC48CA}" dt="2022-10-26T16:26:41.382" v="709"/>
          <ac:picMkLst>
            <pc:docMk/>
            <pc:sldMk cId="876182966" sldId="283"/>
            <ac:picMk id="6148" creationId="{B15EB13D-2970-5CF1-659F-E2B74B9345CB}"/>
          </ac:picMkLst>
        </pc:picChg>
        <pc:picChg chg="add del">
          <ac:chgData name="Katleho Mofokeng" userId="e131458a-c98c-4f2d-a428-47eeda8c983d" providerId="ADAL" clId="{B6175A9A-9840-8F44-90BC-6141A9BC48CA}" dt="2022-10-26T16:51:30.944" v="1091"/>
          <ac:picMkLst>
            <pc:docMk/>
            <pc:sldMk cId="876182966" sldId="283"/>
            <ac:picMk id="6150" creationId="{87F5D7E7-608F-0B55-AB38-79486D5EEE59}"/>
          </ac:picMkLst>
        </pc:picChg>
      </pc:sldChg>
      <pc:sldChg chg="modSp new del mod">
        <pc:chgData name="Katleho Mofokeng" userId="e131458a-c98c-4f2d-a428-47eeda8c983d" providerId="ADAL" clId="{B6175A9A-9840-8F44-90BC-6141A9BC48CA}" dt="2022-10-26T19:46:56.218" v="2464" actId="2696"/>
        <pc:sldMkLst>
          <pc:docMk/>
          <pc:sldMk cId="1880712969" sldId="284"/>
        </pc:sldMkLst>
        <pc:spChg chg="mod">
          <ac:chgData name="Katleho Mofokeng" userId="e131458a-c98c-4f2d-a428-47eeda8c983d" providerId="ADAL" clId="{B6175A9A-9840-8F44-90BC-6141A9BC48CA}" dt="2022-10-26T16:19:25.518" v="641" actId="20577"/>
          <ac:spMkLst>
            <pc:docMk/>
            <pc:sldMk cId="1880712969" sldId="284"/>
            <ac:spMk id="2" creationId="{320DA7A1-CB9A-EDD2-9FFF-B59B330F53F6}"/>
          </ac:spMkLst>
        </pc:spChg>
        <pc:spChg chg="mod">
          <ac:chgData name="Katleho Mofokeng" userId="e131458a-c98c-4f2d-a428-47eeda8c983d" providerId="ADAL" clId="{B6175A9A-9840-8F44-90BC-6141A9BC48CA}" dt="2022-10-26T16:24:44.189" v="697" actId="20577"/>
          <ac:spMkLst>
            <pc:docMk/>
            <pc:sldMk cId="1880712969" sldId="284"/>
            <ac:spMk id="3" creationId="{68DCBE20-6621-D009-D12D-1A319981A262}"/>
          </ac:spMkLst>
        </pc:spChg>
      </pc:sldChg>
      <pc:sldChg chg="addSp modSp add mod setBg">
        <pc:chgData name="Katleho Mofokeng" userId="e131458a-c98c-4f2d-a428-47eeda8c983d" providerId="ADAL" clId="{B6175A9A-9840-8F44-90BC-6141A9BC48CA}" dt="2022-10-26T20:08:57.441" v="2737" actId="26606"/>
        <pc:sldMkLst>
          <pc:docMk/>
          <pc:sldMk cId="1743406621" sldId="285"/>
        </pc:sldMkLst>
        <pc:spChg chg="mod">
          <ac:chgData name="Katleho Mofokeng" userId="e131458a-c98c-4f2d-a428-47eeda8c983d" providerId="ADAL" clId="{B6175A9A-9840-8F44-90BC-6141A9BC48CA}" dt="2022-10-26T20:08:57.441" v="2737" actId="26606"/>
          <ac:spMkLst>
            <pc:docMk/>
            <pc:sldMk cId="1743406621" sldId="285"/>
            <ac:spMk id="2" creationId="{320DA7A1-CB9A-EDD2-9FFF-B59B330F53F6}"/>
          </ac:spMkLst>
        </pc:spChg>
        <pc:spChg chg="mod">
          <ac:chgData name="Katleho Mofokeng" userId="e131458a-c98c-4f2d-a428-47eeda8c983d" providerId="ADAL" clId="{B6175A9A-9840-8F44-90BC-6141A9BC48CA}" dt="2022-10-26T20:08:57.441" v="2737" actId="26606"/>
          <ac:spMkLst>
            <pc:docMk/>
            <pc:sldMk cId="1743406621" sldId="285"/>
            <ac:spMk id="3" creationId="{68DCBE20-6621-D009-D12D-1A319981A262}"/>
          </ac:spMkLst>
        </pc:spChg>
        <pc:spChg chg="add">
          <ac:chgData name="Katleho Mofokeng" userId="e131458a-c98c-4f2d-a428-47eeda8c983d" providerId="ADAL" clId="{B6175A9A-9840-8F44-90BC-6141A9BC48CA}" dt="2022-10-26T20:08:57.441" v="2737" actId="26606"/>
          <ac:spMkLst>
            <pc:docMk/>
            <pc:sldMk cId="1743406621" sldId="285"/>
            <ac:spMk id="8" creationId="{A0339EE9-5436-4860-BBFC-7CD7C90DBAE8}"/>
          </ac:spMkLst>
        </pc:spChg>
        <pc:spChg chg="add">
          <ac:chgData name="Katleho Mofokeng" userId="e131458a-c98c-4f2d-a428-47eeda8c983d" providerId="ADAL" clId="{B6175A9A-9840-8F44-90BC-6141A9BC48CA}" dt="2022-10-26T20:08:57.441" v="2737" actId="26606"/>
          <ac:spMkLst>
            <pc:docMk/>
            <pc:sldMk cId="1743406621" sldId="285"/>
            <ac:spMk id="10" creationId="{AA770EBD-5B77-46EC-BF58-EF27ACD6B47C}"/>
          </ac:spMkLst>
        </pc:spChg>
      </pc:sldChg>
      <pc:sldChg chg="modSp add del mod">
        <pc:chgData name="Katleho Mofokeng" userId="e131458a-c98c-4f2d-a428-47eeda8c983d" providerId="ADAL" clId="{B6175A9A-9840-8F44-90BC-6141A9BC48CA}" dt="2022-10-26T19:47:16.913" v="2468" actId="2696"/>
        <pc:sldMkLst>
          <pc:docMk/>
          <pc:sldMk cId="1260868111" sldId="286"/>
        </pc:sldMkLst>
        <pc:spChg chg="mod">
          <ac:chgData name="Katleho Mofokeng" userId="e131458a-c98c-4f2d-a428-47eeda8c983d" providerId="ADAL" clId="{B6175A9A-9840-8F44-90BC-6141A9BC48CA}" dt="2022-10-26T16:24:21.009" v="693" actId="20577"/>
          <ac:spMkLst>
            <pc:docMk/>
            <pc:sldMk cId="1260868111" sldId="286"/>
            <ac:spMk id="3" creationId="{68DCBE20-6621-D009-D12D-1A319981A262}"/>
          </ac:spMkLst>
        </pc:spChg>
      </pc:sldChg>
      <pc:sldChg chg="addSp modSp add mod setBg">
        <pc:chgData name="Katleho Mofokeng" userId="e131458a-c98c-4f2d-a428-47eeda8c983d" providerId="ADAL" clId="{B6175A9A-9840-8F44-90BC-6141A9BC48CA}" dt="2022-10-26T20:09:05.767" v="2738" actId="26606"/>
        <pc:sldMkLst>
          <pc:docMk/>
          <pc:sldMk cId="630767548" sldId="287"/>
        </pc:sldMkLst>
        <pc:spChg chg="mod">
          <ac:chgData name="Katleho Mofokeng" userId="e131458a-c98c-4f2d-a428-47eeda8c983d" providerId="ADAL" clId="{B6175A9A-9840-8F44-90BC-6141A9BC48CA}" dt="2022-10-26T20:09:05.767" v="2738" actId="26606"/>
          <ac:spMkLst>
            <pc:docMk/>
            <pc:sldMk cId="630767548" sldId="287"/>
            <ac:spMk id="2" creationId="{320DA7A1-CB9A-EDD2-9FFF-B59B330F53F6}"/>
          </ac:spMkLst>
        </pc:spChg>
        <pc:spChg chg="mod">
          <ac:chgData name="Katleho Mofokeng" userId="e131458a-c98c-4f2d-a428-47eeda8c983d" providerId="ADAL" clId="{B6175A9A-9840-8F44-90BC-6141A9BC48CA}" dt="2022-10-26T20:09:05.767" v="2738" actId="26606"/>
          <ac:spMkLst>
            <pc:docMk/>
            <pc:sldMk cId="630767548" sldId="287"/>
            <ac:spMk id="3" creationId="{68DCBE20-6621-D009-D12D-1A319981A262}"/>
          </ac:spMkLst>
        </pc:spChg>
        <pc:spChg chg="add">
          <ac:chgData name="Katleho Mofokeng" userId="e131458a-c98c-4f2d-a428-47eeda8c983d" providerId="ADAL" clId="{B6175A9A-9840-8F44-90BC-6141A9BC48CA}" dt="2022-10-26T20:09:05.767" v="2738" actId="26606"/>
          <ac:spMkLst>
            <pc:docMk/>
            <pc:sldMk cId="630767548" sldId="287"/>
            <ac:spMk id="8" creationId="{A0339EE9-5436-4860-BBFC-7CD7C90DBAE8}"/>
          </ac:spMkLst>
        </pc:spChg>
        <pc:spChg chg="add">
          <ac:chgData name="Katleho Mofokeng" userId="e131458a-c98c-4f2d-a428-47eeda8c983d" providerId="ADAL" clId="{B6175A9A-9840-8F44-90BC-6141A9BC48CA}" dt="2022-10-26T20:09:05.767" v="2738" actId="26606"/>
          <ac:spMkLst>
            <pc:docMk/>
            <pc:sldMk cId="630767548" sldId="287"/>
            <ac:spMk id="10" creationId="{AA770EBD-5B77-46EC-BF58-EF27ACD6B47C}"/>
          </ac:spMkLst>
        </pc:spChg>
      </pc:sldChg>
      <pc:sldChg chg="addSp delSp modSp new del mod">
        <pc:chgData name="Katleho Mofokeng" userId="e131458a-c98c-4f2d-a428-47eeda8c983d" providerId="ADAL" clId="{B6175A9A-9840-8F44-90BC-6141A9BC48CA}" dt="2022-10-26T16:55:11.876" v="1249" actId="2696"/>
        <pc:sldMkLst>
          <pc:docMk/>
          <pc:sldMk cId="2113924592" sldId="288"/>
        </pc:sldMkLst>
        <pc:spChg chg="mod">
          <ac:chgData name="Katleho Mofokeng" userId="e131458a-c98c-4f2d-a428-47eeda8c983d" providerId="ADAL" clId="{B6175A9A-9840-8F44-90BC-6141A9BC48CA}" dt="2022-10-26T16:27:21.755" v="736" actId="20577"/>
          <ac:spMkLst>
            <pc:docMk/>
            <pc:sldMk cId="2113924592" sldId="288"/>
            <ac:spMk id="2" creationId="{D62766A4-B2E6-D809-8B71-13596C706F46}"/>
          </ac:spMkLst>
        </pc:spChg>
        <pc:spChg chg="mod">
          <ac:chgData name="Katleho Mofokeng" userId="e131458a-c98c-4f2d-a428-47eeda8c983d" providerId="ADAL" clId="{B6175A9A-9840-8F44-90BC-6141A9BC48CA}" dt="2022-10-26T16:27:23.564" v="737" actId="5793"/>
          <ac:spMkLst>
            <pc:docMk/>
            <pc:sldMk cId="2113924592" sldId="288"/>
            <ac:spMk id="3" creationId="{D94093A6-A20A-28F8-E37C-9B26CF881FBA}"/>
          </ac:spMkLst>
        </pc:spChg>
        <pc:spChg chg="add del">
          <ac:chgData name="Katleho Mofokeng" userId="e131458a-c98c-4f2d-a428-47eeda8c983d" providerId="ADAL" clId="{B6175A9A-9840-8F44-90BC-6141A9BC48CA}" dt="2022-10-26T16:27:08.809" v="717"/>
          <ac:spMkLst>
            <pc:docMk/>
            <pc:sldMk cId="2113924592" sldId="288"/>
            <ac:spMk id="4" creationId="{D250546F-F5BF-E0C8-210E-F37A4631A446}"/>
          </ac:spMkLst>
        </pc:spChg>
        <pc:spChg chg="add del">
          <ac:chgData name="Katleho Mofokeng" userId="e131458a-c98c-4f2d-a428-47eeda8c983d" providerId="ADAL" clId="{B6175A9A-9840-8F44-90BC-6141A9BC48CA}" dt="2022-10-26T16:27:33.703" v="739"/>
          <ac:spMkLst>
            <pc:docMk/>
            <pc:sldMk cId="2113924592" sldId="288"/>
            <ac:spMk id="5" creationId="{8BB8A63B-9363-5E21-C4FE-B2CE329D1B41}"/>
          </ac:spMkLst>
        </pc:spChg>
        <pc:picChg chg="add del">
          <ac:chgData name="Katleho Mofokeng" userId="e131458a-c98c-4f2d-a428-47eeda8c983d" providerId="ADAL" clId="{B6175A9A-9840-8F44-90BC-6141A9BC48CA}" dt="2022-10-26T16:27:08.809" v="717"/>
          <ac:picMkLst>
            <pc:docMk/>
            <pc:sldMk cId="2113924592" sldId="288"/>
            <ac:picMk id="8194" creationId="{24ED6641-8C18-E260-762B-2DA86D8ABDE0}"/>
          </ac:picMkLst>
        </pc:picChg>
        <pc:picChg chg="add del">
          <ac:chgData name="Katleho Mofokeng" userId="e131458a-c98c-4f2d-a428-47eeda8c983d" providerId="ADAL" clId="{B6175A9A-9840-8F44-90BC-6141A9BC48CA}" dt="2022-10-26T16:27:33.703" v="739"/>
          <ac:picMkLst>
            <pc:docMk/>
            <pc:sldMk cId="2113924592" sldId="288"/>
            <ac:picMk id="8196" creationId="{1827B447-A994-E09D-DD87-01C15F666794}"/>
          </ac:picMkLst>
        </pc:picChg>
      </pc:sldChg>
      <pc:sldChg chg="addSp delSp modSp new del mod">
        <pc:chgData name="Katleho Mofokeng" userId="e131458a-c98c-4f2d-a428-47eeda8c983d" providerId="ADAL" clId="{B6175A9A-9840-8F44-90BC-6141A9BC48CA}" dt="2022-10-26T16:26:59.198" v="714" actId="2696"/>
        <pc:sldMkLst>
          <pc:docMk/>
          <pc:sldMk cId="3180889344" sldId="288"/>
        </pc:sldMkLst>
        <pc:spChg chg="mod">
          <ac:chgData name="Katleho Mofokeng" userId="e131458a-c98c-4f2d-a428-47eeda8c983d" providerId="ADAL" clId="{B6175A9A-9840-8F44-90BC-6141A9BC48CA}" dt="2022-10-26T16:26:50.748" v="711" actId="5793"/>
          <ac:spMkLst>
            <pc:docMk/>
            <pc:sldMk cId="3180889344" sldId="288"/>
            <ac:spMk id="3" creationId="{7B07A520-B311-639A-FE2D-8963338ED6B5}"/>
          </ac:spMkLst>
        </pc:spChg>
        <pc:spChg chg="add del">
          <ac:chgData name="Katleho Mofokeng" userId="e131458a-c98c-4f2d-a428-47eeda8c983d" providerId="ADAL" clId="{B6175A9A-9840-8F44-90BC-6141A9BC48CA}" dt="2022-10-26T16:26:53.355" v="713"/>
          <ac:spMkLst>
            <pc:docMk/>
            <pc:sldMk cId="3180889344" sldId="288"/>
            <ac:spMk id="4" creationId="{66D616E8-C554-8BC3-4C77-1E920A1739A9}"/>
          </ac:spMkLst>
        </pc:spChg>
        <pc:picChg chg="add del">
          <ac:chgData name="Katleho Mofokeng" userId="e131458a-c98c-4f2d-a428-47eeda8c983d" providerId="ADAL" clId="{B6175A9A-9840-8F44-90BC-6141A9BC48CA}" dt="2022-10-26T16:26:53.355" v="713"/>
          <ac:picMkLst>
            <pc:docMk/>
            <pc:sldMk cId="3180889344" sldId="288"/>
            <ac:picMk id="7170" creationId="{D9C2CAC2-CCDC-225D-FDB2-07C7DE638631}"/>
          </ac:picMkLst>
        </pc:picChg>
      </pc:sldChg>
      <pc:sldChg chg="addSp delSp modSp add mod setBg">
        <pc:chgData name="Katleho Mofokeng" userId="e131458a-c98c-4f2d-a428-47eeda8c983d" providerId="ADAL" clId="{B6175A9A-9840-8F44-90BC-6141A9BC48CA}" dt="2022-10-26T20:09:39.992" v="2740" actId="26606"/>
        <pc:sldMkLst>
          <pc:docMk/>
          <pc:sldMk cId="76894415" sldId="289"/>
        </pc:sldMkLst>
        <pc:spChg chg="mod">
          <ac:chgData name="Katleho Mofokeng" userId="e131458a-c98c-4f2d-a428-47eeda8c983d" providerId="ADAL" clId="{B6175A9A-9840-8F44-90BC-6141A9BC48CA}" dt="2022-10-26T20:09:39.992" v="2740" actId="26606"/>
          <ac:spMkLst>
            <pc:docMk/>
            <pc:sldMk cId="76894415" sldId="289"/>
            <ac:spMk id="2" creationId="{3ED4AD1E-6E98-B83D-CBAB-A5D04266B3F0}"/>
          </ac:spMkLst>
        </pc:spChg>
        <pc:spChg chg="mod">
          <ac:chgData name="Katleho Mofokeng" userId="e131458a-c98c-4f2d-a428-47eeda8c983d" providerId="ADAL" clId="{B6175A9A-9840-8F44-90BC-6141A9BC48CA}" dt="2022-10-26T20:09:39.992" v="2740" actId="26606"/>
          <ac:spMkLst>
            <pc:docMk/>
            <pc:sldMk cId="76894415" sldId="289"/>
            <ac:spMk id="3" creationId="{4D6DC24E-146C-556E-2FB5-3743FB9FAFD3}"/>
          </ac:spMkLst>
        </pc:spChg>
        <pc:spChg chg="add del">
          <ac:chgData name="Katleho Mofokeng" userId="e131458a-c98c-4f2d-a428-47eeda8c983d" providerId="ADAL" clId="{B6175A9A-9840-8F44-90BC-6141A9BC48CA}" dt="2022-10-26T16:51:57.295" v="1095"/>
          <ac:spMkLst>
            <pc:docMk/>
            <pc:sldMk cId="76894415" sldId="289"/>
            <ac:spMk id="4" creationId="{D74F9571-279C-FFF2-F992-ED1EDAD164E3}"/>
          </ac:spMkLst>
        </pc:spChg>
        <pc:spChg chg="add">
          <ac:chgData name="Katleho Mofokeng" userId="e131458a-c98c-4f2d-a428-47eeda8c983d" providerId="ADAL" clId="{B6175A9A-9840-8F44-90BC-6141A9BC48CA}" dt="2022-10-26T20:09:39.992" v="2740" actId="26606"/>
          <ac:spMkLst>
            <pc:docMk/>
            <pc:sldMk cId="76894415" sldId="289"/>
            <ac:spMk id="8" creationId="{A0339EE9-5436-4860-BBFC-7CD7C90DBAE8}"/>
          </ac:spMkLst>
        </pc:spChg>
        <pc:spChg chg="add">
          <ac:chgData name="Katleho Mofokeng" userId="e131458a-c98c-4f2d-a428-47eeda8c983d" providerId="ADAL" clId="{B6175A9A-9840-8F44-90BC-6141A9BC48CA}" dt="2022-10-26T20:09:39.992" v="2740" actId="26606"/>
          <ac:spMkLst>
            <pc:docMk/>
            <pc:sldMk cId="76894415" sldId="289"/>
            <ac:spMk id="10" creationId="{AA770EBD-5B77-46EC-BF58-EF27ACD6B47C}"/>
          </ac:spMkLst>
        </pc:spChg>
        <pc:picChg chg="add del">
          <ac:chgData name="Katleho Mofokeng" userId="e131458a-c98c-4f2d-a428-47eeda8c983d" providerId="ADAL" clId="{B6175A9A-9840-8F44-90BC-6141A9BC48CA}" dt="2022-10-26T16:51:57.295" v="1095"/>
          <ac:picMkLst>
            <pc:docMk/>
            <pc:sldMk cId="76894415" sldId="289"/>
            <ac:picMk id="11266" creationId="{EA1C0F64-3D13-7512-C060-165DBC66A681}"/>
          </ac:picMkLst>
        </pc:picChg>
      </pc:sldChg>
      <pc:sldChg chg="addSp delSp new del">
        <pc:chgData name="Katleho Mofokeng" userId="e131458a-c98c-4f2d-a428-47eeda8c983d" providerId="ADAL" clId="{B6175A9A-9840-8F44-90BC-6141A9BC48CA}" dt="2022-10-26T16:47:48.783" v="745" actId="2696"/>
        <pc:sldMkLst>
          <pc:docMk/>
          <pc:sldMk cId="3721644552" sldId="289"/>
        </pc:sldMkLst>
        <pc:spChg chg="add del">
          <ac:chgData name="Katleho Mofokeng" userId="e131458a-c98c-4f2d-a428-47eeda8c983d" providerId="ADAL" clId="{B6175A9A-9840-8F44-90BC-6141A9BC48CA}" dt="2022-10-26T16:47:37.325" v="742"/>
          <ac:spMkLst>
            <pc:docMk/>
            <pc:sldMk cId="3721644552" sldId="289"/>
            <ac:spMk id="4" creationId="{12B10A23-CC5E-62B1-C079-B34921811640}"/>
          </ac:spMkLst>
        </pc:spChg>
        <pc:spChg chg="add del">
          <ac:chgData name="Katleho Mofokeng" userId="e131458a-c98c-4f2d-a428-47eeda8c983d" providerId="ADAL" clId="{B6175A9A-9840-8F44-90BC-6141A9BC48CA}" dt="2022-10-26T16:47:41.509" v="744"/>
          <ac:spMkLst>
            <pc:docMk/>
            <pc:sldMk cId="3721644552" sldId="289"/>
            <ac:spMk id="5" creationId="{5E371DC5-2555-6046-9B98-D07BC5CFEDB3}"/>
          </ac:spMkLst>
        </pc:spChg>
        <pc:picChg chg="add del">
          <ac:chgData name="Katleho Mofokeng" userId="e131458a-c98c-4f2d-a428-47eeda8c983d" providerId="ADAL" clId="{B6175A9A-9840-8F44-90BC-6141A9BC48CA}" dt="2022-10-26T16:47:37.325" v="742"/>
          <ac:picMkLst>
            <pc:docMk/>
            <pc:sldMk cId="3721644552" sldId="289"/>
            <ac:picMk id="9218" creationId="{890C114E-8D6E-F8F3-E879-0F23C71827D3}"/>
          </ac:picMkLst>
        </pc:picChg>
        <pc:picChg chg="add del">
          <ac:chgData name="Katleho Mofokeng" userId="e131458a-c98c-4f2d-a428-47eeda8c983d" providerId="ADAL" clId="{B6175A9A-9840-8F44-90BC-6141A9BC48CA}" dt="2022-10-26T16:47:41.509" v="744"/>
          <ac:picMkLst>
            <pc:docMk/>
            <pc:sldMk cId="3721644552" sldId="289"/>
            <ac:picMk id="9220" creationId="{2CE2C768-F189-1C56-0EB9-8A521B906143}"/>
          </ac:picMkLst>
        </pc:picChg>
      </pc:sldChg>
      <pc:sldChg chg="modSp add del mod">
        <pc:chgData name="Katleho Mofokeng" userId="e131458a-c98c-4f2d-a428-47eeda8c983d" providerId="ADAL" clId="{B6175A9A-9840-8F44-90BC-6141A9BC48CA}" dt="2022-10-26T19:47:30.019" v="2469" actId="2696"/>
        <pc:sldMkLst>
          <pc:docMk/>
          <pc:sldMk cId="123207092" sldId="290"/>
        </pc:sldMkLst>
        <pc:spChg chg="mod">
          <ac:chgData name="Katleho Mofokeng" userId="e131458a-c98c-4f2d-a428-47eeda8c983d" providerId="ADAL" clId="{B6175A9A-9840-8F44-90BC-6141A9BC48CA}" dt="2022-10-26T16:55:24.804" v="1252" actId="20577"/>
          <ac:spMkLst>
            <pc:docMk/>
            <pc:sldMk cId="123207092" sldId="290"/>
            <ac:spMk id="3" creationId="{4D6DC24E-146C-556E-2FB5-3743FB9FAFD3}"/>
          </ac:spMkLst>
        </pc:spChg>
      </pc:sldChg>
      <pc:sldChg chg="addSp modSp add mod setBg">
        <pc:chgData name="Katleho Mofokeng" userId="e131458a-c98c-4f2d-a428-47eeda8c983d" providerId="ADAL" clId="{B6175A9A-9840-8F44-90BC-6141A9BC48CA}" dt="2022-10-26T20:09:47.199" v="2741" actId="26606"/>
        <pc:sldMkLst>
          <pc:docMk/>
          <pc:sldMk cId="2937048248" sldId="291"/>
        </pc:sldMkLst>
        <pc:spChg chg="mod">
          <ac:chgData name="Katleho Mofokeng" userId="e131458a-c98c-4f2d-a428-47eeda8c983d" providerId="ADAL" clId="{B6175A9A-9840-8F44-90BC-6141A9BC48CA}" dt="2022-10-26T20:09:47.199" v="2741" actId="26606"/>
          <ac:spMkLst>
            <pc:docMk/>
            <pc:sldMk cId="2937048248" sldId="291"/>
            <ac:spMk id="2" creationId="{3ED4AD1E-6E98-B83D-CBAB-A5D04266B3F0}"/>
          </ac:spMkLst>
        </pc:spChg>
        <pc:spChg chg="mod">
          <ac:chgData name="Katleho Mofokeng" userId="e131458a-c98c-4f2d-a428-47eeda8c983d" providerId="ADAL" clId="{B6175A9A-9840-8F44-90BC-6141A9BC48CA}" dt="2022-10-26T20:09:47.199" v="2741" actId="26606"/>
          <ac:spMkLst>
            <pc:docMk/>
            <pc:sldMk cId="2937048248" sldId="291"/>
            <ac:spMk id="3" creationId="{4D6DC24E-146C-556E-2FB5-3743FB9FAFD3}"/>
          </ac:spMkLst>
        </pc:spChg>
        <pc:spChg chg="add">
          <ac:chgData name="Katleho Mofokeng" userId="e131458a-c98c-4f2d-a428-47eeda8c983d" providerId="ADAL" clId="{B6175A9A-9840-8F44-90BC-6141A9BC48CA}" dt="2022-10-26T20:09:47.199" v="2741" actId="26606"/>
          <ac:spMkLst>
            <pc:docMk/>
            <pc:sldMk cId="2937048248" sldId="291"/>
            <ac:spMk id="8" creationId="{A0339EE9-5436-4860-BBFC-7CD7C90DBAE8}"/>
          </ac:spMkLst>
        </pc:spChg>
        <pc:spChg chg="add">
          <ac:chgData name="Katleho Mofokeng" userId="e131458a-c98c-4f2d-a428-47eeda8c983d" providerId="ADAL" clId="{B6175A9A-9840-8F44-90BC-6141A9BC48CA}" dt="2022-10-26T20:09:47.199" v="2741" actId="26606"/>
          <ac:spMkLst>
            <pc:docMk/>
            <pc:sldMk cId="2937048248" sldId="291"/>
            <ac:spMk id="10" creationId="{AA770EBD-5B77-46EC-BF58-EF27ACD6B47C}"/>
          </ac:spMkLst>
        </pc:spChg>
      </pc:sldChg>
      <pc:sldChg chg="addSp modSp add mod setBg">
        <pc:chgData name="Katleho Mofokeng" userId="e131458a-c98c-4f2d-a428-47eeda8c983d" providerId="ADAL" clId="{B6175A9A-9840-8F44-90BC-6141A9BC48CA}" dt="2022-10-26T20:09:55.230" v="2742" actId="26606"/>
        <pc:sldMkLst>
          <pc:docMk/>
          <pc:sldMk cId="899803022" sldId="292"/>
        </pc:sldMkLst>
        <pc:spChg chg="mod">
          <ac:chgData name="Katleho Mofokeng" userId="e131458a-c98c-4f2d-a428-47eeda8c983d" providerId="ADAL" clId="{B6175A9A-9840-8F44-90BC-6141A9BC48CA}" dt="2022-10-26T20:09:55.230" v="2742" actId="26606"/>
          <ac:spMkLst>
            <pc:docMk/>
            <pc:sldMk cId="899803022" sldId="292"/>
            <ac:spMk id="2" creationId="{3ED4AD1E-6E98-B83D-CBAB-A5D04266B3F0}"/>
          </ac:spMkLst>
        </pc:spChg>
        <pc:spChg chg="mod">
          <ac:chgData name="Katleho Mofokeng" userId="e131458a-c98c-4f2d-a428-47eeda8c983d" providerId="ADAL" clId="{B6175A9A-9840-8F44-90BC-6141A9BC48CA}" dt="2022-10-26T20:09:55.230" v="2742" actId="26606"/>
          <ac:spMkLst>
            <pc:docMk/>
            <pc:sldMk cId="899803022" sldId="292"/>
            <ac:spMk id="3" creationId="{4D6DC24E-146C-556E-2FB5-3743FB9FAFD3}"/>
          </ac:spMkLst>
        </pc:spChg>
        <pc:spChg chg="add">
          <ac:chgData name="Katleho Mofokeng" userId="e131458a-c98c-4f2d-a428-47eeda8c983d" providerId="ADAL" clId="{B6175A9A-9840-8F44-90BC-6141A9BC48CA}" dt="2022-10-26T20:09:55.230" v="2742" actId="26606"/>
          <ac:spMkLst>
            <pc:docMk/>
            <pc:sldMk cId="899803022" sldId="292"/>
            <ac:spMk id="8" creationId="{A0339EE9-5436-4860-BBFC-7CD7C90DBAE8}"/>
          </ac:spMkLst>
        </pc:spChg>
        <pc:spChg chg="add">
          <ac:chgData name="Katleho Mofokeng" userId="e131458a-c98c-4f2d-a428-47eeda8c983d" providerId="ADAL" clId="{B6175A9A-9840-8F44-90BC-6141A9BC48CA}" dt="2022-10-26T20:09:55.230" v="2742" actId="26606"/>
          <ac:spMkLst>
            <pc:docMk/>
            <pc:sldMk cId="899803022" sldId="292"/>
            <ac:spMk id="10" creationId="{AA770EBD-5B77-46EC-BF58-EF27ACD6B47C}"/>
          </ac:spMkLst>
        </pc:spChg>
      </pc:sldChg>
      <pc:sldChg chg="addSp modSp add mod setBg">
        <pc:chgData name="Katleho Mofokeng" userId="e131458a-c98c-4f2d-a428-47eeda8c983d" providerId="ADAL" clId="{B6175A9A-9840-8F44-90BC-6141A9BC48CA}" dt="2022-10-26T20:10:01.297" v="2743" actId="26606"/>
        <pc:sldMkLst>
          <pc:docMk/>
          <pc:sldMk cId="4203222233" sldId="293"/>
        </pc:sldMkLst>
        <pc:spChg chg="mod">
          <ac:chgData name="Katleho Mofokeng" userId="e131458a-c98c-4f2d-a428-47eeda8c983d" providerId="ADAL" clId="{B6175A9A-9840-8F44-90BC-6141A9BC48CA}" dt="2022-10-26T20:10:01.297" v="2743" actId="26606"/>
          <ac:spMkLst>
            <pc:docMk/>
            <pc:sldMk cId="4203222233" sldId="293"/>
            <ac:spMk id="2" creationId="{3ED4AD1E-6E98-B83D-CBAB-A5D04266B3F0}"/>
          </ac:spMkLst>
        </pc:spChg>
        <pc:spChg chg="mod">
          <ac:chgData name="Katleho Mofokeng" userId="e131458a-c98c-4f2d-a428-47eeda8c983d" providerId="ADAL" clId="{B6175A9A-9840-8F44-90BC-6141A9BC48CA}" dt="2022-10-26T20:10:01.297" v="2743" actId="26606"/>
          <ac:spMkLst>
            <pc:docMk/>
            <pc:sldMk cId="4203222233" sldId="293"/>
            <ac:spMk id="3" creationId="{4D6DC24E-146C-556E-2FB5-3743FB9FAFD3}"/>
          </ac:spMkLst>
        </pc:spChg>
        <pc:spChg chg="add">
          <ac:chgData name="Katleho Mofokeng" userId="e131458a-c98c-4f2d-a428-47eeda8c983d" providerId="ADAL" clId="{B6175A9A-9840-8F44-90BC-6141A9BC48CA}" dt="2022-10-26T20:10:01.297" v="2743" actId="26606"/>
          <ac:spMkLst>
            <pc:docMk/>
            <pc:sldMk cId="4203222233" sldId="293"/>
            <ac:spMk id="8" creationId="{A0339EE9-5436-4860-BBFC-7CD7C90DBAE8}"/>
          </ac:spMkLst>
        </pc:spChg>
        <pc:spChg chg="add">
          <ac:chgData name="Katleho Mofokeng" userId="e131458a-c98c-4f2d-a428-47eeda8c983d" providerId="ADAL" clId="{B6175A9A-9840-8F44-90BC-6141A9BC48CA}" dt="2022-10-26T20:10:01.297" v="2743" actId="26606"/>
          <ac:spMkLst>
            <pc:docMk/>
            <pc:sldMk cId="4203222233" sldId="293"/>
            <ac:spMk id="10" creationId="{AA770EBD-5B77-46EC-BF58-EF27ACD6B47C}"/>
          </ac:spMkLst>
        </pc:spChg>
      </pc:sldChg>
      <pc:sldChg chg="addSp modSp add mod setBg">
        <pc:chgData name="Katleho Mofokeng" userId="e131458a-c98c-4f2d-a428-47eeda8c983d" providerId="ADAL" clId="{B6175A9A-9840-8F44-90BC-6141A9BC48CA}" dt="2022-10-26T20:10:32.983" v="2744" actId="26606"/>
        <pc:sldMkLst>
          <pc:docMk/>
          <pc:sldMk cId="3529737219" sldId="294"/>
        </pc:sldMkLst>
        <pc:spChg chg="mod">
          <ac:chgData name="Katleho Mofokeng" userId="e131458a-c98c-4f2d-a428-47eeda8c983d" providerId="ADAL" clId="{B6175A9A-9840-8F44-90BC-6141A9BC48CA}" dt="2022-10-26T20:10:32.983" v="2744" actId="26606"/>
          <ac:spMkLst>
            <pc:docMk/>
            <pc:sldMk cId="3529737219" sldId="294"/>
            <ac:spMk id="2" creationId="{2CB12106-BE51-FCEA-F0BB-A4F59CA5C0E3}"/>
          </ac:spMkLst>
        </pc:spChg>
        <pc:spChg chg="mod">
          <ac:chgData name="Katleho Mofokeng" userId="e131458a-c98c-4f2d-a428-47eeda8c983d" providerId="ADAL" clId="{B6175A9A-9840-8F44-90BC-6141A9BC48CA}" dt="2022-10-26T20:10:32.983" v="2744" actId="26606"/>
          <ac:spMkLst>
            <pc:docMk/>
            <pc:sldMk cId="3529737219" sldId="294"/>
            <ac:spMk id="3" creationId="{2A2626C1-07A9-3306-AE09-61882677E631}"/>
          </ac:spMkLst>
        </pc:spChg>
        <pc:spChg chg="add">
          <ac:chgData name="Katleho Mofokeng" userId="e131458a-c98c-4f2d-a428-47eeda8c983d" providerId="ADAL" clId="{B6175A9A-9840-8F44-90BC-6141A9BC48CA}" dt="2022-10-26T20:10:32.983" v="2744" actId="26606"/>
          <ac:spMkLst>
            <pc:docMk/>
            <pc:sldMk cId="3529737219" sldId="294"/>
            <ac:spMk id="8" creationId="{C9A36457-A5F4-4103-A443-02581C09185B}"/>
          </ac:spMkLst>
        </pc:spChg>
        <pc:spChg chg="add">
          <ac:chgData name="Katleho Mofokeng" userId="e131458a-c98c-4f2d-a428-47eeda8c983d" providerId="ADAL" clId="{B6175A9A-9840-8F44-90BC-6141A9BC48CA}" dt="2022-10-26T20:10:32.983" v="2744" actId="26606"/>
          <ac:spMkLst>
            <pc:docMk/>
            <pc:sldMk cId="3529737219" sldId="294"/>
            <ac:spMk id="10" creationId="{DC5FB7E8-B636-40FA-BE8D-48145C0F5C57}"/>
          </ac:spMkLst>
        </pc:spChg>
        <pc:spChg chg="add">
          <ac:chgData name="Katleho Mofokeng" userId="e131458a-c98c-4f2d-a428-47eeda8c983d" providerId="ADAL" clId="{B6175A9A-9840-8F44-90BC-6141A9BC48CA}" dt="2022-10-26T20:10:32.983" v="2744" actId="26606"/>
          <ac:spMkLst>
            <pc:docMk/>
            <pc:sldMk cId="3529737219" sldId="294"/>
            <ac:spMk id="12" creationId="{142DCE2C-2863-46FA-9BE7-24365A24D9BA}"/>
          </ac:spMkLst>
        </pc:spChg>
      </pc:sldChg>
      <pc:sldChg chg="addSp modSp add mod setBg">
        <pc:chgData name="Katleho Mofokeng" userId="e131458a-c98c-4f2d-a428-47eeda8c983d" providerId="ADAL" clId="{B6175A9A-9840-8F44-90BC-6141A9BC48CA}" dt="2022-10-26T20:11:09.623" v="2746" actId="26606"/>
        <pc:sldMkLst>
          <pc:docMk/>
          <pc:sldMk cId="613894068" sldId="295"/>
        </pc:sldMkLst>
        <pc:spChg chg="mod">
          <ac:chgData name="Katleho Mofokeng" userId="e131458a-c98c-4f2d-a428-47eeda8c983d" providerId="ADAL" clId="{B6175A9A-9840-8F44-90BC-6141A9BC48CA}" dt="2022-10-26T20:11:09.623" v="2746" actId="26606"/>
          <ac:spMkLst>
            <pc:docMk/>
            <pc:sldMk cId="613894068" sldId="295"/>
            <ac:spMk id="2" creationId="{E9060596-F311-A250-5F33-FB385DE90127}"/>
          </ac:spMkLst>
        </pc:spChg>
        <pc:spChg chg="mod">
          <ac:chgData name="Katleho Mofokeng" userId="e131458a-c98c-4f2d-a428-47eeda8c983d" providerId="ADAL" clId="{B6175A9A-9840-8F44-90BC-6141A9BC48CA}" dt="2022-10-26T20:11:09.623" v="2746" actId="26606"/>
          <ac:spMkLst>
            <pc:docMk/>
            <pc:sldMk cId="613894068" sldId="295"/>
            <ac:spMk id="3" creationId="{38D5FB71-08EA-8FBC-18D0-26589CF715FE}"/>
          </ac:spMkLst>
        </pc:spChg>
        <pc:spChg chg="add">
          <ac:chgData name="Katleho Mofokeng" userId="e131458a-c98c-4f2d-a428-47eeda8c983d" providerId="ADAL" clId="{B6175A9A-9840-8F44-90BC-6141A9BC48CA}" dt="2022-10-26T20:11:09.623" v="2746" actId="26606"/>
          <ac:spMkLst>
            <pc:docMk/>
            <pc:sldMk cId="613894068" sldId="295"/>
            <ac:spMk id="8" creationId="{C9A36457-A5F4-4103-A443-02581C09185B}"/>
          </ac:spMkLst>
        </pc:spChg>
        <pc:spChg chg="add">
          <ac:chgData name="Katleho Mofokeng" userId="e131458a-c98c-4f2d-a428-47eeda8c983d" providerId="ADAL" clId="{B6175A9A-9840-8F44-90BC-6141A9BC48CA}" dt="2022-10-26T20:11:09.623" v="2746" actId="26606"/>
          <ac:spMkLst>
            <pc:docMk/>
            <pc:sldMk cId="613894068" sldId="295"/>
            <ac:spMk id="10" creationId="{DC5FB7E8-B636-40FA-BE8D-48145C0F5C57}"/>
          </ac:spMkLst>
        </pc:spChg>
        <pc:spChg chg="add">
          <ac:chgData name="Katleho Mofokeng" userId="e131458a-c98c-4f2d-a428-47eeda8c983d" providerId="ADAL" clId="{B6175A9A-9840-8F44-90BC-6141A9BC48CA}" dt="2022-10-26T20:11:09.623" v="2746" actId="26606"/>
          <ac:spMkLst>
            <pc:docMk/>
            <pc:sldMk cId="613894068" sldId="295"/>
            <ac:spMk id="12" creationId="{142DCE2C-2863-46FA-9BE7-24365A24D9BA}"/>
          </ac:spMkLst>
        </pc:spChg>
      </pc:sldChg>
      <pc:sldChg chg="addSp modSp add mod setBg">
        <pc:chgData name="Katleho Mofokeng" userId="e131458a-c98c-4f2d-a428-47eeda8c983d" providerId="ADAL" clId="{B6175A9A-9840-8F44-90BC-6141A9BC48CA}" dt="2022-10-26T20:11:16.583" v="2747" actId="26606"/>
        <pc:sldMkLst>
          <pc:docMk/>
          <pc:sldMk cId="2653581795" sldId="296"/>
        </pc:sldMkLst>
        <pc:spChg chg="mod">
          <ac:chgData name="Katleho Mofokeng" userId="e131458a-c98c-4f2d-a428-47eeda8c983d" providerId="ADAL" clId="{B6175A9A-9840-8F44-90BC-6141A9BC48CA}" dt="2022-10-26T20:11:16.583" v="2747" actId="26606"/>
          <ac:spMkLst>
            <pc:docMk/>
            <pc:sldMk cId="2653581795" sldId="296"/>
            <ac:spMk id="2" creationId="{E9060596-F311-A250-5F33-FB385DE90127}"/>
          </ac:spMkLst>
        </pc:spChg>
        <pc:spChg chg="mod">
          <ac:chgData name="Katleho Mofokeng" userId="e131458a-c98c-4f2d-a428-47eeda8c983d" providerId="ADAL" clId="{B6175A9A-9840-8F44-90BC-6141A9BC48CA}" dt="2022-10-26T20:11:16.583" v="2747" actId="26606"/>
          <ac:spMkLst>
            <pc:docMk/>
            <pc:sldMk cId="2653581795" sldId="296"/>
            <ac:spMk id="3" creationId="{38D5FB71-08EA-8FBC-18D0-26589CF715FE}"/>
          </ac:spMkLst>
        </pc:spChg>
        <pc:spChg chg="add">
          <ac:chgData name="Katleho Mofokeng" userId="e131458a-c98c-4f2d-a428-47eeda8c983d" providerId="ADAL" clId="{B6175A9A-9840-8F44-90BC-6141A9BC48CA}" dt="2022-10-26T20:11:16.583" v="2747" actId="26606"/>
          <ac:spMkLst>
            <pc:docMk/>
            <pc:sldMk cId="2653581795" sldId="296"/>
            <ac:spMk id="8" creationId="{C9A36457-A5F4-4103-A443-02581C09185B}"/>
          </ac:spMkLst>
        </pc:spChg>
        <pc:spChg chg="add">
          <ac:chgData name="Katleho Mofokeng" userId="e131458a-c98c-4f2d-a428-47eeda8c983d" providerId="ADAL" clId="{B6175A9A-9840-8F44-90BC-6141A9BC48CA}" dt="2022-10-26T20:11:16.583" v="2747" actId="26606"/>
          <ac:spMkLst>
            <pc:docMk/>
            <pc:sldMk cId="2653581795" sldId="296"/>
            <ac:spMk id="10" creationId="{DC5FB7E8-B636-40FA-BE8D-48145C0F5C57}"/>
          </ac:spMkLst>
        </pc:spChg>
        <pc:spChg chg="add">
          <ac:chgData name="Katleho Mofokeng" userId="e131458a-c98c-4f2d-a428-47eeda8c983d" providerId="ADAL" clId="{B6175A9A-9840-8F44-90BC-6141A9BC48CA}" dt="2022-10-26T20:11:16.583" v="2747" actId="26606"/>
          <ac:spMkLst>
            <pc:docMk/>
            <pc:sldMk cId="2653581795" sldId="296"/>
            <ac:spMk id="12" creationId="{142DCE2C-2863-46FA-9BE7-24365A24D9BA}"/>
          </ac:spMkLst>
        </pc:spChg>
      </pc:sldChg>
      <pc:sldChg chg="addSp modSp add mod setBg">
        <pc:chgData name="Katleho Mofokeng" userId="e131458a-c98c-4f2d-a428-47eeda8c983d" providerId="ADAL" clId="{B6175A9A-9840-8F44-90BC-6141A9BC48CA}" dt="2022-10-26T20:11:38.821" v="2748" actId="26606"/>
        <pc:sldMkLst>
          <pc:docMk/>
          <pc:sldMk cId="261234103" sldId="297"/>
        </pc:sldMkLst>
        <pc:spChg chg="mod">
          <ac:chgData name="Katleho Mofokeng" userId="e131458a-c98c-4f2d-a428-47eeda8c983d" providerId="ADAL" clId="{B6175A9A-9840-8F44-90BC-6141A9BC48CA}" dt="2022-10-26T20:11:38.821" v="2748" actId="26606"/>
          <ac:spMkLst>
            <pc:docMk/>
            <pc:sldMk cId="261234103" sldId="297"/>
            <ac:spMk id="2" creationId="{E9060596-F311-A250-5F33-FB385DE90127}"/>
          </ac:spMkLst>
        </pc:spChg>
        <pc:spChg chg="mod">
          <ac:chgData name="Katleho Mofokeng" userId="e131458a-c98c-4f2d-a428-47eeda8c983d" providerId="ADAL" clId="{B6175A9A-9840-8F44-90BC-6141A9BC48CA}" dt="2022-10-26T20:11:38.821" v="2748" actId="26606"/>
          <ac:spMkLst>
            <pc:docMk/>
            <pc:sldMk cId="261234103" sldId="297"/>
            <ac:spMk id="3" creationId="{38D5FB71-08EA-8FBC-18D0-26589CF715FE}"/>
          </ac:spMkLst>
        </pc:spChg>
        <pc:spChg chg="add">
          <ac:chgData name="Katleho Mofokeng" userId="e131458a-c98c-4f2d-a428-47eeda8c983d" providerId="ADAL" clId="{B6175A9A-9840-8F44-90BC-6141A9BC48CA}" dt="2022-10-26T20:11:38.821" v="2748" actId="26606"/>
          <ac:spMkLst>
            <pc:docMk/>
            <pc:sldMk cId="261234103" sldId="297"/>
            <ac:spMk id="8" creationId="{C9A36457-A5F4-4103-A443-02581C09185B}"/>
          </ac:spMkLst>
        </pc:spChg>
        <pc:spChg chg="add">
          <ac:chgData name="Katleho Mofokeng" userId="e131458a-c98c-4f2d-a428-47eeda8c983d" providerId="ADAL" clId="{B6175A9A-9840-8F44-90BC-6141A9BC48CA}" dt="2022-10-26T20:11:38.821" v="2748" actId="26606"/>
          <ac:spMkLst>
            <pc:docMk/>
            <pc:sldMk cId="261234103" sldId="297"/>
            <ac:spMk id="10" creationId="{DC5FB7E8-B636-40FA-BE8D-48145C0F5C57}"/>
          </ac:spMkLst>
        </pc:spChg>
        <pc:spChg chg="add">
          <ac:chgData name="Katleho Mofokeng" userId="e131458a-c98c-4f2d-a428-47eeda8c983d" providerId="ADAL" clId="{B6175A9A-9840-8F44-90BC-6141A9BC48CA}" dt="2022-10-26T20:11:38.821" v="2748" actId="26606"/>
          <ac:spMkLst>
            <pc:docMk/>
            <pc:sldMk cId="261234103" sldId="297"/>
            <ac:spMk id="12" creationId="{142DCE2C-2863-46FA-9BE7-24365A24D9BA}"/>
          </ac:spMkLst>
        </pc:spChg>
      </pc:sldChg>
      <pc:sldChg chg="addSp delSp modSp new mod setBg">
        <pc:chgData name="Katleho Mofokeng" userId="e131458a-c98c-4f2d-a428-47eeda8c983d" providerId="ADAL" clId="{B6175A9A-9840-8F44-90BC-6141A9BC48CA}" dt="2022-10-26T17:11:54.511" v="1503" actId="26606"/>
        <pc:sldMkLst>
          <pc:docMk/>
          <pc:sldMk cId="3251420054" sldId="298"/>
        </pc:sldMkLst>
        <pc:spChg chg="add del">
          <ac:chgData name="Katleho Mofokeng" userId="e131458a-c98c-4f2d-a428-47eeda8c983d" providerId="ADAL" clId="{B6175A9A-9840-8F44-90BC-6141A9BC48CA}" dt="2022-10-26T17:11:54.511" v="1503" actId="26606"/>
          <ac:spMkLst>
            <pc:docMk/>
            <pc:sldMk cId="3251420054" sldId="298"/>
            <ac:spMk id="2" creationId="{4660924C-6876-08F5-0CC8-675B4CCD1814}"/>
          </ac:spMkLst>
        </pc:spChg>
        <pc:spChg chg="del">
          <ac:chgData name="Katleho Mofokeng" userId="e131458a-c98c-4f2d-a428-47eeda8c983d" providerId="ADAL" clId="{B6175A9A-9840-8F44-90BC-6141A9BC48CA}" dt="2022-10-26T17:11:18.036" v="1492" actId="931"/>
          <ac:spMkLst>
            <pc:docMk/>
            <pc:sldMk cId="3251420054" sldId="298"/>
            <ac:spMk id="3" creationId="{F7D7AAEC-F7EC-1B66-A478-19F11C36A591}"/>
          </ac:spMkLst>
        </pc:spChg>
        <pc:spChg chg="add del">
          <ac:chgData name="Katleho Mofokeng" userId="e131458a-c98c-4f2d-a428-47eeda8c983d" providerId="ADAL" clId="{B6175A9A-9840-8F44-90BC-6141A9BC48CA}" dt="2022-10-26T17:11:54.502" v="1502" actId="26606"/>
          <ac:spMkLst>
            <pc:docMk/>
            <pc:sldMk cId="3251420054" sldId="298"/>
            <ac:spMk id="7" creationId="{4660924C-6876-08F5-0CC8-675B4CCD1814}"/>
          </ac:spMkLst>
        </pc:spChg>
        <pc:spChg chg="add del">
          <ac:chgData name="Katleho Mofokeng" userId="e131458a-c98c-4f2d-a428-47eeda8c983d" providerId="ADAL" clId="{B6175A9A-9840-8F44-90BC-6141A9BC48CA}" dt="2022-10-26T17:11:54.502" v="1502" actId="26606"/>
          <ac:spMkLst>
            <pc:docMk/>
            <pc:sldMk cId="3251420054" sldId="298"/>
            <ac:spMk id="9" creationId="{009FA492-D7E5-6754-412C-867E3B241BF1}"/>
          </ac:spMkLst>
        </pc:spChg>
        <pc:spChg chg="add del">
          <ac:chgData name="Katleho Mofokeng" userId="e131458a-c98c-4f2d-a428-47eeda8c983d" providerId="ADAL" clId="{B6175A9A-9840-8F44-90BC-6141A9BC48CA}" dt="2022-10-26T17:11:41.457" v="1498" actId="26606"/>
          <ac:spMkLst>
            <pc:docMk/>
            <pc:sldMk cId="3251420054" sldId="298"/>
            <ac:spMk id="10" creationId="{42A4FC2C-047E-45A5-965D-8E1E3BF09BC6}"/>
          </ac:spMkLst>
        </pc:spChg>
        <pc:spChg chg="add del">
          <ac:chgData name="Katleho Mofokeng" userId="e131458a-c98c-4f2d-a428-47eeda8c983d" providerId="ADAL" clId="{B6175A9A-9840-8F44-90BC-6141A9BC48CA}" dt="2022-10-26T17:11:54.502" v="1502" actId="26606"/>
          <ac:spMkLst>
            <pc:docMk/>
            <pc:sldMk cId="3251420054" sldId="298"/>
            <ac:spMk id="12" creationId="{2B566528-1B12-4246-9431-5C2D7D081168}"/>
          </ac:spMkLst>
        </pc:spChg>
        <pc:grpChg chg="add del">
          <ac:chgData name="Katleho Mofokeng" userId="e131458a-c98c-4f2d-a428-47eeda8c983d" providerId="ADAL" clId="{B6175A9A-9840-8F44-90BC-6141A9BC48CA}" dt="2022-10-26T17:11:54.502" v="1502" actId="26606"/>
          <ac:grpSpMkLst>
            <pc:docMk/>
            <pc:sldMk cId="3251420054" sldId="298"/>
            <ac:grpSpMk id="14" creationId="{828A5161-06F1-46CF-8AD7-844680A59E13}"/>
          </ac:grpSpMkLst>
        </pc:grpChg>
        <pc:grpChg chg="add del">
          <ac:chgData name="Katleho Mofokeng" userId="e131458a-c98c-4f2d-a428-47eeda8c983d" providerId="ADAL" clId="{B6175A9A-9840-8F44-90BC-6141A9BC48CA}" dt="2022-10-26T17:11:54.502" v="1502" actId="26606"/>
          <ac:grpSpMkLst>
            <pc:docMk/>
            <pc:sldMk cId="3251420054" sldId="298"/>
            <ac:grpSpMk id="18" creationId="{5995D10D-E9C9-47DB-AE7E-801FEF38F5C9}"/>
          </ac:grpSpMkLst>
        </pc:grpChg>
        <pc:picChg chg="add mod">
          <ac:chgData name="Katleho Mofokeng" userId="e131458a-c98c-4f2d-a428-47eeda8c983d" providerId="ADAL" clId="{B6175A9A-9840-8F44-90BC-6141A9BC48CA}" dt="2022-10-26T17:11:54.511" v="1503" actId="26606"/>
          <ac:picMkLst>
            <pc:docMk/>
            <pc:sldMk cId="3251420054" sldId="298"/>
            <ac:picMk id="5" creationId="{81A90E9D-00D1-54FB-5CE8-4812EC91B6FD}"/>
          </ac:picMkLst>
        </pc:picChg>
      </pc:sldChg>
      <pc:sldChg chg="addSp modSp add mod setBg">
        <pc:chgData name="Katleho Mofokeng" userId="e131458a-c98c-4f2d-a428-47eeda8c983d" providerId="ADAL" clId="{B6175A9A-9840-8F44-90BC-6141A9BC48CA}" dt="2022-10-26T20:11:45.605" v="2749" actId="26606"/>
        <pc:sldMkLst>
          <pc:docMk/>
          <pc:sldMk cId="1649267319" sldId="299"/>
        </pc:sldMkLst>
        <pc:spChg chg="mod">
          <ac:chgData name="Katleho Mofokeng" userId="e131458a-c98c-4f2d-a428-47eeda8c983d" providerId="ADAL" clId="{B6175A9A-9840-8F44-90BC-6141A9BC48CA}" dt="2022-10-26T20:11:45.605" v="2749" actId="26606"/>
          <ac:spMkLst>
            <pc:docMk/>
            <pc:sldMk cId="1649267319" sldId="299"/>
            <ac:spMk id="2" creationId="{E9060596-F311-A250-5F33-FB385DE90127}"/>
          </ac:spMkLst>
        </pc:spChg>
        <pc:spChg chg="mod">
          <ac:chgData name="Katleho Mofokeng" userId="e131458a-c98c-4f2d-a428-47eeda8c983d" providerId="ADAL" clId="{B6175A9A-9840-8F44-90BC-6141A9BC48CA}" dt="2022-10-26T20:11:45.605" v="2749" actId="26606"/>
          <ac:spMkLst>
            <pc:docMk/>
            <pc:sldMk cId="1649267319" sldId="299"/>
            <ac:spMk id="3" creationId="{38D5FB71-08EA-8FBC-18D0-26589CF715FE}"/>
          </ac:spMkLst>
        </pc:spChg>
        <pc:spChg chg="add">
          <ac:chgData name="Katleho Mofokeng" userId="e131458a-c98c-4f2d-a428-47eeda8c983d" providerId="ADAL" clId="{B6175A9A-9840-8F44-90BC-6141A9BC48CA}" dt="2022-10-26T20:11:45.605" v="2749" actId="26606"/>
          <ac:spMkLst>
            <pc:docMk/>
            <pc:sldMk cId="1649267319" sldId="299"/>
            <ac:spMk id="8" creationId="{C9A36457-A5F4-4103-A443-02581C09185B}"/>
          </ac:spMkLst>
        </pc:spChg>
        <pc:spChg chg="add">
          <ac:chgData name="Katleho Mofokeng" userId="e131458a-c98c-4f2d-a428-47eeda8c983d" providerId="ADAL" clId="{B6175A9A-9840-8F44-90BC-6141A9BC48CA}" dt="2022-10-26T20:11:45.605" v="2749" actId="26606"/>
          <ac:spMkLst>
            <pc:docMk/>
            <pc:sldMk cId="1649267319" sldId="299"/>
            <ac:spMk id="10" creationId="{DC5FB7E8-B636-40FA-BE8D-48145C0F5C57}"/>
          </ac:spMkLst>
        </pc:spChg>
        <pc:spChg chg="add">
          <ac:chgData name="Katleho Mofokeng" userId="e131458a-c98c-4f2d-a428-47eeda8c983d" providerId="ADAL" clId="{B6175A9A-9840-8F44-90BC-6141A9BC48CA}" dt="2022-10-26T20:11:45.605" v="2749" actId="26606"/>
          <ac:spMkLst>
            <pc:docMk/>
            <pc:sldMk cId="1649267319" sldId="299"/>
            <ac:spMk id="12" creationId="{142DCE2C-2863-46FA-9BE7-24365A24D9BA}"/>
          </ac:spMkLst>
        </pc:spChg>
      </pc:sldChg>
      <pc:sldChg chg="new del">
        <pc:chgData name="Katleho Mofokeng" userId="e131458a-c98c-4f2d-a428-47eeda8c983d" providerId="ADAL" clId="{B6175A9A-9840-8F44-90BC-6141A9BC48CA}" dt="2022-10-26T17:16:49.614" v="1544" actId="680"/>
        <pc:sldMkLst>
          <pc:docMk/>
          <pc:sldMk cId="86536619" sldId="300"/>
        </pc:sldMkLst>
      </pc:sldChg>
      <pc:sldChg chg="addSp delSp modSp new mod setBg">
        <pc:chgData name="Katleho Mofokeng" userId="e131458a-c98c-4f2d-a428-47eeda8c983d" providerId="ADAL" clId="{B6175A9A-9840-8F44-90BC-6141A9BC48CA}" dt="2022-10-26T17:20:01.449" v="1571" actId="26606"/>
        <pc:sldMkLst>
          <pc:docMk/>
          <pc:sldMk cId="127378658" sldId="300"/>
        </pc:sldMkLst>
        <pc:spChg chg="add del mod">
          <ac:chgData name="Katleho Mofokeng" userId="e131458a-c98c-4f2d-a428-47eeda8c983d" providerId="ADAL" clId="{B6175A9A-9840-8F44-90BC-6141A9BC48CA}" dt="2022-10-26T17:18:51.657" v="1566" actId="26606"/>
          <ac:spMkLst>
            <pc:docMk/>
            <pc:sldMk cId="127378658" sldId="300"/>
            <ac:spMk id="2" creationId="{7E807C48-ED59-5258-A9F1-6B6CB8E219B0}"/>
          </ac:spMkLst>
        </pc:spChg>
        <pc:spChg chg="del mod">
          <ac:chgData name="Katleho Mofokeng" userId="e131458a-c98c-4f2d-a428-47eeda8c983d" providerId="ADAL" clId="{B6175A9A-9840-8F44-90BC-6141A9BC48CA}" dt="2022-10-26T17:18:16.378" v="1557"/>
          <ac:spMkLst>
            <pc:docMk/>
            <pc:sldMk cId="127378658" sldId="300"/>
            <ac:spMk id="3" creationId="{24971157-8197-C285-EF29-EC5297F613A9}"/>
          </ac:spMkLst>
        </pc:spChg>
        <pc:spChg chg="add del">
          <ac:chgData name="Katleho Mofokeng" userId="e131458a-c98c-4f2d-a428-47eeda8c983d" providerId="ADAL" clId="{B6175A9A-9840-8F44-90BC-6141A9BC48CA}" dt="2022-10-26T17:18:38.684" v="1561" actId="26606"/>
          <ac:spMkLst>
            <pc:docMk/>
            <pc:sldMk cId="127378658" sldId="300"/>
            <ac:spMk id="9" creationId="{53B021B3-DE93-4AB7-8A18-CF5F1CED88B8}"/>
          </ac:spMkLst>
        </pc:spChg>
        <pc:spChg chg="add del">
          <ac:chgData name="Katleho Mofokeng" userId="e131458a-c98c-4f2d-a428-47eeda8c983d" providerId="ADAL" clId="{B6175A9A-9840-8F44-90BC-6141A9BC48CA}" dt="2022-10-26T17:18:38.684" v="1561" actId="26606"/>
          <ac:spMkLst>
            <pc:docMk/>
            <pc:sldMk cId="127378658" sldId="300"/>
            <ac:spMk id="11" creationId="{52D502E5-F6B4-4D58-B4AE-FC466FF15EE8}"/>
          </ac:spMkLst>
        </pc:spChg>
        <pc:spChg chg="add del">
          <ac:chgData name="Katleho Mofokeng" userId="e131458a-c98c-4f2d-a428-47eeda8c983d" providerId="ADAL" clId="{B6175A9A-9840-8F44-90BC-6141A9BC48CA}" dt="2022-10-26T17:18:38.684" v="1561" actId="26606"/>
          <ac:spMkLst>
            <pc:docMk/>
            <pc:sldMk cId="127378658" sldId="300"/>
            <ac:spMk id="13" creationId="{9DECDBF4-02B6-4BB4-B65B-B8107AD6A9E8}"/>
          </ac:spMkLst>
        </pc:spChg>
        <pc:spChg chg="add del">
          <ac:chgData name="Katleho Mofokeng" userId="e131458a-c98c-4f2d-a428-47eeda8c983d" providerId="ADAL" clId="{B6175A9A-9840-8F44-90BC-6141A9BC48CA}" dt="2022-10-26T17:18:46.909" v="1563" actId="26606"/>
          <ac:spMkLst>
            <pc:docMk/>
            <pc:sldMk cId="127378658" sldId="300"/>
            <ac:spMk id="15" creationId="{0E91F5CA-B392-444C-88E3-BF5BAAEBDEB0}"/>
          </ac:spMkLst>
        </pc:spChg>
        <pc:spChg chg="add del">
          <ac:chgData name="Katleho Mofokeng" userId="e131458a-c98c-4f2d-a428-47eeda8c983d" providerId="ADAL" clId="{B6175A9A-9840-8F44-90BC-6141A9BC48CA}" dt="2022-10-26T17:18:46.909" v="1563" actId="26606"/>
          <ac:spMkLst>
            <pc:docMk/>
            <pc:sldMk cId="127378658" sldId="300"/>
            <ac:spMk id="16" creationId="{DFCA2118-59A2-4310-A4B2-F2CBA821E842}"/>
          </ac:spMkLst>
        </pc:spChg>
        <pc:spChg chg="add del">
          <ac:chgData name="Katleho Mofokeng" userId="e131458a-c98c-4f2d-a428-47eeda8c983d" providerId="ADAL" clId="{B6175A9A-9840-8F44-90BC-6141A9BC48CA}" dt="2022-10-26T17:18:51.489" v="1565" actId="26606"/>
          <ac:spMkLst>
            <pc:docMk/>
            <pc:sldMk cId="127378658" sldId="300"/>
            <ac:spMk id="17" creationId="{9A97C86A-04D6-40F7-AE84-31AB43E6A846}"/>
          </ac:spMkLst>
        </pc:spChg>
        <pc:spChg chg="add del">
          <ac:chgData name="Katleho Mofokeng" userId="e131458a-c98c-4f2d-a428-47eeda8c983d" providerId="ADAL" clId="{B6175A9A-9840-8F44-90BC-6141A9BC48CA}" dt="2022-10-26T17:18:51.489" v="1565" actId="26606"/>
          <ac:spMkLst>
            <pc:docMk/>
            <pc:sldMk cId="127378658" sldId="300"/>
            <ac:spMk id="18" creationId="{F3060C83-F051-4F0E-ABAD-AA0DFC48B218}"/>
          </ac:spMkLst>
        </pc:spChg>
        <pc:spChg chg="add del">
          <ac:chgData name="Katleho Mofokeng" userId="e131458a-c98c-4f2d-a428-47eeda8c983d" providerId="ADAL" clId="{B6175A9A-9840-8F44-90BC-6141A9BC48CA}" dt="2022-10-26T17:18:51.489" v="1565" actId="26606"/>
          <ac:spMkLst>
            <pc:docMk/>
            <pc:sldMk cId="127378658" sldId="300"/>
            <ac:spMk id="19" creationId="{FF9F2414-84E8-453E-B1F3-389FDE8192D9}"/>
          </ac:spMkLst>
        </pc:spChg>
        <pc:spChg chg="add del">
          <ac:chgData name="Katleho Mofokeng" userId="e131458a-c98c-4f2d-a428-47eeda8c983d" providerId="ADAL" clId="{B6175A9A-9840-8F44-90BC-6141A9BC48CA}" dt="2022-10-26T17:18:51.489" v="1565" actId="26606"/>
          <ac:spMkLst>
            <pc:docMk/>
            <pc:sldMk cId="127378658" sldId="300"/>
            <ac:spMk id="20" creationId="{83C98ABE-055B-441F-B07E-44F97F083C39}"/>
          </ac:spMkLst>
        </pc:spChg>
        <pc:spChg chg="add del">
          <ac:chgData name="Katleho Mofokeng" userId="e131458a-c98c-4f2d-a428-47eeda8c983d" providerId="ADAL" clId="{B6175A9A-9840-8F44-90BC-6141A9BC48CA}" dt="2022-10-26T17:18:51.489" v="1565" actId="26606"/>
          <ac:spMkLst>
            <pc:docMk/>
            <pc:sldMk cId="127378658" sldId="300"/>
            <ac:spMk id="21" creationId="{3ECA69A1-7536-43AC-85EF-C7106179F5ED}"/>
          </ac:spMkLst>
        </pc:spChg>
        <pc:spChg chg="add del">
          <ac:chgData name="Katleho Mofokeng" userId="e131458a-c98c-4f2d-a428-47eeda8c983d" providerId="ADAL" clId="{B6175A9A-9840-8F44-90BC-6141A9BC48CA}" dt="2022-10-26T17:18:51.489" v="1565" actId="26606"/>
          <ac:spMkLst>
            <pc:docMk/>
            <pc:sldMk cId="127378658" sldId="300"/>
            <ac:spMk id="22" creationId="{29FDB030-9B49-4CED-8CCD-4D99382388AC}"/>
          </ac:spMkLst>
        </pc:spChg>
        <pc:spChg chg="add del">
          <ac:chgData name="Katleho Mofokeng" userId="e131458a-c98c-4f2d-a428-47eeda8c983d" providerId="ADAL" clId="{B6175A9A-9840-8F44-90BC-6141A9BC48CA}" dt="2022-10-26T17:18:51.489" v="1565" actId="26606"/>
          <ac:spMkLst>
            <pc:docMk/>
            <pc:sldMk cId="127378658" sldId="300"/>
            <ac:spMk id="23" creationId="{3783CA14-24A1-485C-8B30-D6A5D87987AD}"/>
          </ac:spMkLst>
        </pc:spChg>
        <pc:spChg chg="add del">
          <ac:chgData name="Katleho Mofokeng" userId="e131458a-c98c-4f2d-a428-47eeda8c983d" providerId="ADAL" clId="{B6175A9A-9840-8F44-90BC-6141A9BC48CA}" dt="2022-10-26T17:20:01.449" v="1571" actId="26606"/>
          <ac:spMkLst>
            <pc:docMk/>
            <pc:sldMk cId="127378658" sldId="300"/>
            <ac:spMk id="25" creationId="{0E91F5CA-B392-444C-88E3-BF5BAAEBDEB0}"/>
          </ac:spMkLst>
        </pc:spChg>
        <pc:spChg chg="add del">
          <ac:chgData name="Katleho Mofokeng" userId="e131458a-c98c-4f2d-a428-47eeda8c983d" providerId="ADAL" clId="{B6175A9A-9840-8F44-90BC-6141A9BC48CA}" dt="2022-10-26T17:20:01.449" v="1571" actId="26606"/>
          <ac:spMkLst>
            <pc:docMk/>
            <pc:sldMk cId="127378658" sldId="300"/>
            <ac:spMk id="26" creationId="{DFCA2118-59A2-4310-A4B2-F2CBA821E842}"/>
          </ac:spMkLst>
        </pc:spChg>
        <pc:spChg chg="add del">
          <ac:chgData name="Katleho Mofokeng" userId="e131458a-c98c-4f2d-a428-47eeda8c983d" providerId="ADAL" clId="{B6175A9A-9840-8F44-90BC-6141A9BC48CA}" dt="2022-10-26T17:20:01.449" v="1571" actId="26606"/>
          <ac:spMkLst>
            <pc:docMk/>
            <pc:sldMk cId="127378658" sldId="300"/>
            <ac:spMk id="27" creationId="{7E807C48-ED59-5258-A9F1-6B6CB8E219B0}"/>
          </ac:spMkLst>
        </pc:spChg>
        <pc:spChg chg="add del">
          <ac:chgData name="Katleho Mofokeng" userId="e131458a-c98c-4f2d-a428-47eeda8c983d" providerId="ADAL" clId="{B6175A9A-9840-8F44-90BC-6141A9BC48CA}" dt="2022-10-26T17:19:57.517" v="1568" actId="26606"/>
          <ac:spMkLst>
            <pc:docMk/>
            <pc:sldMk cId="127378658" sldId="300"/>
            <ac:spMk id="32" creationId="{F3060C83-F051-4F0E-ABAD-AA0DFC48B218}"/>
          </ac:spMkLst>
        </pc:spChg>
        <pc:spChg chg="add del">
          <ac:chgData name="Katleho Mofokeng" userId="e131458a-c98c-4f2d-a428-47eeda8c983d" providerId="ADAL" clId="{B6175A9A-9840-8F44-90BC-6141A9BC48CA}" dt="2022-10-26T17:19:57.517" v="1568" actId="26606"/>
          <ac:spMkLst>
            <pc:docMk/>
            <pc:sldMk cId="127378658" sldId="300"/>
            <ac:spMk id="34" creationId="{83C98ABE-055B-441F-B07E-44F97F083C39}"/>
          </ac:spMkLst>
        </pc:spChg>
        <pc:spChg chg="add del">
          <ac:chgData name="Katleho Mofokeng" userId="e131458a-c98c-4f2d-a428-47eeda8c983d" providerId="ADAL" clId="{B6175A9A-9840-8F44-90BC-6141A9BC48CA}" dt="2022-10-26T17:19:57.517" v="1568" actId="26606"/>
          <ac:spMkLst>
            <pc:docMk/>
            <pc:sldMk cId="127378658" sldId="300"/>
            <ac:spMk id="36" creationId="{29FDB030-9B49-4CED-8CCD-4D99382388AC}"/>
          </ac:spMkLst>
        </pc:spChg>
        <pc:spChg chg="add del">
          <ac:chgData name="Katleho Mofokeng" userId="e131458a-c98c-4f2d-a428-47eeda8c983d" providerId="ADAL" clId="{B6175A9A-9840-8F44-90BC-6141A9BC48CA}" dt="2022-10-26T17:19:57.517" v="1568" actId="26606"/>
          <ac:spMkLst>
            <pc:docMk/>
            <pc:sldMk cId="127378658" sldId="300"/>
            <ac:spMk id="38" creationId="{3783CA14-24A1-485C-8B30-D6A5D87987AD}"/>
          </ac:spMkLst>
        </pc:spChg>
        <pc:spChg chg="add del">
          <ac:chgData name="Katleho Mofokeng" userId="e131458a-c98c-4f2d-a428-47eeda8c983d" providerId="ADAL" clId="{B6175A9A-9840-8F44-90BC-6141A9BC48CA}" dt="2022-10-26T17:19:57.517" v="1568" actId="26606"/>
          <ac:spMkLst>
            <pc:docMk/>
            <pc:sldMk cId="127378658" sldId="300"/>
            <ac:spMk id="40" creationId="{9A97C86A-04D6-40F7-AE84-31AB43E6A846}"/>
          </ac:spMkLst>
        </pc:spChg>
        <pc:spChg chg="add del">
          <ac:chgData name="Katleho Mofokeng" userId="e131458a-c98c-4f2d-a428-47eeda8c983d" providerId="ADAL" clId="{B6175A9A-9840-8F44-90BC-6141A9BC48CA}" dt="2022-10-26T17:19:57.517" v="1568" actId="26606"/>
          <ac:spMkLst>
            <pc:docMk/>
            <pc:sldMk cId="127378658" sldId="300"/>
            <ac:spMk id="42" creationId="{FF9F2414-84E8-453E-B1F3-389FDE8192D9}"/>
          </ac:spMkLst>
        </pc:spChg>
        <pc:spChg chg="add del">
          <ac:chgData name="Katleho Mofokeng" userId="e131458a-c98c-4f2d-a428-47eeda8c983d" providerId="ADAL" clId="{B6175A9A-9840-8F44-90BC-6141A9BC48CA}" dt="2022-10-26T17:19:57.517" v="1568" actId="26606"/>
          <ac:spMkLst>
            <pc:docMk/>
            <pc:sldMk cId="127378658" sldId="300"/>
            <ac:spMk id="44" creationId="{3ECA69A1-7536-43AC-85EF-C7106179F5ED}"/>
          </ac:spMkLst>
        </pc:spChg>
        <pc:spChg chg="add del">
          <ac:chgData name="Katleho Mofokeng" userId="e131458a-c98c-4f2d-a428-47eeda8c983d" providerId="ADAL" clId="{B6175A9A-9840-8F44-90BC-6141A9BC48CA}" dt="2022-10-26T17:20:01.368" v="1570" actId="26606"/>
          <ac:spMkLst>
            <pc:docMk/>
            <pc:sldMk cId="127378658" sldId="300"/>
            <ac:spMk id="46" creationId="{2D2B266D-3625-4584-A5C3-7D3F672CFF30}"/>
          </ac:spMkLst>
        </pc:spChg>
        <pc:spChg chg="add del">
          <ac:chgData name="Katleho Mofokeng" userId="e131458a-c98c-4f2d-a428-47eeda8c983d" providerId="ADAL" clId="{B6175A9A-9840-8F44-90BC-6141A9BC48CA}" dt="2022-10-26T17:20:01.368" v="1570" actId="26606"/>
          <ac:spMkLst>
            <pc:docMk/>
            <pc:sldMk cId="127378658" sldId="300"/>
            <ac:spMk id="47" creationId="{A5D2A5D1-BA0D-47D3-B051-DA7743C46E28}"/>
          </ac:spMkLst>
        </pc:spChg>
        <pc:spChg chg="add">
          <ac:chgData name="Katleho Mofokeng" userId="e131458a-c98c-4f2d-a428-47eeda8c983d" providerId="ADAL" clId="{B6175A9A-9840-8F44-90BC-6141A9BC48CA}" dt="2022-10-26T17:20:01.449" v="1571" actId="26606"/>
          <ac:spMkLst>
            <pc:docMk/>
            <pc:sldMk cId="127378658" sldId="300"/>
            <ac:spMk id="49" creationId="{8950AD4C-6AF3-49F8-94E1-DBCAFB39478B}"/>
          </ac:spMkLst>
        </pc:spChg>
        <pc:spChg chg="add">
          <ac:chgData name="Katleho Mofokeng" userId="e131458a-c98c-4f2d-a428-47eeda8c983d" providerId="ADAL" clId="{B6175A9A-9840-8F44-90BC-6141A9BC48CA}" dt="2022-10-26T17:20:01.449" v="1571" actId="26606"/>
          <ac:spMkLst>
            <pc:docMk/>
            <pc:sldMk cId="127378658" sldId="300"/>
            <ac:spMk id="50" creationId="{0ACBD85E-A404-45CB-B532-1039E479D4C6}"/>
          </ac:spMkLst>
        </pc:spChg>
        <pc:spChg chg="add">
          <ac:chgData name="Katleho Mofokeng" userId="e131458a-c98c-4f2d-a428-47eeda8c983d" providerId="ADAL" clId="{B6175A9A-9840-8F44-90BC-6141A9BC48CA}" dt="2022-10-26T17:20:01.449" v="1571" actId="26606"/>
          <ac:spMkLst>
            <pc:docMk/>
            <pc:sldMk cId="127378658" sldId="300"/>
            <ac:spMk id="51" creationId="{DB1626B1-BAC7-4893-A5AC-620597685187}"/>
          </ac:spMkLst>
        </pc:spChg>
        <pc:spChg chg="add">
          <ac:chgData name="Katleho Mofokeng" userId="e131458a-c98c-4f2d-a428-47eeda8c983d" providerId="ADAL" clId="{B6175A9A-9840-8F44-90BC-6141A9BC48CA}" dt="2022-10-26T17:20:01.449" v="1571" actId="26606"/>
          <ac:spMkLst>
            <pc:docMk/>
            <pc:sldMk cId="127378658" sldId="300"/>
            <ac:spMk id="52" creationId="{D64E9910-51FE-45BF-973D-9D2401FD3C63}"/>
          </ac:spMkLst>
        </pc:spChg>
        <pc:graphicFrameChg chg="add mod modGraphic">
          <ac:chgData name="Katleho Mofokeng" userId="e131458a-c98c-4f2d-a428-47eeda8c983d" providerId="ADAL" clId="{B6175A9A-9840-8F44-90BC-6141A9BC48CA}" dt="2022-10-26T17:20:01.449" v="1571" actId="26606"/>
          <ac:graphicFrameMkLst>
            <pc:docMk/>
            <pc:sldMk cId="127378658" sldId="300"/>
            <ac:graphicFrameMk id="4" creationId="{D9480531-4ECC-9581-05BF-B071643C2063}"/>
          </ac:graphicFrameMkLst>
        </pc:graphicFrameChg>
      </pc:sldChg>
      <pc:sldChg chg="addSp delSp modSp add del mod setBg">
        <pc:chgData name="Katleho Mofokeng" userId="e131458a-c98c-4f2d-a428-47eeda8c983d" providerId="ADAL" clId="{B6175A9A-9840-8F44-90BC-6141A9BC48CA}" dt="2022-10-26T17:18:07.227" v="1554" actId="2696"/>
        <pc:sldMkLst>
          <pc:docMk/>
          <pc:sldMk cId="743515757" sldId="300"/>
        </pc:sldMkLst>
        <pc:spChg chg="mod">
          <ac:chgData name="Katleho Mofokeng" userId="e131458a-c98c-4f2d-a428-47eeda8c983d" providerId="ADAL" clId="{B6175A9A-9840-8F44-90BC-6141A9BC48CA}" dt="2022-10-26T17:18:01.895" v="1553" actId="26606"/>
          <ac:spMkLst>
            <pc:docMk/>
            <pc:sldMk cId="743515757" sldId="300"/>
            <ac:spMk id="2" creationId="{E9060596-F311-A250-5F33-FB385DE90127}"/>
          </ac:spMkLst>
        </pc:spChg>
        <pc:spChg chg="mod">
          <ac:chgData name="Katleho Mofokeng" userId="e131458a-c98c-4f2d-a428-47eeda8c983d" providerId="ADAL" clId="{B6175A9A-9840-8F44-90BC-6141A9BC48CA}" dt="2022-10-26T17:18:01.895" v="1553" actId="26606"/>
          <ac:spMkLst>
            <pc:docMk/>
            <pc:sldMk cId="743515757" sldId="300"/>
            <ac:spMk id="3" creationId="{38D5FB71-08EA-8FBC-18D0-26589CF715FE}"/>
          </ac:spMkLst>
        </pc:spChg>
        <pc:spChg chg="add del">
          <ac:chgData name="Katleho Mofokeng" userId="e131458a-c98c-4f2d-a428-47eeda8c983d" providerId="ADAL" clId="{B6175A9A-9840-8F44-90BC-6141A9BC48CA}" dt="2022-10-26T17:17:55.240" v="1549" actId="26606"/>
          <ac:spMkLst>
            <pc:docMk/>
            <pc:sldMk cId="743515757" sldId="300"/>
            <ac:spMk id="9" creationId="{32AEEBC8-9D30-42EF-95F2-386C2653FBF0}"/>
          </ac:spMkLst>
        </pc:spChg>
        <pc:spChg chg="add del">
          <ac:chgData name="Katleho Mofokeng" userId="e131458a-c98c-4f2d-a428-47eeda8c983d" providerId="ADAL" clId="{B6175A9A-9840-8F44-90BC-6141A9BC48CA}" dt="2022-10-26T17:17:55.240" v="1549" actId="26606"/>
          <ac:spMkLst>
            <pc:docMk/>
            <pc:sldMk cId="743515757" sldId="300"/>
            <ac:spMk id="11" creationId="{2E92FA66-67D7-4CB4-94D3-E643A9AD4757}"/>
          </ac:spMkLst>
        </pc:spChg>
        <pc:spChg chg="add del">
          <ac:chgData name="Katleho Mofokeng" userId="e131458a-c98c-4f2d-a428-47eeda8c983d" providerId="ADAL" clId="{B6175A9A-9840-8F44-90BC-6141A9BC48CA}" dt="2022-10-26T17:17:56.816" v="1551" actId="26606"/>
          <ac:spMkLst>
            <pc:docMk/>
            <pc:sldMk cId="743515757" sldId="300"/>
            <ac:spMk id="13" creationId="{5E39A796-BE83-48B1-B33F-35C4A32AAB57}"/>
          </ac:spMkLst>
        </pc:spChg>
        <pc:spChg chg="add del">
          <ac:chgData name="Katleho Mofokeng" userId="e131458a-c98c-4f2d-a428-47eeda8c983d" providerId="ADAL" clId="{B6175A9A-9840-8F44-90BC-6141A9BC48CA}" dt="2022-10-26T17:17:56.816" v="1551" actId="26606"/>
          <ac:spMkLst>
            <pc:docMk/>
            <pc:sldMk cId="743515757" sldId="300"/>
            <ac:spMk id="14" creationId="{72F84B47-E267-4194-8194-831DB7B5547F}"/>
          </ac:spMkLst>
        </pc:spChg>
        <pc:spChg chg="add del">
          <ac:chgData name="Katleho Mofokeng" userId="e131458a-c98c-4f2d-a428-47eeda8c983d" providerId="ADAL" clId="{B6175A9A-9840-8F44-90BC-6141A9BC48CA}" dt="2022-10-26T17:18:01.895" v="1553" actId="26606"/>
          <ac:spMkLst>
            <pc:docMk/>
            <pc:sldMk cId="743515757" sldId="300"/>
            <ac:spMk id="16" creationId="{32AEEBC8-9D30-42EF-95F2-386C2653FBF0}"/>
          </ac:spMkLst>
        </pc:spChg>
        <pc:spChg chg="add del">
          <ac:chgData name="Katleho Mofokeng" userId="e131458a-c98c-4f2d-a428-47eeda8c983d" providerId="ADAL" clId="{B6175A9A-9840-8F44-90BC-6141A9BC48CA}" dt="2022-10-26T17:18:01.895" v="1553" actId="26606"/>
          <ac:spMkLst>
            <pc:docMk/>
            <pc:sldMk cId="743515757" sldId="300"/>
            <ac:spMk id="17" creationId="{2E92FA66-67D7-4CB4-94D3-E643A9AD4757}"/>
          </ac:spMkLst>
        </pc:spChg>
        <pc:graphicFrameChg chg="add mod modGraphic">
          <ac:chgData name="Katleho Mofokeng" userId="e131458a-c98c-4f2d-a428-47eeda8c983d" providerId="ADAL" clId="{B6175A9A-9840-8F44-90BC-6141A9BC48CA}" dt="2022-10-26T17:18:01.895" v="1553" actId="26606"/>
          <ac:graphicFrameMkLst>
            <pc:docMk/>
            <pc:sldMk cId="743515757" sldId="300"/>
            <ac:graphicFrameMk id="4" creationId="{5CAA1A8C-5E58-3053-ED6B-72248968F9B3}"/>
          </ac:graphicFrameMkLst>
        </pc:graphicFrameChg>
      </pc:sldChg>
      <pc:sldChg chg="addSp delSp modSp add mod ord setBg">
        <pc:chgData name="Katleho Mofokeng" userId="e131458a-c98c-4f2d-a428-47eeda8c983d" providerId="ADAL" clId="{B6175A9A-9840-8F44-90BC-6141A9BC48CA}" dt="2022-10-26T20:12:05.245" v="2754" actId="26606"/>
        <pc:sldMkLst>
          <pc:docMk/>
          <pc:sldMk cId="3778757784" sldId="301"/>
        </pc:sldMkLst>
        <pc:spChg chg="mod">
          <ac:chgData name="Katleho Mofokeng" userId="e131458a-c98c-4f2d-a428-47eeda8c983d" providerId="ADAL" clId="{B6175A9A-9840-8F44-90BC-6141A9BC48CA}" dt="2022-10-26T20:12:05.245" v="2754" actId="26606"/>
          <ac:spMkLst>
            <pc:docMk/>
            <pc:sldMk cId="3778757784" sldId="301"/>
            <ac:spMk id="2" creationId="{E9060596-F311-A250-5F33-FB385DE90127}"/>
          </ac:spMkLst>
        </pc:spChg>
        <pc:spChg chg="add del mod">
          <ac:chgData name="Katleho Mofokeng" userId="e131458a-c98c-4f2d-a428-47eeda8c983d" providerId="ADAL" clId="{B6175A9A-9840-8F44-90BC-6141A9BC48CA}" dt="2022-10-26T20:12:05.245" v="2754" actId="26606"/>
          <ac:spMkLst>
            <pc:docMk/>
            <pc:sldMk cId="3778757784" sldId="301"/>
            <ac:spMk id="3" creationId="{38D5FB71-08EA-8FBC-18D0-26589CF715FE}"/>
          </ac:spMkLst>
        </pc:spChg>
        <pc:spChg chg="add del">
          <ac:chgData name="Katleho Mofokeng" userId="e131458a-c98c-4f2d-a428-47eeda8c983d" providerId="ADAL" clId="{B6175A9A-9840-8F44-90BC-6141A9BC48CA}" dt="2022-10-26T20:11:58.963" v="2751" actId="26606"/>
          <ac:spMkLst>
            <pc:docMk/>
            <pc:sldMk cId="3778757784" sldId="301"/>
            <ac:spMk id="8" creationId="{C9A36457-A5F4-4103-A443-02581C09185B}"/>
          </ac:spMkLst>
        </pc:spChg>
        <pc:spChg chg="add del">
          <ac:chgData name="Katleho Mofokeng" userId="e131458a-c98c-4f2d-a428-47eeda8c983d" providerId="ADAL" clId="{B6175A9A-9840-8F44-90BC-6141A9BC48CA}" dt="2022-10-26T20:11:58.963" v="2751" actId="26606"/>
          <ac:spMkLst>
            <pc:docMk/>
            <pc:sldMk cId="3778757784" sldId="301"/>
            <ac:spMk id="10" creationId="{DC5FB7E8-B636-40FA-BE8D-48145C0F5C57}"/>
          </ac:spMkLst>
        </pc:spChg>
        <pc:spChg chg="add del">
          <ac:chgData name="Katleho Mofokeng" userId="e131458a-c98c-4f2d-a428-47eeda8c983d" providerId="ADAL" clId="{B6175A9A-9840-8F44-90BC-6141A9BC48CA}" dt="2022-10-26T20:11:58.963" v="2751" actId="26606"/>
          <ac:spMkLst>
            <pc:docMk/>
            <pc:sldMk cId="3778757784" sldId="301"/>
            <ac:spMk id="12" creationId="{142DCE2C-2863-46FA-9BE7-24365A24D9BA}"/>
          </ac:spMkLst>
        </pc:spChg>
        <pc:spChg chg="add del">
          <ac:chgData name="Katleho Mofokeng" userId="e131458a-c98c-4f2d-a428-47eeda8c983d" providerId="ADAL" clId="{B6175A9A-9840-8F44-90BC-6141A9BC48CA}" dt="2022-10-26T20:12:05.205" v="2753" actId="26606"/>
          <ac:spMkLst>
            <pc:docMk/>
            <pc:sldMk cId="3778757784" sldId="301"/>
            <ac:spMk id="14" creationId="{B50AB553-2A96-4A92-96F2-93548E096954}"/>
          </ac:spMkLst>
        </pc:spChg>
        <pc:spChg chg="add">
          <ac:chgData name="Katleho Mofokeng" userId="e131458a-c98c-4f2d-a428-47eeda8c983d" providerId="ADAL" clId="{B6175A9A-9840-8F44-90BC-6141A9BC48CA}" dt="2022-10-26T20:12:05.245" v="2754" actId="26606"/>
          <ac:spMkLst>
            <pc:docMk/>
            <pc:sldMk cId="3778757784" sldId="301"/>
            <ac:spMk id="16" creationId="{C9A36457-A5F4-4103-A443-02581C09185B}"/>
          </ac:spMkLst>
        </pc:spChg>
        <pc:spChg chg="add">
          <ac:chgData name="Katleho Mofokeng" userId="e131458a-c98c-4f2d-a428-47eeda8c983d" providerId="ADAL" clId="{B6175A9A-9840-8F44-90BC-6141A9BC48CA}" dt="2022-10-26T20:12:05.245" v="2754" actId="26606"/>
          <ac:spMkLst>
            <pc:docMk/>
            <pc:sldMk cId="3778757784" sldId="301"/>
            <ac:spMk id="17" creationId="{DC5FB7E8-B636-40FA-BE8D-48145C0F5C57}"/>
          </ac:spMkLst>
        </pc:spChg>
        <pc:spChg chg="add">
          <ac:chgData name="Katleho Mofokeng" userId="e131458a-c98c-4f2d-a428-47eeda8c983d" providerId="ADAL" clId="{B6175A9A-9840-8F44-90BC-6141A9BC48CA}" dt="2022-10-26T20:12:05.245" v="2754" actId="26606"/>
          <ac:spMkLst>
            <pc:docMk/>
            <pc:sldMk cId="3778757784" sldId="301"/>
            <ac:spMk id="18" creationId="{38D5FB71-08EA-8FBC-18D0-26589CF715FE}"/>
          </ac:spMkLst>
        </pc:spChg>
        <pc:spChg chg="add">
          <ac:chgData name="Katleho Mofokeng" userId="e131458a-c98c-4f2d-a428-47eeda8c983d" providerId="ADAL" clId="{B6175A9A-9840-8F44-90BC-6141A9BC48CA}" dt="2022-10-26T20:12:05.245" v="2754" actId="26606"/>
          <ac:spMkLst>
            <pc:docMk/>
            <pc:sldMk cId="3778757784" sldId="301"/>
            <ac:spMk id="19" creationId="{142DCE2C-2863-46FA-9BE7-24365A24D9BA}"/>
          </ac:spMkLst>
        </pc:spChg>
        <pc:graphicFrameChg chg="add del">
          <ac:chgData name="Katleho Mofokeng" userId="e131458a-c98c-4f2d-a428-47eeda8c983d" providerId="ADAL" clId="{B6175A9A-9840-8F44-90BC-6141A9BC48CA}" dt="2022-10-26T20:12:05.205" v="2753" actId="26606"/>
          <ac:graphicFrameMkLst>
            <pc:docMk/>
            <pc:sldMk cId="3778757784" sldId="301"/>
            <ac:graphicFrameMk id="5" creationId="{2929ADDF-A1DC-5DE5-314D-F7A160801F8B}"/>
          </ac:graphicFrameMkLst>
        </pc:graphicFrameChg>
        <pc:picChg chg="add del">
          <ac:chgData name="Katleho Mofokeng" userId="e131458a-c98c-4f2d-a428-47eeda8c983d" providerId="ADAL" clId="{B6175A9A-9840-8F44-90BC-6141A9BC48CA}" dt="2022-10-26T20:12:05.205" v="2753" actId="26606"/>
          <ac:picMkLst>
            <pc:docMk/>
            <pc:sldMk cId="3778757784" sldId="301"/>
            <ac:picMk id="6" creationId="{2866B37C-213D-636F-1F4A-FBCE07612B6A}"/>
          </ac:picMkLst>
        </pc:picChg>
      </pc:sldChg>
      <pc:sldChg chg="addSp delSp modSp new mod setBg">
        <pc:chgData name="Katleho Mofokeng" userId="e131458a-c98c-4f2d-a428-47eeda8c983d" providerId="ADAL" clId="{B6175A9A-9840-8F44-90BC-6141A9BC48CA}" dt="2022-10-26T17:23:28.701" v="1587" actId="26606"/>
        <pc:sldMkLst>
          <pc:docMk/>
          <pc:sldMk cId="1695558814" sldId="302"/>
        </pc:sldMkLst>
        <pc:spChg chg="add del">
          <ac:chgData name="Katleho Mofokeng" userId="e131458a-c98c-4f2d-a428-47eeda8c983d" providerId="ADAL" clId="{B6175A9A-9840-8F44-90BC-6141A9BC48CA}" dt="2022-10-26T17:23:28.701" v="1587" actId="26606"/>
          <ac:spMkLst>
            <pc:docMk/>
            <pc:sldMk cId="1695558814" sldId="302"/>
            <ac:spMk id="2" creationId="{B18720D2-E432-68E3-889E-03CE718A4428}"/>
          </ac:spMkLst>
        </pc:spChg>
        <pc:spChg chg="del">
          <ac:chgData name="Katleho Mofokeng" userId="e131458a-c98c-4f2d-a428-47eeda8c983d" providerId="ADAL" clId="{B6175A9A-9840-8F44-90BC-6141A9BC48CA}" dt="2022-10-26T17:23:19.261" v="1580" actId="931"/>
          <ac:spMkLst>
            <pc:docMk/>
            <pc:sldMk cId="1695558814" sldId="302"/>
            <ac:spMk id="3" creationId="{6CB09CCC-98D6-5E7F-5373-0CD225630408}"/>
          </ac:spMkLst>
        </pc:spChg>
        <pc:spChg chg="add">
          <ac:chgData name="Katleho Mofokeng" userId="e131458a-c98c-4f2d-a428-47eeda8c983d" providerId="ADAL" clId="{B6175A9A-9840-8F44-90BC-6141A9BC48CA}" dt="2022-10-26T17:23:28.701" v="1587" actId="26606"/>
          <ac:spMkLst>
            <pc:docMk/>
            <pc:sldMk cId="1695558814" sldId="302"/>
            <ac:spMk id="7" creationId="{92CC4BDB-5B81-4023-B967-7DF04BC13389}"/>
          </ac:spMkLst>
        </pc:spChg>
        <pc:spChg chg="add del">
          <ac:chgData name="Katleho Mofokeng" userId="e131458a-c98c-4f2d-a428-47eeda8c983d" providerId="ADAL" clId="{B6175A9A-9840-8F44-90BC-6141A9BC48CA}" dt="2022-10-26T17:23:27.117" v="1584" actId="26606"/>
          <ac:spMkLst>
            <pc:docMk/>
            <pc:sldMk cId="1695558814" sldId="302"/>
            <ac:spMk id="10" creationId="{92CC4BDB-5B81-4023-B967-7DF04BC13389}"/>
          </ac:spMkLst>
        </pc:spChg>
        <pc:picChg chg="add mod">
          <ac:chgData name="Katleho Mofokeng" userId="e131458a-c98c-4f2d-a428-47eeda8c983d" providerId="ADAL" clId="{B6175A9A-9840-8F44-90BC-6141A9BC48CA}" dt="2022-10-26T17:23:28.701" v="1587" actId="26606"/>
          <ac:picMkLst>
            <pc:docMk/>
            <pc:sldMk cId="1695558814" sldId="302"/>
            <ac:picMk id="5" creationId="{B252B8AB-9741-98D1-623E-2E57FCC058BF}"/>
          </ac:picMkLst>
        </pc:picChg>
      </pc:sldChg>
      <pc:sldChg chg="addSp delSp modSp add mod ord setBg">
        <pc:chgData name="Katleho Mofokeng" userId="e131458a-c98c-4f2d-a428-47eeda8c983d" providerId="ADAL" clId="{B6175A9A-9840-8F44-90BC-6141A9BC48CA}" dt="2022-10-26T20:12:26.388" v="2757" actId="26606"/>
        <pc:sldMkLst>
          <pc:docMk/>
          <pc:sldMk cId="379721400" sldId="303"/>
        </pc:sldMkLst>
        <pc:spChg chg="mod">
          <ac:chgData name="Katleho Mofokeng" userId="e131458a-c98c-4f2d-a428-47eeda8c983d" providerId="ADAL" clId="{B6175A9A-9840-8F44-90BC-6141A9BC48CA}" dt="2022-10-26T20:12:26.388" v="2757" actId="26606"/>
          <ac:spMkLst>
            <pc:docMk/>
            <pc:sldMk cId="379721400" sldId="303"/>
            <ac:spMk id="2" creationId="{E9060596-F311-A250-5F33-FB385DE90127}"/>
          </ac:spMkLst>
        </pc:spChg>
        <pc:spChg chg="mod">
          <ac:chgData name="Katleho Mofokeng" userId="e131458a-c98c-4f2d-a428-47eeda8c983d" providerId="ADAL" clId="{B6175A9A-9840-8F44-90BC-6141A9BC48CA}" dt="2022-10-26T20:12:26.388" v="2757" actId="26606"/>
          <ac:spMkLst>
            <pc:docMk/>
            <pc:sldMk cId="379721400" sldId="303"/>
            <ac:spMk id="3" creationId="{38D5FB71-08EA-8FBC-18D0-26589CF715FE}"/>
          </ac:spMkLst>
        </pc:spChg>
        <pc:spChg chg="add del">
          <ac:chgData name="Katleho Mofokeng" userId="e131458a-c98c-4f2d-a428-47eeda8c983d" providerId="ADAL" clId="{B6175A9A-9840-8F44-90BC-6141A9BC48CA}" dt="2022-10-26T20:12:26.351" v="2756" actId="26606"/>
          <ac:spMkLst>
            <pc:docMk/>
            <pc:sldMk cId="379721400" sldId="303"/>
            <ac:spMk id="8" creationId="{2515456E-B1B1-48C1-8164-7E567F5D40D4}"/>
          </ac:spMkLst>
        </pc:spChg>
        <pc:spChg chg="add del">
          <ac:chgData name="Katleho Mofokeng" userId="e131458a-c98c-4f2d-a428-47eeda8c983d" providerId="ADAL" clId="{B6175A9A-9840-8F44-90BC-6141A9BC48CA}" dt="2022-10-26T20:12:26.351" v="2756" actId="26606"/>
          <ac:spMkLst>
            <pc:docMk/>
            <pc:sldMk cId="379721400" sldId="303"/>
            <ac:spMk id="10" creationId="{EA8CF0DC-D23A-4CA2-8463-27F89928349F}"/>
          </ac:spMkLst>
        </pc:spChg>
        <pc:spChg chg="add del">
          <ac:chgData name="Katleho Mofokeng" userId="e131458a-c98c-4f2d-a428-47eeda8c983d" providerId="ADAL" clId="{B6175A9A-9840-8F44-90BC-6141A9BC48CA}" dt="2022-10-26T20:12:26.351" v="2756" actId="26606"/>
          <ac:spMkLst>
            <pc:docMk/>
            <pc:sldMk cId="379721400" sldId="303"/>
            <ac:spMk id="12" creationId="{B8A381C4-0C0D-491F-90D8-63CF760B459B}"/>
          </ac:spMkLst>
        </pc:spChg>
        <pc:spChg chg="add">
          <ac:chgData name="Katleho Mofokeng" userId="e131458a-c98c-4f2d-a428-47eeda8c983d" providerId="ADAL" clId="{B6175A9A-9840-8F44-90BC-6141A9BC48CA}" dt="2022-10-26T20:12:26.388" v="2757" actId="26606"/>
          <ac:spMkLst>
            <pc:docMk/>
            <pc:sldMk cId="379721400" sldId="303"/>
            <ac:spMk id="14" creationId="{C9A36457-A5F4-4103-A443-02581C09185B}"/>
          </ac:spMkLst>
        </pc:spChg>
        <pc:spChg chg="add">
          <ac:chgData name="Katleho Mofokeng" userId="e131458a-c98c-4f2d-a428-47eeda8c983d" providerId="ADAL" clId="{B6175A9A-9840-8F44-90BC-6141A9BC48CA}" dt="2022-10-26T20:12:26.388" v="2757" actId="26606"/>
          <ac:spMkLst>
            <pc:docMk/>
            <pc:sldMk cId="379721400" sldId="303"/>
            <ac:spMk id="15" creationId="{DC5FB7E8-B636-40FA-BE8D-48145C0F5C57}"/>
          </ac:spMkLst>
        </pc:spChg>
        <pc:spChg chg="add">
          <ac:chgData name="Katleho Mofokeng" userId="e131458a-c98c-4f2d-a428-47eeda8c983d" providerId="ADAL" clId="{B6175A9A-9840-8F44-90BC-6141A9BC48CA}" dt="2022-10-26T20:12:26.388" v="2757" actId="26606"/>
          <ac:spMkLst>
            <pc:docMk/>
            <pc:sldMk cId="379721400" sldId="303"/>
            <ac:spMk id="16" creationId="{142DCE2C-2863-46FA-9BE7-24365A24D9BA}"/>
          </ac:spMkLst>
        </pc:spChg>
      </pc:sldChg>
      <pc:sldChg chg="addSp delSp modSp new mod setBg">
        <pc:chgData name="Katleho Mofokeng" userId="e131458a-c98c-4f2d-a428-47eeda8c983d" providerId="ADAL" clId="{B6175A9A-9840-8F44-90BC-6141A9BC48CA}" dt="2022-10-26T17:27:12.800" v="1612" actId="26606"/>
        <pc:sldMkLst>
          <pc:docMk/>
          <pc:sldMk cId="597955197" sldId="304"/>
        </pc:sldMkLst>
        <pc:spChg chg="add del">
          <ac:chgData name="Katleho Mofokeng" userId="e131458a-c98c-4f2d-a428-47eeda8c983d" providerId="ADAL" clId="{B6175A9A-9840-8F44-90BC-6141A9BC48CA}" dt="2022-10-26T17:27:12.800" v="1612" actId="26606"/>
          <ac:spMkLst>
            <pc:docMk/>
            <pc:sldMk cId="597955197" sldId="304"/>
            <ac:spMk id="2" creationId="{A5CE95DC-1680-8F0C-F7A1-4C32D0E4ABCD}"/>
          </ac:spMkLst>
        </pc:spChg>
        <pc:spChg chg="del mod">
          <ac:chgData name="Katleho Mofokeng" userId="e131458a-c98c-4f2d-a428-47eeda8c983d" providerId="ADAL" clId="{B6175A9A-9840-8F44-90BC-6141A9BC48CA}" dt="2022-10-26T17:26:37.212" v="1597"/>
          <ac:spMkLst>
            <pc:docMk/>
            <pc:sldMk cId="597955197" sldId="304"/>
            <ac:spMk id="3" creationId="{A767E352-E02D-D826-7077-BE95E603F012}"/>
          </ac:spMkLst>
        </pc:spChg>
        <pc:spChg chg="add del">
          <ac:chgData name="Katleho Mofokeng" userId="e131458a-c98c-4f2d-a428-47eeda8c983d" providerId="ADAL" clId="{B6175A9A-9840-8F44-90BC-6141A9BC48CA}" dt="2022-10-26T17:27:06.692" v="1607" actId="26606"/>
          <ac:spMkLst>
            <pc:docMk/>
            <pc:sldMk cId="597955197" sldId="304"/>
            <ac:spMk id="6" creationId="{B9FF99BD-075F-4761-A995-6FC574BD25EA}"/>
          </ac:spMkLst>
        </pc:spChg>
        <pc:spChg chg="add del">
          <ac:chgData name="Katleho Mofokeng" userId="e131458a-c98c-4f2d-a428-47eeda8c983d" providerId="ADAL" clId="{B6175A9A-9840-8F44-90BC-6141A9BC48CA}" dt="2022-10-26T17:27:06.692" v="1607" actId="26606"/>
          <ac:spMkLst>
            <pc:docMk/>
            <pc:sldMk cId="597955197" sldId="304"/>
            <ac:spMk id="7" creationId="{A7B21A54-9BA3-4EA9-B460-5A829ADD9051}"/>
          </ac:spMkLst>
        </pc:spChg>
        <pc:spChg chg="add del">
          <ac:chgData name="Katleho Mofokeng" userId="e131458a-c98c-4f2d-a428-47eeda8c983d" providerId="ADAL" clId="{B6175A9A-9840-8F44-90BC-6141A9BC48CA}" dt="2022-10-26T17:27:06.692" v="1607" actId="26606"/>
          <ac:spMkLst>
            <pc:docMk/>
            <pc:sldMk cId="597955197" sldId="304"/>
            <ac:spMk id="8" creationId="{6FA8F714-B9D8-488A-8CCA-E9948FF913A9}"/>
          </ac:spMkLst>
        </pc:spChg>
        <pc:spChg chg="add del">
          <ac:chgData name="Katleho Mofokeng" userId="e131458a-c98c-4f2d-a428-47eeda8c983d" providerId="ADAL" clId="{B6175A9A-9840-8F44-90BC-6141A9BC48CA}" dt="2022-10-26T17:26:57.779" v="1601" actId="26606"/>
          <ac:spMkLst>
            <pc:docMk/>
            <pc:sldMk cId="597955197" sldId="304"/>
            <ac:spMk id="9" creationId="{B9FF99BD-075F-4761-A995-6FC574BD25EA}"/>
          </ac:spMkLst>
        </pc:spChg>
        <pc:spChg chg="add del">
          <ac:chgData name="Katleho Mofokeng" userId="e131458a-c98c-4f2d-a428-47eeda8c983d" providerId="ADAL" clId="{B6175A9A-9840-8F44-90BC-6141A9BC48CA}" dt="2022-10-26T17:27:11.298" v="1609" actId="26606"/>
          <ac:spMkLst>
            <pc:docMk/>
            <pc:sldMk cId="597955197" sldId="304"/>
            <ac:spMk id="10" creationId="{D153EDB2-4AAD-43F4-AE78-4D326C813369}"/>
          </ac:spMkLst>
        </pc:spChg>
        <pc:spChg chg="add del">
          <ac:chgData name="Katleho Mofokeng" userId="e131458a-c98c-4f2d-a428-47eeda8c983d" providerId="ADAL" clId="{B6175A9A-9840-8F44-90BC-6141A9BC48CA}" dt="2022-10-26T17:26:57.779" v="1601" actId="26606"/>
          <ac:spMkLst>
            <pc:docMk/>
            <pc:sldMk cId="597955197" sldId="304"/>
            <ac:spMk id="11" creationId="{A7B21A54-9BA3-4EA9-B460-5A829ADD9051}"/>
          </ac:spMkLst>
        </pc:spChg>
        <pc:spChg chg="add del">
          <ac:chgData name="Katleho Mofokeng" userId="e131458a-c98c-4f2d-a428-47eeda8c983d" providerId="ADAL" clId="{B6175A9A-9840-8F44-90BC-6141A9BC48CA}" dt="2022-10-26T17:26:57.779" v="1601" actId="26606"/>
          <ac:spMkLst>
            <pc:docMk/>
            <pc:sldMk cId="597955197" sldId="304"/>
            <ac:spMk id="13" creationId="{6FA8F714-B9D8-488A-8CCA-E9948FF913A9}"/>
          </ac:spMkLst>
        </pc:spChg>
        <pc:spChg chg="add del">
          <ac:chgData name="Katleho Mofokeng" userId="e131458a-c98c-4f2d-a428-47eeda8c983d" providerId="ADAL" clId="{B6175A9A-9840-8F44-90BC-6141A9BC48CA}" dt="2022-10-26T17:27:12.691" v="1611" actId="26606"/>
          <ac:spMkLst>
            <pc:docMk/>
            <pc:sldMk cId="597955197" sldId="304"/>
            <ac:spMk id="20" creationId="{6C4028FD-8BAA-4A19-BFDE-594D991B7552}"/>
          </ac:spMkLst>
        </pc:spChg>
        <pc:spChg chg="add del">
          <ac:chgData name="Katleho Mofokeng" userId="e131458a-c98c-4f2d-a428-47eeda8c983d" providerId="ADAL" clId="{B6175A9A-9840-8F44-90BC-6141A9BC48CA}" dt="2022-10-26T17:27:12.691" v="1611" actId="26606"/>
          <ac:spMkLst>
            <pc:docMk/>
            <pc:sldMk cId="597955197" sldId="304"/>
            <ac:spMk id="21" creationId="{A5CE95DC-1680-8F0C-F7A1-4C32D0E4ABCD}"/>
          </ac:spMkLst>
        </pc:spChg>
        <pc:spChg chg="add">
          <ac:chgData name="Katleho Mofokeng" userId="e131458a-c98c-4f2d-a428-47eeda8c983d" providerId="ADAL" clId="{B6175A9A-9840-8F44-90BC-6141A9BC48CA}" dt="2022-10-26T17:27:12.800" v="1612" actId="26606"/>
          <ac:spMkLst>
            <pc:docMk/>
            <pc:sldMk cId="597955197" sldId="304"/>
            <ac:spMk id="23" creationId="{B9FF99BD-075F-4761-A995-6FC574BD25EA}"/>
          </ac:spMkLst>
        </pc:spChg>
        <pc:spChg chg="add">
          <ac:chgData name="Katleho Mofokeng" userId="e131458a-c98c-4f2d-a428-47eeda8c983d" providerId="ADAL" clId="{B6175A9A-9840-8F44-90BC-6141A9BC48CA}" dt="2022-10-26T17:27:12.800" v="1612" actId="26606"/>
          <ac:spMkLst>
            <pc:docMk/>
            <pc:sldMk cId="597955197" sldId="304"/>
            <ac:spMk id="24" creationId="{A7B21A54-9BA3-4EA9-B460-5A829ADD9051}"/>
          </ac:spMkLst>
        </pc:spChg>
        <pc:spChg chg="add">
          <ac:chgData name="Katleho Mofokeng" userId="e131458a-c98c-4f2d-a428-47eeda8c983d" providerId="ADAL" clId="{B6175A9A-9840-8F44-90BC-6141A9BC48CA}" dt="2022-10-26T17:27:12.800" v="1612" actId="26606"/>
          <ac:spMkLst>
            <pc:docMk/>
            <pc:sldMk cId="597955197" sldId="304"/>
            <ac:spMk id="25" creationId="{6FA8F714-B9D8-488A-8CCA-E9948FF913A9}"/>
          </ac:spMkLst>
        </pc:spChg>
        <pc:grpChg chg="add del">
          <ac:chgData name="Katleho Mofokeng" userId="e131458a-c98c-4f2d-a428-47eeda8c983d" providerId="ADAL" clId="{B6175A9A-9840-8F44-90BC-6141A9BC48CA}" dt="2022-10-26T17:27:11.298" v="1609" actId="26606"/>
          <ac:grpSpMkLst>
            <pc:docMk/>
            <pc:sldMk cId="597955197" sldId="304"/>
            <ac:grpSpMk id="17" creationId="{A3CB7779-72E2-4E92-AE18-6BBC335DD881}"/>
          </ac:grpSpMkLst>
        </pc:grpChg>
        <pc:graphicFrameChg chg="add mod modGraphic">
          <ac:chgData name="Katleho Mofokeng" userId="e131458a-c98c-4f2d-a428-47eeda8c983d" providerId="ADAL" clId="{B6175A9A-9840-8F44-90BC-6141A9BC48CA}" dt="2022-10-26T17:27:12.800" v="1612" actId="26606"/>
          <ac:graphicFrameMkLst>
            <pc:docMk/>
            <pc:sldMk cId="597955197" sldId="304"/>
            <ac:graphicFrameMk id="4" creationId="{93440199-80FD-A79E-F580-27F25115B03B}"/>
          </ac:graphicFrameMkLst>
        </pc:graphicFrameChg>
      </pc:sldChg>
      <pc:sldChg chg="add del">
        <pc:chgData name="Katleho Mofokeng" userId="e131458a-c98c-4f2d-a428-47eeda8c983d" providerId="ADAL" clId="{B6175A9A-9840-8F44-90BC-6141A9BC48CA}" dt="2022-10-26T17:26:16.054" v="1594" actId="2696"/>
        <pc:sldMkLst>
          <pc:docMk/>
          <pc:sldMk cId="1217638428" sldId="304"/>
        </pc:sldMkLst>
      </pc:sldChg>
      <pc:sldChg chg="addSp delSp modSp add mod ord setBg">
        <pc:chgData name="Katleho Mofokeng" userId="e131458a-c98c-4f2d-a428-47eeda8c983d" providerId="ADAL" clId="{B6175A9A-9840-8F44-90BC-6141A9BC48CA}" dt="2022-10-26T20:12:47.163" v="2760" actId="26606"/>
        <pc:sldMkLst>
          <pc:docMk/>
          <pc:sldMk cId="2766681661" sldId="305"/>
        </pc:sldMkLst>
        <pc:spChg chg="mod">
          <ac:chgData name="Katleho Mofokeng" userId="e131458a-c98c-4f2d-a428-47eeda8c983d" providerId="ADAL" clId="{B6175A9A-9840-8F44-90BC-6141A9BC48CA}" dt="2022-10-26T20:12:47.163" v="2760" actId="26606"/>
          <ac:spMkLst>
            <pc:docMk/>
            <pc:sldMk cId="2766681661" sldId="305"/>
            <ac:spMk id="2" creationId="{E9060596-F311-A250-5F33-FB385DE90127}"/>
          </ac:spMkLst>
        </pc:spChg>
        <pc:spChg chg="mod">
          <ac:chgData name="Katleho Mofokeng" userId="e131458a-c98c-4f2d-a428-47eeda8c983d" providerId="ADAL" clId="{B6175A9A-9840-8F44-90BC-6141A9BC48CA}" dt="2022-10-26T20:12:47.163" v="2760" actId="26606"/>
          <ac:spMkLst>
            <pc:docMk/>
            <pc:sldMk cId="2766681661" sldId="305"/>
            <ac:spMk id="3" creationId="{38D5FB71-08EA-8FBC-18D0-26589CF715FE}"/>
          </ac:spMkLst>
        </pc:spChg>
        <pc:spChg chg="add">
          <ac:chgData name="Katleho Mofokeng" userId="e131458a-c98c-4f2d-a428-47eeda8c983d" providerId="ADAL" clId="{B6175A9A-9840-8F44-90BC-6141A9BC48CA}" dt="2022-10-26T20:12:47.163" v="2760" actId="26606"/>
          <ac:spMkLst>
            <pc:docMk/>
            <pc:sldMk cId="2766681661" sldId="305"/>
            <ac:spMk id="8" creationId="{C9A36457-A5F4-4103-A443-02581C09185B}"/>
          </ac:spMkLst>
        </pc:spChg>
        <pc:spChg chg="add del">
          <ac:chgData name="Katleho Mofokeng" userId="e131458a-c98c-4f2d-a428-47eeda8c983d" providerId="ADAL" clId="{B6175A9A-9840-8F44-90BC-6141A9BC48CA}" dt="2022-10-26T20:12:47.135" v="2759" actId="26606"/>
          <ac:spMkLst>
            <pc:docMk/>
            <pc:sldMk cId="2766681661" sldId="305"/>
            <ac:spMk id="9" creationId="{257363FD-7E77-4145-9483-331A807ADF0E}"/>
          </ac:spMkLst>
        </pc:spChg>
        <pc:spChg chg="add">
          <ac:chgData name="Katleho Mofokeng" userId="e131458a-c98c-4f2d-a428-47eeda8c983d" providerId="ADAL" clId="{B6175A9A-9840-8F44-90BC-6141A9BC48CA}" dt="2022-10-26T20:12:47.163" v="2760" actId="26606"/>
          <ac:spMkLst>
            <pc:docMk/>
            <pc:sldMk cId="2766681661" sldId="305"/>
            <ac:spMk id="10" creationId="{DC5FB7E8-B636-40FA-BE8D-48145C0F5C57}"/>
          </ac:spMkLst>
        </pc:spChg>
        <pc:spChg chg="add">
          <ac:chgData name="Katleho Mofokeng" userId="e131458a-c98c-4f2d-a428-47eeda8c983d" providerId="ADAL" clId="{B6175A9A-9840-8F44-90BC-6141A9BC48CA}" dt="2022-10-26T20:12:47.163" v="2760" actId="26606"/>
          <ac:spMkLst>
            <pc:docMk/>
            <pc:sldMk cId="2766681661" sldId="305"/>
            <ac:spMk id="12" creationId="{142DCE2C-2863-46FA-9BE7-24365A24D9BA}"/>
          </ac:spMkLst>
        </pc:spChg>
        <pc:picChg chg="add del">
          <ac:chgData name="Katleho Mofokeng" userId="e131458a-c98c-4f2d-a428-47eeda8c983d" providerId="ADAL" clId="{B6175A9A-9840-8F44-90BC-6141A9BC48CA}" dt="2022-10-26T20:12:47.135" v="2759" actId="26606"/>
          <ac:picMkLst>
            <pc:docMk/>
            <pc:sldMk cId="2766681661" sldId="305"/>
            <ac:picMk id="5" creationId="{98931E5E-EA94-49FE-4522-277ADB0C789A}"/>
          </ac:picMkLst>
        </pc:picChg>
      </pc:sldChg>
      <pc:sldChg chg="addSp modSp add mod setBg">
        <pc:chgData name="Katleho Mofokeng" userId="e131458a-c98c-4f2d-a428-47eeda8c983d" providerId="ADAL" clId="{B6175A9A-9840-8F44-90BC-6141A9BC48CA}" dt="2022-10-26T20:13:16.361" v="2762" actId="26606"/>
        <pc:sldMkLst>
          <pc:docMk/>
          <pc:sldMk cId="2700014861" sldId="306"/>
        </pc:sldMkLst>
        <pc:spChg chg="mod">
          <ac:chgData name="Katleho Mofokeng" userId="e131458a-c98c-4f2d-a428-47eeda8c983d" providerId="ADAL" clId="{B6175A9A-9840-8F44-90BC-6141A9BC48CA}" dt="2022-10-26T20:13:16.361" v="2762" actId="26606"/>
          <ac:spMkLst>
            <pc:docMk/>
            <pc:sldMk cId="2700014861" sldId="306"/>
            <ac:spMk id="2" creationId="{211B3CFC-7F85-6C9E-EFCD-BCFE5818111A}"/>
          </ac:spMkLst>
        </pc:spChg>
        <pc:spChg chg="mod">
          <ac:chgData name="Katleho Mofokeng" userId="e131458a-c98c-4f2d-a428-47eeda8c983d" providerId="ADAL" clId="{B6175A9A-9840-8F44-90BC-6141A9BC48CA}" dt="2022-10-26T20:13:16.361" v="2762" actId="26606"/>
          <ac:spMkLst>
            <pc:docMk/>
            <pc:sldMk cId="2700014861" sldId="306"/>
            <ac:spMk id="3" creationId="{E9109A61-6DEA-6F56-AB3C-DE3503B2DF7F}"/>
          </ac:spMkLst>
        </pc:spChg>
        <pc:spChg chg="add">
          <ac:chgData name="Katleho Mofokeng" userId="e131458a-c98c-4f2d-a428-47eeda8c983d" providerId="ADAL" clId="{B6175A9A-9840-8F44-90BC-6141A9BC48CA}" dt="2022-10-26T20:13:16.361" v="2762" actId="26606"/>
          <ac:spMkLst>
            <pc:docMk/>
            <pc:sldMk cId="2700014861" sldId="306"/>
            <ac:spMk id="8" creationId="{DD9C00E5-6B92-4E96-838C-6438728D4D60}"/>
          </ac:spMkLst>
        </pc:spChg>
        <pc:spChg chg="add">
          <ac:chgData name="Katleho Mofokeng" userId="e131458a-c98c-4f2d-a428-47eeda8c983d" providerId="ADAL" clId="{B6175A9A-9840-8F44-90BC-6141A9BC48CA}" dt="2022-10-26T20:13:16.361" v="2762" actId="26606"/>
          <ac:spMkLst>
            <pc:docMk/>
            <pc:sldMk cId="2700014861" sldId="306"/>
            <ac:spMk id="10" creationId="{8D651FE1-7ACA-4744-A4BB-4CBF8F1591F3}"/>
          </ac:spMkLst>
        </pc:spChg>
        <pc:spChg chg="add">
          <ac:chgData name="Katleho Mofokeng" userId="e131458a-c98c-4f2d-a428-47eeda8c983d" providerId="ADAL" clId="{B6175A9A-9840-8F44-90BC-6141A9BC48CA}" dt="2022-10-26T20:13:16.361" v="2762" actId="26606"/>
          <ac:spMkLst>
            <pc:docMk/>
            <pc:sldMk cId="2700014861" sldId="306"/>
            <ac:spMk id="12" creationId="{79CCFC00-0A22-43D7-A1D0-4DF0B12D8BD9}"/>
          </ac:spMkLst>
        </pc:spChg>
      </pc:sldChg>
      <pc:sldChg chg="addSp delSp modSp new mod setBg">
        <pc:chgData name="Katleho Mofokeng" userId="e131458a-c98c-4f2d-a428-47eeda8c983d" providerId="ADAL" clId="{B6175A9A-9840-8F44-90BC-6141A9BC48CA}" dt="2022-10-26T18:15:38.188" v="1715" actId="26606"/>
        <pc:sldMkLst>
          <pc:docMk/>
          <pc:sldMk cId="2654423906" sldId="307"/>
        </pc:sldMkLst>
        <pc:spChg chg="add del">
          <ac:chgData name="Katleho Mofokeng" userId="e131458a-c98c-4f2d-a428-47eeda8c983d" providerId="ADAL" clId="{B6175A9A-9840-8F44-90BC-6141A9BC48CA}" dt="2022-10-26T17:47:46.166" v="1708" actId="26606"/>
          <ac:spMkLst>
            <pc:docMk/>
            <pc:sldMk cId="2654423906" sldId="307"/>
            <ac:spMk id="2" creationId="{058A5332-C215-BC50-91CF-0EC1CF180B00}"/>
          </ac:spMkLst>
        </pc:spChg>
        <pc:spChg chg="del mod">
          <ac:chgData name="Katleho Mofokeng" userId="e131458a-c98c-4f2d-a428-47eeda8c983d" providerId="ADAL" clId="{B6175A9A-9840-8F44-90BC-6141A9BC48CA}" dt="2022-10-26T17:43:34.487" v="1687"/>
          <ac:spMkLst>
            <pc:docMk/>
            <pc:sldMk cId="2654423906" sldId="307"/>
            <ac:spMk id="3" creationId="{49BD65AE-D9A1-8884-9F1C-FF8168A7C7A1}"/>
          </ac:spMkLst>
        </pc:spChg>
        <pc:spChg chg="add del mod">
          <ac:chgData name="Katleho Mofokeng" userId="e131458a-c98c-4f2d-a428-47eeda8c983d" providerId="ADAL" clId="{B6175A9A-9840-8F44-90BC-6141A9BC48CA}" dt="2022-10-26T17:43:45.945" v="1690" actId="21"/>
          <ac:spMkLst>
            <pc:docMk/>
            <pc:sldMk cId="2654423906" sldId="307"/>
            <ac:spMk id="5" creationId="{38B130C2-5677-281B-C810-C0C6ABEC6A36}"/>
          </ac:spMkLst>
        </pc:spChg>
        <pc:spChg chg="add del mod">
          <ac:chgData name="Katleho Mofokeng" userId="e131458a-c98c-4f2d-a428-47eeda8c983d" providerId="ADAL" clId="{B6175A9A-9840-8F44-90BC-6141A9BC48CA}" dt="2022-10-26T17:44:28.969" v="1693"/>
          <ac:spMkLst>
            <pc:docMk/>
            <pc:sldMk cId="2654423906" sldId="307"/>
            <ac:spMk id="6" creationId="{463BC7D7-BC76-4D7A-57F4-57740B33C50F}"/>
          </ac:spMkLst>
        </pc:spChg>
        <pc:spChg chg="add del mod">
          <ac:chgData name="Katleho Mofokeng" userId="e131458a-c98c-4f2d-a428-47eeda8c983d" providerId="ADAL" clId="{B6175A9A-9840-8F44-90BC-6141A9BC48CA}" dt="2022-10-26T17:46:35.660" v="1695" actId="931"/>
          <ac:spMkLst>
            <pc:docMk/>
            <pc:sldMk cId="2654423906" sldId="307"/>
            <ac:spMk id="8" creationId="{A93BC256-2A36-12A2-4CD7-F81DE10EDAA1}"/>
          </ac:spMkLst>
        </pc:spChg>
        <pc:spChg chg="add del">
          <ac:chgData name="Katleho Mofokeng" userId="e131458a-c98c-4f2d-a428-47eeda8c983d" providerId="ADAL" clId="{B6175A9A-9840-8F44-90BC-6141A9BC48CA}" dt="2022-10-26T17:47:40.979" v="1701" actId="26606"/>
          <ac:spMkLst>
            <pc:docMk/>
            <pc:sldMk cId="2654423906" sldId="307"/>
            <ac:spMk id="14" creationId="{081EC13D-059F-78FC-A9E2-A768FEE72FFE}"/>
          </ac:spMkLst>
        </pc:spChg>
        <pc:spChg chg="add del">
          <ac:chgData name="Katleho Mofokeng" userId="e131458a-c98c-4f2d-a428-47eeda8c983d" providerId="ADAL" clId="{B6175A9A-9840-8F44-90BC-6141A9BC48CA}" dt="2022-10-26T17:47:39.134" v="1699" actId="26606"/>
          <ac:spMkLst>
            <pc:docMk/>
            <pc:sldMk cId="2654423906" sldId="307"/>
            <ac:spMk id="15" creationId="{32BC26D8-82FB-445E-AA49-62A77D7C1EE0}"/>
          </ac:spMkLst>
        </pc:spChg>
        <pc:spChg chg="add del">
          <ac:chgData name="Katleho Mofokeng" userId="e131458a-c98c-4f2d-a428-47eeda8c983d" providerId="ADAL" clId="{B6175A9A-9840-8F44-90BC-6141A9BC48CA}" dt="2022-10-26T17:47:39.134" v="1699" actId="26606"/>
          <ac:spMkLst>
            <pc:docMk/>
            <pc:sldMk cId="2654423906" sldId="307"/>
            <ac:spMk id="17" creationId="{CB44330D-EA18-4254-AA95-EB49948539B8}"/>
          </ac:spMkLst>
        </pc:spChg>
        <pc:spChg chg="add del">
          <ac:chgData name="Katleho Mofokeng" userId="e131458a-c98c-4f2d-a428-47eeda8c983d" providerId="ADAL" clId="{B6175A9A-9840-8F44-90BC-6141A9BC48CA}" dt="2022-10-26T17:47:40.979" v="1701" actId="26606"/>
          <ac:spMkLst>
            <pc:docMk/>
            <pc:sldMk cId="2654423906" sldId="307"/>
            <ac:spMk id="19" creationId="{C74F2646-08C7-4051-81DA-751C43A03FC1}"/>
          </ac:spMkLst>
        </pc:spChg>
        <pc:spChg chg="add del">
          <ac:chgData name="Katleho Mofokeng" userId="e131458a-c98c-4f2d-a428-47eeda8c983d" providerId="ADAL" clId="{B6175A9A-9840-8F44-90BC-6141A9BC48CA}" dt="2022-10-26T17:47:40.979" v="1701" actId="26606"/>
          <ac:spMkLst>
            <pc:docMk/>
            <pc:sldMk cId="2654423906" sldId="307"/>
            <ac:spMk id="20" creationId="{04C21BAE-6866-4C7A-A7EC-C1B2E572D5BE}"/>
          </ac:spMkLst>
        </pc:spChg>
        <pc:spChg chg="add del">
          <ac:chgData name="Katleho Mofokeng" userId="e131458a-c98c-4f2d-a428-47eeda8c983d" providerId="ADAL" clId="{B6175A9A-9840-8F44-90BC-6141A9BC48CA}" dt="2022-10-26T17:47:40.979" v="1701" actId="26606"/>
          <ac:spMkLst>
            <pc:docMk/>
            <pc:sldMk cId="2654423906" sldId="307"/>
            <ac:spMk id="21" creationId="{DCD6552F-C98B-4FBA-842F-3EF2D5ACA1FF}"/>
          </ac:spMkLst>
        </pc:spChg>
        <pc:spChg chg="add del">
          <ac:chgData name="Katleho Mofokeng" userId="e131458a-c98c-4f2d-a428-47eeda8c983d" providerId="ADAL" clId="{B6175A9A-9840-8F44-90BC-6141A9BC48CA}" dt="2022-10-26T17:47:40.979" v="1701" actId="26606"/>
          <ac:spMkLst>
            <pc:docMk/>
            <pc:sldMk cId="2654423906" sldId="307"/>
            <ac:spMk id="22" creationId="{058A5332-C215-BC50-91CF-0EC1CF180B00}"/>
          </ac:spMkLst>
        </pc:spChg>
        <pc:spChg chg="add del">
          <ac:chgData name="Katleho Mofokeng" userId="e131458a-c98c-4f2d-a428-47eeda8c983d" providerId="ADAL" clId="{B6175A9A-9840-8F44-90BC-6141A9BC48CA}" dt="2022-10-26T17:47:40.979" v="1701" actId="26606"/>
          <ac:spMkLst>
            <pc:docMk/>
            <pc:sldMk cId="2654423906" sldId="307"/>
            <ac:spMk id="23" creationId="{F0C518C2-0AA4-470C-87B9-9CBF428FBA25}"/>
          </ac:spMkLst>
        </pc:spChg>
        <pc:spChg chg="add del">
          <ac:chgData name="Katleho Mofokeng" userId="e131458a-c98c-4f2d-a428-47eeda8c983d" providerId="ADAL" clId="{B6175A9A-9840-8F44-90BC-6141A9BC48CA}" dt="2022-10-26T17:47:43.537" v="1703" actId="26606"/>
          <ac:spMkLst>
            <pc:docMk/>
            <pc:sldMk cId="2654423906" sldId="307"/>
            <ac:spMk id="25" creationId="{32BC26D8-82FB-445E-AA49-62A77D7C1EE0}"/>
          </ac:spMkLst>
        </pc:spChg>
        <pc:spChg chg="add del">
          <ac:chgData name="Katleho Mofokeng" userId="e131458a-c98c-4f2d-a428-47eeda8c983d" providerId="ADAL" clId="{B6175A9A-9840-8F44-90BC-6141A9BC48CA}" dt="2022-10-26T17:47:43.537" v="1703" actId="26606"/>
          <ac:spMkLst>
            <pc:docMk/>
            <pc:sldMk cId="2654423906" sldId="307"/>
            <ac:spMk id="26" creationId="{CB44330D-EA18-4254-AA95-EB49948539B8}"/>
          </ac:spMkLst>
        </pc:spChg>
        <pc:spChg chg="add del">
          <ac:chgData name="Katleho Mofokeng" userId="e131458a-c98c-4f2d-a428-47eeda8c983d" providerId="ADAL" clId="{B6175A9A-9840-8F44-90BC-6141A9BC48CA}" dt="2022-10-26T17:47:44.804" v="1705" actId="26606"/>
          <ac:spMkLst>
            <pc:docMk/>
            <pc:sldMk cId="2654423906" sldId="307"/>
            <ac:spMk id="28" creationId="{A4AC5506-6312-4701-8D3C-40187889A947}"/>
          </ac:spMkLst>
        </pc:spChg>
        <pc:spChg chg="add del">
          <ac:chgData name="Katleho Mofokeng" userId="e131458a-c98c-4f2d-a428-47eeda8c983d" providerId="ADAL" clId="{B6175A9A-9840-8F44-90BC-6141A9BC48CA}" dt="2022-10-26T17:47:44.804" v="1705" actId="26606"/>
          <ac:spMkLst>
            <pc:docMk/>
            <pc:sldMk cId="2654423906" sldId="307"/>
            <ac:spMk id="29" creationId="{058A5332-C215-BC50-91CF-0EC1CF180B00}"/>
          </ac:spMkLst>
        </pc:spChg>
        <pc:spChg chg="add del">
          <ac:chgData name="Katleho Mofokeng" userId="e131458a-c98c-4f2d-a428-47eeda8c983d" providerId="ADAL" clId="{B6175A9A-9840-8F44-90BC-6141A9BC48CA}" dt="2022-10-26T17:47:46.155" v="1707" actId="26606"/>
          <ac:spMkLst>
            <pc:docMk/>
            <pc:sldMk cId="2654423906" sldId="307"/>
            <ac:spMk id="31" creationId="{92CC4BDB-5B81-4023-B967-7DF04BC13389}"/>
          </ac:spMkLst>
        </pc:spChg>
        <pc:spChg chg="add del">
          <ac:chgData name="Katleho Mofokeng" userId="e131458a-c98c-4f2d-a428-47eeda8c983d" providerId="ADAL" clId="{B6175A9A-9840-8F44-90BC-6141A9BC48CA}" dt="2022-10-26T18:15:38.188" v="1715" actId="26606"/>
          <ac:spMkLst>
            <pc:docMk/>
            <pc:sldMk cId="2654423906" sldId="307"/>
            <ac:spMk id="33" creationId="{32BC26D8-82FB-445E-AA49-62A77D7C1EE0}"/>
          </ac:spMkLst>
        </pc:spChg>
        <pc:spChg chg="add del">
          <ac:chgData name="Katleho Mofokeng" userId="e131458a-c98c-4f2d-a428-47eeda8c983d" providerId="ADAL" clId="{B6175A9A-9840-8F44-90BC-6141A9BC48CA}" dt="2022-10-26T18:15:38.188" v="1715" actId="26606"/>
          <ac:spMkLst>
            <pc:docMk/>
            <pc:sldMk cId="2654423906" sldId="307"/>
            <ac:spMk id="34" creationId="{CB44330D-EA18-4254-AA95-EB49948539B8}"/>
          </ac:spMkLst>
        </pc:spChg>
        <pc:spChg chg="add del">
          <ac:chgData name="Katleho Mofokeng" userId="e131458a-c98c-4f2d-a428-47eeda8c983d" providerId="ADAL" clId="{B6175A9A-9840-8F44-90BC-6141A9BC48CA}" dt="2022-10-26T18:15:38.183" v="1714" actId="26606"/>
          <ac:spMkLst>
            <pc:docMk/>
            <pc:sldMk cId="2654423906" sldId="307"/>
            <ac:spMk id="39" creationId="{5F879AC3-D4CE-493C-ADC7-06205677F4F8}"/>
          </ac:spMkLst>
        </pc:spChg>
        <pc:spChg chg="add del">
          <ac:chgData name="Katleho Mofokeng" userId="e131458a-c98c-4f2d-a428-47eeda8c983d" providerId="ADAL" clId="{B6175A9A-9840-8F44-90BC-6141A9BC48CA}" dt="2022-10-26T18:15:38.183" v="1714" actId="26606"/>
          <ac:spMkLst>
            <pc:docMk/>
            <pc:sldMk cId="2654423906" sldId="307"/>
            <ac:spMk id="41" creationId="{736F0DFD-0954-464F-BF12-DD2E6F6E0380}"/>
          </ac:spMkLst>
        </pc:spChg>
        <pc:graphicFrameChg chg="add del mod">
          <ac:chgData name="Katleho Mofokeng" userId="e131458a-c98c-4f2d-a428-47eeda8c983d" providerId="ADAL" clId="{B6175A9A-9840-8F44-90BC-6141A9BC48CA}" dt="2022-10-26T17:43:48.906" v="1692" actId="21"/>
          <ac:graphicFrameMkLst>
            <pc:docMk/>
            <pc:sldMk cId="2654423906" sldId="307"/>
            <ac:graphicFrameMk id="4" creationId="{42D2CA21-FA24-D7CE-2960-F33654BCD49E}"/>
          </ac:graphicFrameMkLst>
        </pc:graphicFrameChg>
        <pc:graphicFrameChg chg="add del mod">
          <ac:chgData name="Katleho Mofokeng" userId="e131458a-c98c-4f2d-a428-47eeda8c983d" providerId="ADAL" clId="{B6175A9A-9840-8F44-90BC-6141A9BC48CA}" dt="2022-10-26T17:44:29.030" v="1694" actId="478"/>
          <ac:graphicFrameMkLst>
            <pc:docMk/>
            <pc:sldMk cId="2654423906" sldId="307"/>
            <ac:graphicFrameMk id="7" creationId="{8A09429F-751C-F396-584A-5E9C1E90EBD3}"/>
          </ac:graphicFrameMkLst>
        </pc:graphicFrameChg>
        <pc:picChg chg="add mod">
          <ac:chgData name="Katleho Mofokeng" userId="e131458a-c98c-4f2d-a428-47eeda8c983d" providerId="ADAL" clId="{B6175A9A-9840-8F44-90BC-6141A9BC48CA}" dt="2022-10-26T18:15:38.183" v="1714" actId="26606"/>
          <ac:picMkLst>
            <pc:docMk/>
            <pc:sldMk cId="2654423906" sldId="307"/>
            <ac:picMk id="10" creationId="{9F935841-3D69-499D-9821-E1BBA25959C8}"/>
          </ac:picMkLst>
        </pc:picChg>
        <pc:picChg chg="add del mod">
          <ac:chgData name="Katleho Mofokeng" userId="e131458a-c98c-4f2d-a428-47eeda8c983d" providerId="ADAL" clId="{B6175A9A-9840-8F44-90BC-6141A9BC48CA}" dt="2022-10-26T17:43:48.906" v="1692" actId="21"/>
          <ac:picMkLst>
            <pc:docMk/>
            <pc:sldMk cId="2654423906" sldId="307"/>
            <ac:picMk id="16385" creationId="{03F5C54B-1885-5097-D784-29295B313E8A}"/>
          </ac:picMkLst>
        </pc:picChg>
        <pc:picChg chg="add del mod">
          <ac:chgData name="Katleho Mofokeng" userId="e131458a-c98c-4f2d-a428-47eeda8c983d" providerId="ADAL" clId="{B6175A9A-9840-8F44-90BC-6141A9BC48CA}" dt="2022-10-26T17:43:48.906" v="1692" actId="21"/>
          <ac:picMkLst>
            <pc:docMk/>
            <pc:sldMk cId="2654423906" sldId="307"/>
            <ac:picMk id="16386" creationId="{0F8F4387-957F-6996-EB95-8714BB545C0B}"/>
          </ac:picMkLst>
        </pc:picChg>
        <pc:picChg chg="add del mod">
          <ac:chgData name="Katleho Mofokeng" userId="e131458a-c98c-4f2d-a428-47eeda8c983d" providerId="ADAL" clId="{B6175A9A-9840-8F44-90BC-6141A9BC48CA}" dt="2022-10-26T17:44:29.030" v="1694" actId="478"/>
          <ac:picMkLst>
            <pc:docMk/>
            <pc:sldMk cId="2654423906" sldId="307"/>
            <ac:picMk id="16387" creationId="{DCB7280E-F586-1D09-27C0-DBC15DB46F79}"/>
          </ac:picMkLst>
        </pc:picChg>
        <pc:picChg chg="add del mod">
          <ac:chgData name="Katleho Mofokeng" userId="e131458a-c98c-4f2d-a428-47eeda8c983d" providerId="ADAL" clId="{B6175A9A-9840-8F44-90BC-6141A9BC48CA}" dt="2022-10-26T17:44:29.030" v="1694" actId="478"/>
          <ac:picMkLst>
            <pc:docMk/>
            <pc:sldMk cId="2654423906" sldId="307"/>
            <ac:picMk id="16388" creationId="{14460D53-96E1-600E-BBB9-87D29C68E061}"/>
          </ac:picMkLst>
        </pc:picChg>
      </pc:sldChg>
      <pc:sldChg chg="addSp delSp modSp new mod setBg">
        <pc:chgData name="Katleho Mofokeng" userId="e131458a-c98c-4f2d-a428-47eeda8c983d" providerId="ADAL" clId="{B6175A9A-9840-8F44-90BC-6141A9BC48CA}" dt="2022-10-26T18:20:46.783" v="1731" actId="962"/>
        <pc:sldMkLst>
          <pc:docMk/>
          <pc:sldMk cId="3560051646" sldId="308"/>
        </pc:sldMkLst>
        <pc:spChg chg="del">
          <ac:chgData name="Katleho Mofokeng" userId="e131458a-c98c-4f2d-a428-47eeda8c983d" providerId="ADAL" clId="{B6175A9A-9840-8F44-90BC-6141A9BC48CA}" dt="2022-10-26T18:15:45.801" v="1716" actId="26606"/>
          <ac:spMkLst>
            <pc:docMk/>
            <pc:sldMk cId="3560051646" sldId="308"/>
            <ac:spMk id="2" creationId="{7BBA4783-6853-3DB4-6857-0BDB46893BF3}"/>
          </ac:spMkLst>
        </pc:spChg>
        <pc:spChg chg="del">
          <ac:chgData name="Katleho Mofokeng" userId="e131458a-c98c-4f2d-a428-47eeda8c983d" providerId="ADAL" clId="{B6175A9A-9840-8F44-90BC-6141A9BC48CA}" dt="2022-10-26T18:15:25.469" v="1710" actId="931"/>
          <ac:spMkLst>
            <pc:docMk/>
            <pc:sldMk cId="3560051646" sldId="308"/>
            <ac:spMk id="3" creationId="{02F72F68-4926-B9BE-5B6F-8181CDBDE389}"/>
          </ac:spMkLst>
        </pc:spChg>
        <pc:spChg chg="add del mod">
          <ac:chgData name="Katleho Mofokeng" userId="e131458a-c98c-4f2d-a428-47eeda8c983d" providerId="ADAL" clId="{B6175A9A-9840-8F44-90BC-6141A9BC48CA}" dt="2022-10-26T18:20:42.579" v="1728" actId="931"/>
          <ac:spMkLst>
            <pc:docMk/>
            <pc:sldMk cId="3560051646" sldId="308"/>
            <ac:spMk id="7" creationId="{32456D25-071B-D5C4-DE3D-158033403D7B}"/>
          </ac:spMkLst>
        </pc:spChg>
        <pc:picChg chg="add del mod">
          <ac:chgData name="Katleho Mofokeng" userId="e131458a-c98c-4f2d-a428-47eeda8c983d" providerId="ADAL" clId="{B6175A9A-9840-8F44-90BC-6141A9BC48CA}" dt="2022-10-26T18:18:46.816" v="1723" actId="478"/>
          <ac:picMkLst>
            <pc:docMk/>
            <pc:sldMk cId="3560051646" sldId="308"/>
            <ac:picMk id="5" creationId="{73EBED51-122D-A12C-4D6D-277546D821FC}"/>
          </ac:picMkLst>
        </pc:picChg>
        <pc:picChg chg="add mod">
          <ac:chgData name="Katleho Mofokeng" userId="e131458a-c98c-4f2d-a428-47eeda8c983d" providerId="ADAL" clId="{B6175A9A-9840-8F44-90BC-6141A9BC48CA}" dt="2022-10-26T18:20:46.783" v="1731" actId="962"/>
          <ac:picMkLst>
            <pc:docMk/>
            <pc:sldMk cId="3560051646" sldId="308"/>
            <ac:picMk id="9" creationId="{BF08E6CF-3437-0CE5-A0EB-F884796FBA7F}"/>
          </ac:picMkLst>
        </pc:picChg>
      </pc:sldChg>
      <pc:sldChg chg="addSp delSp modSp new del mod setBg">
        <pc:chgData name="Katleho Mofokeng" userId="e131458a-c98c-4f2d-a428-47eeda8c983d" providerId="ADAL" clId="{B6175A9A-9840-8F44-90BC-6141A9BC48CA}" dt="2022-10-26T18:21:12.665" v="1732" actId="2696"/>
        <pc:sldMkLst>
          <pc:docMk/>
          <pc:sldMk cId="3500498507" sldId="309"/>
        </pc:sldMkLst>
        <pc:spChg chg="del">
          <ac:chgData name="Katleho Mofokeng" userId="e131458a-c98c-4f2d-a428-47eeda8c983d" providerId="ADAL" clId="{B6175A9A-9840-8F44-90BC-6141A9BC48CA}" dt="2022-10-26T18:16:50.540" v="1719" actId="26606"/>
          <ac:spMkLst>
            <pc:docMk/>
            <pc:sldMk cId="3500498507" sldId="309"/>
            <ac:spMk id="2" creationId="{5FC2777E-CCAC-6ACE-8612-AD1BEB4209FC}"/>
          </ac:spMkLst>
        </pc:spChg>
        <pc:spChg chg="del">
          <ac:chgData name="Katleho Mofokeng" userId="e131458a-c98c-4f2d-a428-47eeda8c983d" providerId="ADAL" clId="{B6175A9A-9840-8F44-90BC-6141A9BC48CA}" dt="2022-10-26T18:16:48.003" v="1718" actId="931"/>
          <ac:spMkLst>
            <pc:docMk/>
            <pc:sldMk cId="3500498507" sldId="309"/>
            <ac:spMk id="3" creationId="{BE15E077-9856-BD03-285D-61ED3DE29DC7}"/>
          </ac:spMkLst>
        </pc:spChg>
        <pc:picChg chg="add mod">
          <ac:chgData name="Katleho Mofokeng" userId="e131458a-c98c-4f2d-a428-47eeda8c983d" providerId="ADAL" clId="{B6175A9A-9840-8F44-90BC-6141A9BC48CA}" dt="2022-10-26T18:16:51.026" v="1721" actId="962"/>
          <ac:picMkLst>
            <pc:docMk/>
            <pc:sldMk cId="3500498507" sldId="309"/>
            <ac:picMk id="5" creationId="{7C996DE7-2CF5-5E3A-BF57-3ADB98A58295}"/>
          </ac:picMkLst>
        </pc:picChg>
      </pc:sldChg>
      <pc:sldChg chg="addSp delSp modSp new mod setBg">
        <pc:chgData name="Katleho Mofokeng" userId="e131458a-c98c-4f2d-a428-47eeda8c983d" providerId="ADAL" clId="{B6175A9A-9840-8F44-90BC-6141A9BC48CA}" dt="2022-10-26T18:19:37.675" v="1727" actId="962"/>
        <pc:sldMkLst>
          <pc:docMk/>
          <pc:sldMk cId="3950938821" sldId="310"/>
        </pc:sldMkLst>
        <pc:spChg chg="del">
          <ac:chgData name="Katleho Mofokeng" userId="e131458a-c98c-4f2d-a428-47eeda8c983d" providerId="ADAL" clId="{B6175A9A-9840-8F44-90BC-6141A9BC48CA}" dt="2022-10-26T18:19:37.587" v="1725" actId="26606"/>
          <ac:spMkLst>
            <pc:docMk/>
            <pc:sldMk cId="3950938821" sldId="310"/>
            <ac:spMk id="2" creationId="{CFA0DAAB-836A-1D88-25AC-B15F805B087A}"/>
          </ac:spMkLst>
        </pc:spChg>
        <pc:spChg chg="del">
          <ac:chgData name="Katleho Mofokeng" userId="e131458a-c98c-4f2d-a428-47eeda8c983d" providerId="ADAL" clId="{B6175A9A-9840-8F44-90BC-6141A9BC48CA}" dt="2022-10-26T18:19:34.261" v="1724" actId="931"/>
          <ac:spMkLst>
            <pc:docMk/>
            <pc:sldMk cId="3950938821" sldId="310"/>
            <ac:spMk id="3" creationId="{47C7D563-88EB-5A4E-3113-C222A4F149DB}"/>
          </ac:spMkLst>
        </pc:spChg>
        <pc:picChg chg="add mod">
          <ac:chgData name="Katleho Mofokeng" userId="e131458a-c98c-4f2d-a428-47eeda8c983d" providerId="ADAL" clId="{B6175A9A-9840-8F44-90BC-6141A9BC48CA}" dt="2022-10-26T18:19:37.675" v="1727" actId="962"/>
          <ac:picMkLst>
            <pc:docMk/>
            <pc:sldMk cId="3950938821" sldId="310"/>
            <ac:picMk id="5" creationId="{21F4094F-CA01-320A-6F4F-CDD1D4871828}"/>
          </ac:picMkLst>
        </pc:picChg>
      </pc:sldChg>
      <pc:sldChg chg="addSp delSp modSp add mod setBg">
        <pc:chgData name="Katleho Mofokeng" userId="e131458a-c98c-4f2d-a428-47eeda8c983d" providerId="ADAL" clId="{B6175A9A-9840-8F44-90BC-6141A9BC48CA}" dt="2022-10-26T18:26:56.284" v="1781" actId="962"/>
        <pc:sldMkLst>
          <pc:docMk/>
          <pc:sldMk cId="2446394389" sldId="311"/>
        </pc:sldMkLst>
        <pc:spChg chg="mod">
          <ac:chgData name="Katleho Mofokeng" userId="e131458a-c98c-4f2d-a428-47eeda8c983d" providerId="ADAL" clId="{B6175A9A-9840-8F44-90BC-6141A9BC48CA}" dt="2022-10-26T18:26:55.677" v="1779" actId="26606"/>
          <ac:spMkLst>
            <pc:docMk/>
            <pc:sldMk cId="2446394389" sldId="311"/>
            <ac:spMk id="2" creationId="{AC44CB5A-578D-E58D-E4AE-8B17294DEB61}"/>
          </ac:spMkLst>
        </pc:spChg>
        <pc:spChg chg="del mod">
          <ac:chgData name="Katleho Mofokeng" userId="e131458a-c98c-4f2d-a428-47eeda8c983d" providerId="ADAL" clId="{B6175A9A-9840-8F44-90BC-6141A9BC48CA}" dt="2022-10-26T18:26:52.643" v="1778" actId="931"/>
          <ac:spMkLst>
            <pc:docMk/>
            <pc:sldMk cId="2446394389" sldId="311"/>
            <ac:spMk id="3" creationId="{D8CD484B-24C8-E79D-2DE2-D11D107CE925}"/>
          </ac:spMkLst>
        </pc:spChg>
        <pc:picChg chg="add mod">
          <ac:chgData name="Katleho Mofokeng" userId="e131458a-c98c-4f2d-a428-47eeda8c983d" providerId="ADAL" clId="{B6175A9A-9840-8F44-90BC-6141A9BC48CA}" dt="2022-10-26T18:26:56.284" v="1781" actId="962"/>
          <ac:picMkLst>
            <pc:docMk/>
            <pc:sldMk cId="2446394389" sldId="311"/>
            <ac:picMk id="5" creationId="{6CBF0DD2-614A-677E-FB8E-A6463AF368FB}"/>
          </ac:picMkLst>
        </pc:picChg>
      </pc:sldChg>
      <pc:sldChg chg="addSp delSp modSp add mod">
        <pc:chgData name="Katleho Mofokeng" userId="e131458a-c98c-4f2d-a428-47eeda8c983d" providerId="ADAL" clId="{B6175A9A-9840-8F44-90BC-6141A9BC48CA}" dt="2022-10-26T18:29:14.512" v="1818" actId="931"/>
        <pc:sldMkLst>
          <pc:docMk/>
          <pc:sldMk cId="30391499" sldId="312"/>
        </pc:sldMkLst>
        <pc:spChg chg="mod">
          <ac:chgData name="Katleho Mofokeng" userId="e131458a-c98c-4f2d-a428-47eeda8c983d" providerId="ADAL" clId="{B6175A9A-9840-8F44-90BC-6141A9BC48CA}" dt="2022-10-26T18:27:55.800" v="1816" actId="20577"/>
          <ac:spMkLst>
            <pc:docMk/>
            <pc:sldMk cId="30391499" sldId="312"/>
            <ac:spMk id="2" creationId="{AC44CB5A-578D-E58D-E4AE-8B17294DEB61}"/>
          </ac:spMkLst>
        </pc:spChg>
        <pc:spChg chg="add del mod">
          <ac:chgData name="Katleho Mofokeng" userId="e131458a-c98c-4f2d-a428-47eeda8c983d" providerId="ADAL" clId="{B6175A9A-9840-8F44-90BC-6141A9BC48CA}" dt="2022-10-26T18:29:14.512" v="1818" actId="931"/>
          <ac:spMkLst>
            <pc:docMk/>
            <pc:sldMk cId="30391499" sldId="312"/>
            <ac:spMk id="4" creationId="{7DED32AB-284B-EE45-F744-D6B6FB88AE58}"/>
          </ac:spMkLst>
        </pc:spChg>
        <pc:picChg chg="del">
          <ac:chgData name="Katleho Mofokeng" userId="e131458a-c98c-4f2d-a428-47eeda8c983d" providerId="ADAL" clId="{B6175A9A-9840-8F44-90BC-6141A9BC48CA}" dt="2022-10-26T18:28:03.043" v="1817" actId="478"/>
          <ac:picMkLst>
            <pc:docMk/>
            <pc:sldMk cId="30391499" sldId="312"/>
            <ac:picMk id="5" creationId="{6CBF0DD2-614A-677E-FB8E-A6463AF368FB}"/>
          </ac:picMkLst>
        </pc:picChg>
        <pc:picChg chg="add mod">
          <ac:chgData name="Katleho Mofokeng" userId="e131458a-c98c-4f2d-a428-47eeda8c983d" providerId="ADAL" clId="{B6175A9A-9840-8F44-90BC-6141A9BC48CA}" dt="2022-10-26T18:29:14.512" v="1818" actId="931"/>
          <ac:picMkLst>
            <pc:docMk/>
            <pc:sldMk cId="30391499" sldId="312"/>
            <ac:picMk id="7" creationId="{BD6A6AB4-791F-5980-6EC8-9744735A62E4}"/>
          </ac:picMkLst>
        </pc:picChg>
      </pc:sldChg>
      <pc:sldChg chg="addSp delSp modSp add mod">
        <pc:chgData name="Katleho Mofokeng" userId="e131458a-c98c-4f2d-a428-47eeda8c983d" providerId="ADAL" clId="{B6175A9A-9840-8F44-90BC-6141A9BC48CA}" dt="2022-10-26T18:31:15.943" v="1834" actId="931"/>
        <pc:sldMkLst>
          <pc:docMk/>
          <pc:sldMk cId="4100147740" sldId="313"/>
        </pc:sldMkLst>
        <pc:spChg chg="mod">
          <ac:chgData name="Katleho Mofokeng" userId="e131458a-c98c-4f2d-a428-47eeda8c983d" providerId="ADAL" clId="{B6175A9A-9840-8F44-90BC-6141A9BC48CA}" dt="2022-10-26T18:30:23.112" v="1832" actId="20577"/>
          <ac:spMkLst>
            <pc:docMk/>
            <pc:sldMk cId="4100147740" sldId="313"/>
            <ac:spMk id="2" creationId="{AC44CB5A-578D-E58D-E4AE-8B17294DEB61}"/>
          </ac:spMkLst>
        </pc:spChg>
        <pc:spChg chg="add del mod">
          <ac:chgData name="Katleho Mofokeng" userId="e131458a-c98c-4f2d-a428-47eeda8c983d" providerId="ADAL" clId="{B6175A9A-9840-8F44-90BC-6141A9BC48CA}" dt="2022-10-26T18:31:15.943" v="1834" actId="931"/>
          <ac:spMkLst>
            <pc:docMk/>
            <pc:sldMk cId="4100147740" sldId="313"/>
            <ac:spMk id="4" creationId="{EF39BD2C-CCF2-1D87-F4E9-E4E00B49E9D1}"/>
          </ac:spMkLst>
        </pc:spChg>
        <pc:picChg chg="add mod">
          <ac:chgData name="Katleho Mofokeng" userId="e131458a-c98c-4f2d-a428-47eeda8c983d" providerId="ADAL" clId="{B6175A9A-9840-8F44-90BC-6141A9BC48CA}" dt="2022-10-26T18:31:15.943" v="1834" actId="931"/>
          <ac:picMkLst>
            <pc:docMk/>
            <pc:sldMk cId="4100147740" sldId="313"/>
            <ac:picMk id="6" creationId="{F34B2F6B-2364-6136-21BF-39D9743D9F7D}"/>
          </ac:picMkLst>
        </pc:picChg>
        <pc:picChg chg="del">
          <ac:chgData name="Katleho Mofokeng" userId="e131458a-c98c-4f2d-a428-47eeda8c983d" providerId="ADAL" clId="{B6175A9A-9840-8F44-90BC-6141A9BC48CA}" dt="2022-10-26T18:31:03.013" v="1833" actId="478"/>
          <ac:picMkLst>
            <pc:docMk/>
            <pc:sldMk cId="4100147740" sldId="313"/>
            <ac:picMk id="7" creationId="{BD6A6AB4-791F-5980-6EC8-9744735A62E4}"/>
          </ac:picMkLst>
        </pc:picChg>
      </pc:sldChg>
      <pc:sldChg chg="new del">
        <pc:chgData name="Katleho Mofokeng" userId="e131458a-c98c-4f2d-a428-47eeda8c983d" providerId="ADAL" clId="{B6175A9A-9840-8F44-90BC-6141A9BC48CA}" dt="2022-10-26T19:51:06.578" v="2476" actId="2696"/>
        <pc:sldMkLst>
          <pc:docMk/>
          <pc:sldMk cId="1451778176" sldId="314"/>
        </pc:sldMkLst>
      </pc:sldChg>
      <pc:sldChg chg="addSp modSp new mod setBg">
        <pc:chgData name="Katleho Mofokeng" userId="e131458a-c98c-4f2d-a428-47eeda8c983d" providerId="ADAL" clId="{B6175A9A-9840-8F44-90BC-6141A9BC48CA}" dt="2022-10-26T20:14:40.750" v="2771" actId="26606"/>
        <pc:sldMkLst>
          <pc:docMk/>
          <pc:sldMk cId="4223791557" sldId="315"/>
        </pc:sldMkLst>
        <pc:spChg chg="mod">
          <ac:chgData name="Katleho Mofokeng" userId="e131458a-c98c-4f2d-a428-47eeda8c983d" providerId="ADAL" clId="{B6175A9A-9840-8F44-90BC-6141A9BC48CA}" dt="2022-10-26T20:14:40.750" v="2771" actId="26606"/>
          <ac:spMkLst>
            <pc:docMk/>
            <pc:sldMk cId="4223791557" sldId="315"/>
            <ac:spMk id="2" creationId="{21FDF33A-2D7B-DDB0-00A2-43D4220E7FF1}"/>
          </ac:spMkLst>
        </pc:spChg>
        <pc:spChg chg="mod">
          <ac:chgData name="Katleho Mofokeng" userId="e131458a-c98c-4f2d-a428-47eeda8c983d" providerId="ADAL" clId="{B6175A9A-9840-8F44-90BC-6141A9BC48CA}" dt="2022-10-26T20:14:40.750" v="2771" actId="26606"/>
          <ac:spMkLst>
            <pc:docMk/>
            <pc:sldMk cId="4223791557" sldId="315"/>
            <ac:spMk id="3" creationId="{257F2526-EEF3-481B-2445-25EFFC7FE976}"/>
          </ac:spMkLst>
        </pc:spChg>
        <pc:spChg chg="add">
          <ac:chgData name="Katleho Mofokeng" userId="e131458a-c98c-4f2d-a428-47eeda8c983d" providerId="ADAL" clId="{B6175A9A-9840-8F44-90BC-6141A9BC48CA}" dt="2022-10-26T20:14:40.750" v="2771" actId="26606"/>
          <ac:spMkLst>
            <pc:docMk/>
            <pc:sldMk cId="4223791557" sldId="315"/>
            <ac:spMk id="8" creationId="{DD9C00E5-6B92-4E96-838C-6438728D4D60}"/>
          </ac:spMkLst>
        </pc:spChg>
        <pc:spChg chg="add">
          <ac:chgData name="Katleho Mofokeng" userId="e131458a-c98c-4f2d-a428-47eeda8c983d" providerId="ADAL" clId="{B6175A9A-9840-8F44-90BC-6141A9BC48CA}" dt="2022-10-26T20:14:40.750" v="2771" actId="26606"/>
          <ac:spMkLst>
            <pc:docMk/>
            <pc:sldMk cId="4223791557" sldId="315"/>
            <ac:spMk id="10" creationId="{8D651FE1-7ACA-4744-A4BB-4CBF8F1591F3}"/>
          </ac:spMkLst>
        </pc:spChg>
        <pc:spChg chg="add">
          <ac:chgData name="Katleho Mofokeng" userId="e131458a-c98c-4f2d-a428-47eeda8c983d" providerId="ADAL" clId="{B6175A9A-9840-8F44-90BC-6141A9BC48CA}" dt="2022-10-26T20:14:40.750" v="2771" actId="26606"/>
          <ac:spMkLst>
            <pc:docMk/>
            <pc:sldMk cId="4223791557" sldId="315"/>
            <ac:spMk id="12" creationId="{79CCFC00-0A22-43D7-A1D0-4DF0B12D8BD9}"/>
          </ac:spMkLst>
        </pc:spChg>
      </pc:sldChg>
      <pc:sldChg chg="addSp delSp modSp new mod">
        <pc:chgData name="Katleho Mofokeng" userId="e131458a-c98c-4f2d-a428-47eeda8c983d" providerId="ADAL" clId="{B6175A9A-9840-8F44-90BC-6141A9BC48CA}" dt="2022-10-26T19:56:54.721" v="2575" actId="1582"/>
        <pc:sldMkLst>
          <pc:docMk/>
          <pc:sldMk cId="3173330065" sldId="316"/>
        </pc:sldMkLst>
        <pc:spChg chg="del">
          <ac:chgData name="Katleho Mofokeng" userId="e131458a-c98c-4f2d-a428-47eeda8c983d" providerId="ADAL" clId="{B6175A9A-9840-8F44-90BC-6141A9BC48CA}" dt="2022-10-26T19:04:50.988" v="2064" actId="21"/>
          <ac:spMkLst>
            <pc:docMk/>
            <pc:sldMk cId="3173330065" sldId="316"/>
            <ac:spMk id="2" creationId="{BC691603-0B5C-941D-012A-B6E08B1B339D}"/>
          </ac:spMkLst>
        </pc:spChg>
        <pc:spChg chg="add del mod">
          <ac:chgData name="Katleho Mofokeng" userId="e131458a-c98c-4f2d-a428-47eeda8c983d" providerId="ADAL" clId="{B6175A9A-9840-8F44-90BC-6141A9BC48CA}" dt="2022-10-26T19:07:08.842" v="2070" actId="21"/>
          <ac:spMkLst>
            <pc:docMk/>
            <pc:sldMk cId="3173330065" sldId="316"/>
            <ac:spMk id="3" creationId="{8B8237F3-017D-B306-1293-2DD47EAB70AC}"/>
          </ac:spMkLst>
        </pc:spChg>
        <pc:spChg chg="add del mod">
          <ac:chgData name="Katleho Mofokeng" userId="e131458a-c98c-4f2d-a428-47eeda8c983d" providerId="ADAL" clId="{B6175A9A-9840-8F44-90BC-6141A9BC48CA}" dt="2022-10-26T19:06:53.222" v="2068" actId="767"/>
          <ac:spMkLst>
            <pc:docMk/>
            <pc:sldMk cId="3173330065" sldId="316"/>
            <ac:spMk id="5" creationId="{4F4DE5F5-4768-AD99-AB87-EFE6F62B8306}"/>
          </ac:spMkLst>
        </pc:spChg>
        <pc:spChg chg="add del mod">
          <ac:chgData name="Katleho Mofokeng" userId="e131458a-c98c-4f2d-a428-47eeda8c983d" providerId="ADAL" clId="{B6175A9A-9840-8F44-90BC-6141A9BC48CA}" dt="2022-10-26T19:09:03.745" v="2084" actId="478"/>
          <ac:spMkLst>
            <pc:docMk/>
            <pc:sldMk cId="3173330065" sldId="316"/>
            <ac:spMk id="6" creationId="{21805401-8998-899A-FE4B-249D27B39FD2}"/>
          </ac:spMkLst>
        </pc:spChg>
        <pc:spChg chg="add del mod">
          <ac:chgData name="Katleho Mofokeng" userId="e131458a-c98c-4f2d-a428-47eeda8c983d" providerId="ADAL" clId="{B6175A9A-9840-8F44-90BC-6141A9BC48CA}" dt="2022-10-26T19:09:11.908" v="2085" actId="478"/>
          <ac:spMkLst>
            <pc:docMk/>
            <pc:sldMk cId="3173330065" sldId="316"/>
            <ac:spMk id="8" creationId="{6D8A0535-1466-0C19-C406-E2B38F15987A}"/>
          </ac:spMkLst>
        </pc:spChg>
        <pc:spChg chg="add mod">
          <ac:chgData name="Katleho Mofokeng" userId="e131458a-c98c-4f2d-a428-47eeda8c983d" providerId="ADAL" clId="{B6175A9A-9840-8F44-90BC-6141A9BC48CA}" dt="2022-10-26T19:09:16.484" v="2086"/>
          <ac:spMkLst>
            <pc:docMk/>
            <pc:sldMk cId="3173330065" sldId="316"/>
            <ac:spMk id="10" creationId="{C1FEE5A3-9D37-87A2-6A3D-B218AB54D87E}"/>
          </ac:spMkLst>
        </pc:spChg>
        <pc:spChg chg="add mod">
          <ac:chgData name="Katleho Mofokeng" userId="e131458a-c98c-4f2d-a428-47eeda8c983d" providerId="ADAL" clId="{B6175A9A-9840-8F44-90BC-6141A9BC48CA}" dt="2022-10-26T19:09:29.643" v="2090" actId="13926"/>
          <ac:spMkLst>
            <pc:docMk/>
            <pc:sldMk cId="3173330065" sldId="316"/>
            <ac:spMk id="11" creationId="{399F93AC-5500-8FA1-9FD6-5243E080074D}"/>
          </ac:spMkLst>
        </pc:spChg>
        <pc:spChg chg="add del mod">
          <ac:chgData name="Katleho Mofokeng" userId="e131458a-c98c-4f2d-a428-47eeda8c983d" providerId="ADAL" clId="{B6175A9A-9840-8F44-90BC-6141A9BC48CA}" dt="2022-10-26T19:10:17.282" v="2097" actId="478"/>
          <ac:spMkLst>
            <pc:docMk/>
            <pc:sldMk cId="3173330065" sldId="316"/>
            <ac:spMk id="12" creationId="{49660096-DF67-D4AE-04FD-D72FDF4CFC1A}"/>
          </ac:spMkLst>
        </pc:spChg>
        <pc:spChg chg="add mod">
          <ac:chgData name="Katleho Mofokeng" userId="e131458a-c98c-4f2d-a428-47eeda8c983d" providerId="ADAL" clId="{B6175A9A-9840-8F44-90BC-6141A9BC48CA}" dt="2022-10-26T19:52:27.829" v="2527" actId="20577"/>
          <ac:spMkLst>
            <pc:docMk/>
            <pc:sldMk cId="3173330065" sldId="316"/>
            <ac:spMk id="13" creationId="{B8A4F965-9ED6-0EBF-9782-3D32A510615C}"/>
          </ac:spMkLst>
        </pc:spChg>
        <pc:spChg chg="add mod">
          <ac:chgData name="Katleho Mofokeng" userId="e131458a-c98c-4f2d-a428-47eeda8c983d" providerId="ADAL" clId="{B6175A9A-9840-8F44-90BC-6141A9BC48CA}" dt="2022-10-26T19:28:43.741" v="2392" actId="1076"/>
          <ac:spMkLst>
            <pc:docMk/>
            <pc:sldMk cId="3173330065" sldId="316"/>
            <ac:spMk id="14" creationId="{35CB2565-07F0-BFEA-FCE7-5049BFD7351E}"/>
          </ac:spMkLst>
        </pc:spChg>
        <pc:spChg chg="add mod">
          <ac:chgData name="Katleho Mofokeng" userId="e131458a-c98c-4f2d-a428-47eeda8c983d" providerId="ADAL" clId="{B6175A9A-9840-8F44-90BC-6141A9BC48CA}" dt="2022-10-26T19:28:09.371" v="2388" actId="1076"/>
          <ac:spMkLst>
            <pc:docMk/>
            <pc:sldMk cId="3173330065" sldId="316"/>
            <ac:spMk id="15" creationId="{25634E01-BA48-395C-31E0-5B4EE326CAC5}"/>
          </ac:spMkLst>
        </pc:spChg>
        <pc:spChg chg="add del mod">
          <ac:chgData name="Katleho Mofokeng" userId="e131458a-c98c-4f2d-a428-47eeda8c983d" providerId="ADAL" clId="{B6175A9A-9840-8F44-90BC-6141A9BC48CA}" dt="2022-10-26T19:22:26.768" v="2295" actId="478"/>
          <ac:spMkLst>
            <pc:docMk/>
            <pc:sldMk cId="3173330065" sldId="316"/>
            <ac:spMk id="16" creationId="{C2BB02A1-7658-6AB9-1377-B7A9A53D0534}"/>
          </ac:spMkLst>
        </pc:spChg>
        <pc:spChg chg="add mod">
          <ac:chgData name="Katleho Mofokeng" userId="e131458a-c98c-4f2d-a428-47eeda8c983d" providerId="ADAL" clId="{B6175A9A-9840-8F44-90BC-6141A9BC48CA}" dt="2022-10-26T19:25:21.168" v="2370" actId="207"/>
          <ac:spMkLst>
            <pc:docMk/>
            <pc:sldMk cId="3173330065" sldId="316"/>
            <ac:spMk id="17" creationId="{E0123399-2F01-680F-2080-D808B7C0811C}"/>
          </ac:spMkLst>
        </pc:spChg>
        <pc:spChg chg="add mod">
          <ac:chgData name="Katleho Mofokeng" userId="e131458a-c98c-4f2d-a428-47eeda8c983d" providerId="ADAL" clId="{B6175A9A-9840-8F44-90BC-6141A9BC48CA}" dt="2022-10-26T19:26:01.683" v="2376" actId="207"/>
          <ac:spMkLst>
            <pc:docMk/>
            <pc:sldMk cId="3173330065" sldId="316"/>
            <ac:spMk id="18" creationId="{93E1B538-EC54-7D38-AD31-85867218E74A}"/>
          </ac:spMkLst>
        </pc:spChg>
        <pc:spChg chg="add mod">
          <ac:chgData name="Katleho Mofokeng" userId="e131458a-c98c-4f2d-a428-47eeda8c983d" providerId="ADAL" clId="{B6175A9A-9840-8F44-90BC-6141A9BC48CA}" dt="2022-10-26T19:26:06.155" v="2377" actId="207"/>
          <ac:spMkLst>
            <pc:docMk/>
            <pc:sldMk cId="3173330065" sldId="316"/>
            <ac:spMk id="19" creationId="{38DDE07C-DE80-A8FD-2ACB-DE12261C6FC1}"/>
          </ac:spMkLst>
        </pc:spChg>
        <pc:spChg chg="add del mod">
          <ac:chgData name="Katleho Mofokeng" userId="e131458a-c98c-4f2d-a428-47eeda8c983d" providerId="ADAL" clId="{B6175A9A-9840-8F44-90BC-6141A9BC48CA}" dt="2022-10-26T19:21:33.919" v="2274"/>
          <ac:spMkLst>
            <pc:docMk/>
            <pc:sldMk cId="3173330065" sldId="316"/>
            <ac:spMk id="20" creationId="{12F9A64D-87BB-C301-682B-4C5BB8F96B47}"/>
          </ac:spMkLst>
        </pc:spChg>
        <pc:spChg chg="add mod">
          <ac:chgData name="Katleho Mofokeng" userId="e131458a-c98c-4f2d-a428-47eeda8c983d" providerId="ADAL" clId="{B6175A9A-9840-8F44-90BC-6141A9BC48CA}" dt="2022-10-26T19:28:29.207" v="2390" actId="1076"/>
          <ac:spMkLst>
            <pc:docMk/>
            <pc:sldMk cId="3173330065" sldId="316"/>
            <ac:spMk id="21" creationId="{57B1C0FC-F490-6A7D-E003-882AFAAEEF68}"/>
          </ac:spMkLst>
        </pc:spChg>
        <pc:spChg chg="add mod">
          <ac:chgData name="Katleho Mofokeng" userId="e131458a-c98c-4f2d-a428-47eeda8c983d" providerId="ADAL" clId="{B6175A9A-9840-8F44-90BC-6141A9BC48CA}" dt="2022-10-26T19:53:11.298" v="2529" actId="1076"/>
          <ac:spMkLst>
            <pc:docMk/>
            <pc:sldMk cId="3173330065" sldId="316"/>
            <ac:spMk id="22" creationId="{B74A0514-FE7B-7FA9-7BA1-A2BF2A06EA05}"/>
          </ac:spMkLst>
        </pc:spChg>
        <pc:spChg chg="add mod">
          <ac:chgData name="Katleho Mofokeng" userId="e131458a-c98c-4f2d-a428-47eeda8c983d" providerId="ADAL" clId="{B6175A9A-9840-8F44-90BC-6141A9BC48CA}" dt="2022-10-26T19:53:09.148" v="2528" actId="1076"/>
          <ac:spMkLst>
            <pc:docMk/>
            <pc:sldMk cId="3173330065" sldId="316"/>
            <ac:spMk id="23" creationId="{F7484FD0-75F1-E6AF-7C85-D18FA6EA7509}"/>
          </ac:spMkLst>
        </pc:spChg>
        <pc:spChg chg="add mod">
          <ac:chgData name="Katleho Mofokeng" userId="e131458a-c98c-4f2d-a428-47eeda8c983d" providerId="ADAL" clId="{B6175A9A-9840-8F44-90BC-6141A9BC48CA}" dt="2022-10-26T19:54:24.288" v="2558" actId="1076"/>
          <ac:spMkLst>
            <pc:docMk/>
            <pc:sldMk cId="3173330065" sldId="316"/>
            <ac:spMk id="53" creationId="{CE82E82D-94CB-23E1-82CB-C6A75A03D9DE}"/>
          </ac:spMkLst>
        </pc:spChg>
        <pc:grpChg chg="add del mod">
          <ac:chgData name="Katleho Mofokeng" userId="e131458a-c98c-4f2d-a428-47eeda8c983d" providerId="ADAL" clId="{B6175A9A-9840-8F44-90BC-6141A9BC48CA}" dt="2022-10-26T19:11:05.679" v="2104" actId="478"/>
          <ac:grpSpMkLst>
            <pc:docMk/>
            <pc:sldMk cId="3173330065" sldId="316"/>
            <ac:grpSpMk id="9" creationId="{68D87559-1F16-AC55-B736-F73D8C7BA99F}"/>
          </ac:grpSpMkLst>
        </pc:grpChg>
        <pc:graphicFrameChg chg="add del modGraphic">
          <ac:chgData name="Katleho Mofokeng" userId="e131458a-c98c-4f2d-a428-47eeda8c983d" providerId="ADAL" clId="{B6175A9A-9840-8F44-90BC-6141A9BC48CA}" dt="2022-10-26T19:06:54.199" v="2069" actId="1032"/>
          <ac:graphicFrameMkLst>
            <pc:docMk/>
            <pc:sldMk cId="3173330065" sldId="316"/>
            <ac:graphicFrameMk id="4" creationId="{E9C53C3B-DB4E-D92E-E2E7-36D283519C08}"/>
          </ac:graphicFrameMkLst>
        </pc:graphicFrameChg>
        <pc:cxnChg chg="add del mod">
          <ac:chgData name="Katleho Mofokeng" userId="e131458a-c98c-4f2d-a428-47eeda8c983d" providerId="ADAL" clId="{B6175A9A-9840-8F44-90BC-6141A9BC48CA}" dt="2022-10-26T19:26:29.615" v="2380" actId="11529"/>
          <ac:cxnSpMkLst>
            <pc:docMk/>
            <pc:sldMk cId="3173330065" sldId="316"/>
            <ac:cxnSpMk id="25" creationId="{B4AB3E8D-35AD-1325-061E-9D5AB12A6313}"/>
          </ac:cxnSpMkLst>
        </pc:cxnChg>
        <pc:cxnChg chg="add mod">
          <ac:chgData name="Katleho Mofokeng" userId="e131458a-c98c-4f2d-a428-47eeda8c983d" providerId="ADAL" clId="{B6175A9A-9840-8F44-90BC-6141A9BC48CA}" dt="2022-10-26T19:28:09.371" v="2388" actId="1076"/>
          <ac:cxnSpMkLst>
            <pc:docMk/>
            <pc:sldMk cId="3173330065" sldId="316"/>
            <ac:cxnSpMk id="27" creationId="{4F167E71-4797-E7D6-5EDD-21722ABCAD3B}"/>
          </ac:cxnSpMkLst>
        </pc:cxnChg>
        <pc:cxnChg chg="add mod">
          <ac:chgData name="Katleho Mofokeng" userId="e131458a-c98c-4f2d-a428-47eeda8c983d" providerId="ADAL" clId="{B6175A9A-9840-8F44-90BC-6141A9BC48CA}" dt="2022-10-26T19:28:43.741" v="2392" actId="1076"/>
          <ac:cxnSpMkLst>
            <pc:docMk/>
            <pc:sldMk cId="3173330065" sldId="316"/>
            <ac:cxnSpMk id="29" creationId="{C1FAAFD0-ADD0-9374-B5B5-B5CCBDE34808}"/>
          </ac:cxnSpMkLst>
        </pc:cxnChg>
        <pc:cxnChg chg="add mod">
          <ac:chgData name="Katleho Mofokeng" userId="e131458a-c98c-4f2d-a428-47eeda8c983d" providerId="ADAL" clId="{B6175A9A-9840-8F44-90BC-6141A9BC48CA}" dt="2022-10-26T19:55:34.294" v="2561" actId="1582"/>
          <ac:cxnSpMkLst>
            <pc:docMk/>
            <pc:sldMk cId="3173330065" sldId="316"/>
            <ac:cxnSpMk id="31" creationId="{32E55F88-0299-9DC0-3845-496A264BFD01}"/>
          </ac:cxnSpMkLst>
        </pc:cxnChg>
        <pc:cxnChg chg="add mod">
          <ac:chgData name="Katleho Mofokeng" userId="e131458a-c98c-4f2d-a428-47eeda8c983d" providerId="ADAL" clId="{B6175A9A-9840-8F44-90BC-6141A9BC48CA}" dt="2022-10-26T19:55:44.709" v="2563" actId="1582"/>
          <ac:cxnSpMkLst>
            <pc:docMk/>
            <pc:sldMk cId="3173330065" sldId="316"/>
            <ac:cxnSpMk id="35" creationId="{5653C05F-701E-EE30-D9C7-6CA0270E3075}"/>
          </ac:cxnSpMkLst>
        </pc:cxnChg>
        <pc:cxnChg chg="add mod">
          <ac:chgData name="Katleho Mofokeng" userId="e131458a-c98c-4f2d-a428-47eeda8c983d" providerId="ADAL" clId="{B6175A9A-9840-8F44-90BC-6141A9BC48CA}" dt="2022-10-26T19:56:04.883" v="2567" actId="1582"/>
          <ac:cxnSpMkLst>
            <pc:docMk/>
            <pc:sldMk cId="3173330065" sldId="316"/>
            <ac:cxnSpMk id="40" creationId="{4B035D61-D4F1-9E25-0C19-67943CDF53CB}"/>
          </ac:cxnSpMkLst>
        </pc:cxnChg>
        <pc:cxnChg chg="add mod">
          <ac:chgData name="Katleho Mofokeng" userId="e131458a-c98c-4f2d-a428-47eeda8c983d" providerId="ADAL" clId="{B6175A9A-9840-8F44-90BC-6141A9BC48CA}" dt="2022-10-26T19:56:15.182" v="2569" actId="1582"/>
          <ac:cxnSpMkLst>
            <pc:docMk/>
            <pc:sldMk cId="3173330065" sldId="316"/>
            <ac:cxnSpMk id="42" creationId="{DB629BDD-38B4-EA8F-81AE-60A1919F89B8}"/>
          </ac:cxnSpMkLst>
        </pc:cxnChg>
        <pc:cxnChg chg="add mod">
          <ac:chgData name="Katleho Mofokeng" userId="e131458a-c98c-4f2d-a428-47eeda8c983d" providerId="ADAL" clId="{B6175A9A-9840-8F44-90BC-6141A9BC48CA}" dt="2022-10-26T19:56:22.881" v="2571" actId="1582"/>
          <ac:cxnSpMkLst>
            <pc:docMk/>
            <pc:sldMk cId="3173330065" sldId="316"/>
            <ac:cxnSpMk id="44" creationId="{1710A1AD-1DDA-B88C-4DA7-2BE306C58594}"/>
          </ac:cxnSpMkLst>
        </pc:cxnChg>
        <pc:cxnChg chg="add mod">
          <ac:chgData name="Katleho Mofokeng" userId="e131458a-c98c-4f2d-a428-47eeda8c983d" providerId="ADAL" clId="{B6175A9A-9840-8F44-90BC-6141A9BC48CA}" dt="2022-10-26T19:55:52.651" v="2565" actId="1582"/>
          <ac:cxnSpMkLst>
            <pc:docMk/>
            <pc:sldMk cId="3173330065" sldId="316"/>
            <ac:cxnSpMk id="46" creationId="{F6C100A4-4BE9-7068-5E9C-A857AED5BF77}"/>
          </ac:cxnSpMkLst>
        </pc:cxnChg>
        <pc:cxnChg chg="add del mod">
          <ac:chgData name="Katleho Mofokeng" userId="e131458a-c98c-4f2d-a428-47eeda8c983d" providerId="ADAL" clId="{B6175A9A-9840-8F44-90BC-6141A9BC48CA}" dt="2022-10-26T19:53:30.287" v="2532" actId="478"/>
          <ac:cxnSpMkLst>
            <pc:docMk/>
            <pc:sldMk cId="3173330065" sldId="316"/>
            <ac:cxnSpMk id="48" creationId="{0B1EB898-B190-6398-2011-9D576393221C}"/>
          </ac:cxnSpMkLst>
        </pc:cxnChg>
        <pc:cxnChg chg="add mod">
          <ac:chgData name="Katleho Mofokeng" userId="e131458a-c98c-4f2d-a428-47eeda8c983d" providerId="ADAL" clId="{B6175A9A-9840-8F44-90BC-6141A9BC48CA}" dt="2022-10-26T19:56:45.418" v="2573" actId="1582"/>
          <ac:cxnSpMkLst>
            <pc:docMk/>
            <pc:sldMk cId="3173330065" sldId="316"/>
            <ac:cxnSpMk id="55" creationId="{C92FA88C-0F7B-FDFC-FCF2-870D294AC836}"/>
          </ac:cxnSpMkLst>
        </pc:cxnChg>
        <pc:cxnChg chg="add mod">
          <ac:chgData name="Katleho Mofokeng" userId="e131458a-c98c-4f2d-a428-47eeda8c983d" providerId="ADAL" clId="{B6175A9A-9840-8F44-90BC-6141A9BC48CA}" dt="2022-10-26T19:56:54.721" v="2575" actId="1582"/>
          <ac:cxnSpMkLst>
            <pc:docMk/>
            <pc:sldMk cId="3173330065" sldId="316"/>
            <ac:cxnSpMk id="58" creationId="{15AE7485-46D8-BBF0-D78F-6C56692F6DDF}"/>
          </ac:cxnSpMkLst>
        </pc:cxnChg>
      </pc:sldChg>
      <pc:sldChg chg="modSp new mod">
        <pc:chgData name="Katleho Mofokeng" userId="e131458a-c98c-4f2d-a428-47eeda8c983d" providerId="ADAL" clId="{B6175A9A-9840-8F44-90BC-6141A9BC48CA}" dt="2022-10-26T19:58:56.650" v="2686" actId="5793"/>
        <pc:sldMkLst>
          <pc:docMk/>
          <pc:sldMk cId="962896966" sldId="317"/>
        </pc:sldMkLst>
        <pc:spChg chg="mod">
          <ac:chgData name="Katleho Mofokeng" userId="e131458a-c98c-4f2d-a428-47eeda8c983d" providerId="ADAL" clId="{B6175A9A-9840-8F44-90BC-6141A9BC48CA}" dt="2022-10-26T19:30:37.672" v="2408" actId="20577"/>
          <ac:spMkLst>
            <pc:docMk/>
            <pc:sldMk cId="962896966" sldId="317"/>
            <ac:spMk id="2" creationId="{F396DC9E-5401-FF36-E466-A55FC3305504}"/>
          </ac:spMkLst>
        </pc:spChg>
        <pc:spChg chg="mod">
          <ac:chgData name="Katleho Mofokeng" userId="e131458a-c98c-4f2d-a428-47eeda8c983d" providerId="ADAL" clId="{B6175A9A-9840-8F44-90BC-6141A9BC48CA}" dt="2022-10-26T19:58:56.650" v="2686" actId="5793"/>
          <ac:spMkLst>
            <pc:docMk/>
            <pc:sldMk cId="962896966" sldId="317"/>
            <ac:spMk id="3" creationId="{7831182D-05D3-B47B-A616-2613B4C89EE7}"/>
          </ac:spMkLst>
        </pc:spChg>
      </pc:sldChg>
      <pc:sldChg chg="addSp delSp modSp new del mod">
        <pc:chgData name="Katleho Mofokeng" userId="e131458a-c98c-4f2d-a428-47eeda8c983d" providerId="ADAL" clId="{B6175A9A-9840-8F44-90BC-6141A9BC48CA}" dt="2022-10-26T19:08:12.468" v="2078" actId="680"/>
        <pc:sldMkLst>
          <pc:docMk/>
          <pc:sldMk cId="2055658344" sldId="317"/>
        </pc:sldMkLst>
        <pc:spChg chg="add del">
          <ac:chgData name="Katleho Mofokeng" userId="e131458a-c98c-4f2d-a428-47eeda8c983d" providerId="ADAL" clId="{B6175A9A-9840-8F44-90BC-6141A9BC48CA}" dt="2022-10-26T19:08:12.208" v="2077" actId="1032"/>
          <ac:spMkLst>
            <pc:docMk/>
            <pc:sldMk cId="2055658344" sldId="317"/>
            <ac:spMk id="3" creationId="{F1B158DA-9F3D-2D12-B3C1-3431C79AB6AE}"/>
          </ac:spMkLst>
        </pc:spChg>
        <pc:spChg chg="add del mod">
          <ac:chgData name="Katleho Mofokeng" userId="e131458a-c98c-4f2d-a428-47eeda8c983d" providerId="ADAL" clId="{B6175A9A-9840-8F44-90BC-6141A9BC48CA}" dt="2022-10-26T19:08:11.729" v="2076" actId="767"/>
          <ac:spMkLst>
            <pc:docMk/>
            <pc:sldMk cId="2055658344" sldId="317"/>
            <ac:spMk id="6" creationId="{3C44DE22-DA4D-39C9-9C8A-E3516AC50850}"/>
          </ac:spMkLst>
        </pc:spChg>
        <pc:graphicFrameChg chg="add del modGraphic">
          <ac:chgData name="Katleho Mofokeng" userId="e131458a-c98c-4f2d-a428-47eeda8c983d" providerId="ADAL" clId="{B6175A9A-9840-8F44-90BC-6141A9BC48CA}" dt="2022-10-26T19:07:57.806" v="2073" actId="1032"/>
          <ac:graphicFrameMkLst>
            <pc:docMk/>
            <pc:sldMk cId="2055658344" sldId="317"/>
            <ac:graphicFrameMk id="4" creationId="{E7E91377-3283-73B2-E4DD-00751F74AED1}"/>
          </ac:graphicFrameMkLst>
        </pc:graphicFrameChg>
        <pc:graphicFrameChg chg="add del modGraphic">
          <ac:chgData name="Katleho Mofokeng" userId="e131458a-c98c-4f2d-a428-47eeda8c983d" providerId="ADAL" clId="{B6175A9A-9840-8F44-90BC-6141A9BC48CA}" dt="2022-10-26T19:08:12.208" v="2077" actId="1032"/>
          <ac:graphicFrameMkLst>
            <pc:docMk/>
            <pc:sldMk cId="2055658344" sldId="317"/>
            <ac:graphicFrameMk id="5" creationId="{4104551C-F51B-E138-046C-007DAE9E9F69}"/>
          </ac:graphicFrameMkLst>
        </pc:graphicFrameChg>
      </pc:sldChg>
      <pc:sldChg chg="addSp delSp modSp new del mod">
        <pc:chgData name="Katleho Mofokeng" userId="e131458a-c98c-4f2d-a428-47eeda8c983d" providerId="ADAL" clId="{B6175A9A-9840-8F44-90BC-6141A9BC48CA}" dt="2022-10-26T19:11:14.076" v="2106" actId="2696"/>
        <pc:sldMkLst>
          <pc:docMk/>
          <pc:sldMk cId="2080979768" sldId="317"/>
        </pc:sldMkLst>
        <pc:spChg chg="del">
          <ac:chgData name="Katleho Mofokeng" userId="e131458a-c98c-4f2d-a428-47eeda8c983d" providerId="ADAL" clId="{B6175A9A-9840-8F44-90BC-6141A9BC48CA}" dt="2022-10-26T19:08:24.151" v="2080" actId="1032"/>
          <ac:spMkLst>
            <pc:docMk/>
            <pc:sldMk cId="2080979768" sldId="317"/>
            <ac:spMk id="3" creationId="{551A0832-C9AF-9E37-6230-EC97963E5872}"/>
          </ac:spMkLst>
        </pc:spChg>
        <pc:graphicFrameChg chg="add mod modGraphic">
          <ac:chgData name="Katleho Mofokeng" userId="e131458a-c98c-4f2d-a428-47eeda8c983d" providerId="ADAL" clId="{B6175A9A-9840-8F44-90BC-6141A9BC48CA}" dt="2022-10-26T19:08:49.926" v="2082"/>
          <ac:graphicFrameMkLst>
            <pc:docMk/>
            <pc:sldMk cId="2080979768" sldId="317"/>
            <ac:graphicFrameMk id="4" creationId="{508D7742-1E76-C01D-0EC4-FE2CEE8082B1}"/>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C2C4D1-06A2-417D-A14D-A9FAF0EADB8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840E0E5-51E9-4B56-AA31-6020F31A6DB7}">
      <dgm:prSet/>
      <dgm:spPr/>
      <dgm:t>
        <a:bodyPr/>
        <a:lstStyle/>
        <a:p>
          <a:r>
            <a:rPr lang="en-US"/>
            <a:t>Mechanical testing </a:t>
          </a:r>
        </a:p>
      </dgm:t>
    </dgm:pt>
    <dgm:pt modelId="{1C352B3B-0277-4267-B90C-74B5917DB315}" type="parTrans" cxnId="{C6A3D434-4DB3-4F6A-BAA3-6A3222B4ECFA}">
      <dgm:prSet/>
      <dgm:spPr/>
      <dgm:t>
        <a:bodyPr/>
        <a:lstStyle/>
        <a:p>
          <a:endParaRPr lang="en-US"/>
        </a:p>
      </dgm:t>
    </dgm:pt>
    <dgm:pt modelId="{059937E4-D80A-4278-8762-528B3F8FE531}" type="sibTrans" cxnId="{C6A3D434-4DB3-4F6A-BAA3-6A3222B4ECFA}">
      <dgm:prSet/>
      <dgm:spPr/>
      <dgm:t>
        <a:bodyPr/>
        <a:lstStyle/>
        <a:p>
          <a:endParaRPr lang="en-US"/>
        </a:p>
      </dgm:t>
    </dgm:pt>
    <dgm:pt modelId="{5D7F1BC1-58DE-49C8-BCEE-7C931697BFE9}">
      <dgm:prSet/>
      <dgm:spPr/>
      <dgm:t>
        <a:bodyPr/>
        <a:lstStyle/>
        <a:p>
          <a:r>
            <a:rPr lang="en-US"/>
            <a:t>Machine learning</a:t>
          </a:r>
        </a:p>
      </dgm:t>
    </dgm:pt>
    <dgm:pt modelId="{4692D723-BF35-49D2-8842-89E62D034275}" type="parTrans" cxnId="{72DF5938-5892-480C-B763-3537147E34B1}">
      <dgm:prSet/>
      <dgm:spPr/>
      <dgm:t>
        <a:bodyPr/>
        <a:lstStyle/>
        <a:p>
          <a:endParaRPr lang="en-US"/>
        </a:p>
      </dgm:t>
    </dgm:pt>
    <dgm:pt modelId="{C70E8AD5-71B6-414C-8382-21B1E662567B}" type="sibTrans" cxnId="{72DF5938-5892-480C-B763-3537147E34B1}">
      <dgm:prSet/>
      <dgm:spPr/>
      <dgm:t>
        <a:bodyPr/>
        <a:lstStyle/>
        <a:p>
          <a:endParaRPr lang="en-US"/>
        </a:p>
      </dgm:t>
    </dgm:pt>
    <dgm:pt modelId="{F410CD19-0748-458A-BFA7-76C0D53B1E36}" type="pres">
      <dgm:prSet presAssocID="{74C2C4D1-06A2-417D-A14D-A9FAF0EADB8D}" presName="root" presStyleCnt="0">
        <dgm:presLayoutVars>
          <dgm:dir/>
          <dgm:resizeHandles val="exact"/>
        </dgm:presLayoutVars>
      </dgm:prSet>
      <dgm:spPr/>
    </dgm:pt>
    <dgm:pt modelId="{3D2BC31A-5645-4887-B016-C342BDD060F5}" type="pres">
      <dgm:prSet presAssocID="{5840E0E5-51E9-4B56-AA31-6020F31A6DB7}" presName="compNode" presStyleCnt="0"/>
      <dgm:spPr/>
    </dgm:pt>
    <dgm:pt modelId="{C80D9401-7BDB-4035-8C72-CBCF9909A6D7}" type="pres">
      <dgm:prSet presAssocID="{5840E0E5-51E9-4B56-AA31-6020F31A6DB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927812AD-4460-4C94-A0F6-A3F03D0CB3EC}" type="pres">
      <dgm:prSet presAssocID="{5840E0E5-51E9-4B56-AA31-6020F31A6DB7}" presName="spaceRect" presStyleCnt="0"/>
      <dgm:spPr/>
    </dgm:pt>
    <dgm:pt modelId="{B2E3578D-8ECB-46AC-97E0-FFF78A2650FD}" type="pres">
      <dgm:prSet presAssocID="{5840E0E5-51E9-4B56-AA31-6020F31A6DB7}" presName="textRect" presStyleLbl="revTx" presStyleIdx="0" presStyleCnt="2">
        <dgm:presLayoutVars>
          <dgm:chMax val="1"/>
          <dgm:chPref val="1"/>
        </dgm:presLayoutVars>
      </dgm:prSet>
      <dgm:spPr/>
    </dgm:pt>
    <dgm:pt modelId="{8AA0F947-75AE-4C41-9E04-6297D898BC89}" type="pres">
      <dgm:prSet presAssocID="{059937E4-D80A-4278-8762-528B3F8FE531}" presName="sibTrans" presStyleCnt="0"/>
      <dgm:spPr/>
    </dgm:pt>
    <dgm:pt modelId="{4BC850CC-AAD4-49FE-816C-1D1BF06A3902}" type="pres">
      <dgm:prSet presAssocID="{5D7F1BC1-58DE-49C8-BCEE-7C931697BFE9}" presName="compNode" presStyleCnt="0"/>
      <dgm:spPr/>
    </dgm:pt>
    <dgm:pt modelId="{6198F94B-9CA0-414E-9CF5-ABD953C5D57F}" type="pres">
      <dgm:prSet presAssocID="{5D7F1BC1-58DE-49C8-BCEE-7C931697BFE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D431E8B-FC32-4C3C-A82D-4D16C6AAE4CD}" type="pres">
      <dgm:prSet presAssocID="{5D7F1BC1-58DE-49C8-BCEE-7C931697BFE9}" presName="spaceRect" presStyleCnt="0"/>
      <dgm:spPr/>
    </dgm:pt>
    <dgm:pt modelId="{D4A6AA1E-F4D1-4FE5-B666-030BF33BC233}" type="pres">
      <dgm:prSet presAssocID="{5D7F1BC1-58DE-49C8-BCEE-7C931697BFE9}" presName="textRect" presStyleLbl="revTx" presStyleIdx="1" presStyleCnt="2">
        <dgm:presLayoutVars>
          <dgm:chMax val="1"/>
          <dgm:chPref val="1"/>
        </dgm:presLayoutVars>
      </dgm:prSet>
      <dgm:spPr/>
    </dgm:pt>
  </dgm:ptLst>
  <dgm:cxnLst>
    <dgm:cxn modelId="{6853E818-3855-4906-A4F3-3A540CDF701D}" type="presOf" srcId="{5840E0E5-51E9-4B56-AA31-6020F31A6DB7}" destId="{B2E3578D-8ECB-46AC-97E0-FFF78A2650FD}" srcOrd="0" destOrd="0" presId="urn:microsoft.com/office/officeart/2018/2/layout/IconLabelList"/>
    <dgm:cxn modelId="{C6A3D434-4DB3-4F6A-BAA3-6A3222B4ECFA}" srcId="{74C2C4D1-06A2-417D-A14D-A9FAF0EADB8D}" destId="{5840E0E5-51E9-4B56-AA31-6020F31A6DB7}" srcOrd="0" destOrd="0" parTransId="{1C352B3B-0277-4267-B90C-74B5917DB315}" sibTransId="{059937E4-D80A-4278-8762-528B3F8FE531}"/>
    <dgm:cxn modelId="{72DF5938-5892-480C-B763-3537147E34B1}" srcId="{74C2C4D1-06A2-417D-A14D-A9FAF0EADB8D}" destId="{5D7F1BC1-58DE-49C8-BCEE-7C931697BFE9}" srcOrd="1" destOrd="0" parTransId="{4692D723-BF35-49D2-8842-89E62D034275}" sibTransId="{C70E8AD5-71B6-414C-8382-21B1E662567B}"/>
    <dgm:cxn modelId="{9930165F-797F-4E7A-8132-C93D8F2B818F}" type="presOf" srcId="{74C2C4D1-06A2-417D-A14D-A9FAF0EADB8D}" destId="{F410CD19-0748-458A-BFA7-76C0D53B1E36}" srcOrd="0" destOrd="0" presId="urn:microsoft.com/office/officeart/2018/2/layout/IconLabelList"/>
    <dgm:cxn modelId="{7BC2526A-3811-4398-844A-65243BE4D3EB}" type="presOf" srcId="{5D7F1BC1-58DE-49C8-BCEE-7C931697BFE9}" destId="{D4A6AA1E-F4D1-4FE5-B666-030BF33BC233}" srcOrd="0" destOrd="0" presId="urn:microsoft.com/office/officeart/2018/2/layout/IconLabelList"/>
    <dgm:cxn modelId="{DDEFE0B0-4E1F-46A6-8A6C-AB88B9945FFD}" type="presParOf" srcId="{F410CD19-0748-458A-BFA7-76C0D53B1E36}" destId="{3D2BC31A-5645-4887-B016-C342BDD060F5}" srcOrd="0" destOrd="0" presId="urn:microsoft.com/office/officeart/2018/2/layout/IconLabelList"/>
    <dgm:cxn modelId="{0C2934D0-FC74-4B1C-A83C-1A021FAD5A9E}" type="presParOf" srcId="{3D2BC31A-5645-4887-B016-C342BDD060F5}" destId="{C80D9401-7BDB-4035-8C72-CBCF9909A6D7}" srcOrd="0" destOrd="0" presId="urn:microsoft.com/office/officeart/2018/2/layout/IconLabelList"/>
    <dgm:cxn modelId="{393AC6EE-144E-40B6-A6ED-074FF3512D96}" type="presParOf" srcId="{3D2BC31A-5645-4887-B016-C342BDD060F5}" destId="{927812AD-4460-4C94-A0F6-A3F03D0CB3EC}" srcOrd="1" destOrd="0" presId="urn:microsoft.com/office/officeart/2018/2/layout/IconLabelList"/>
    <dgm:cxn modelId="{86A7BD3F-9D72-46F4-98E3-B94C0D6AEE34}" type="presParOf" srcId="{3D2BC31A-5645-4887-B016-C342BDD060F5}" destId="{B2E3578D-8ECB-46AC-97E0-FFF78A2650FD}" srcOrd="2" destOrd="0" presId="urn:microsoft.com/office/officeart/2018/2/layout/IconLabelList"/>
    <dgm:cxn modelId="{D1C3B6C8-2DEF-4C2C-A6F2-FF719982694D}" type="presParOf" srcId="{F410CD19-0748-458A-BFA7-76C0D53B1E36}" destId="{8AA0F947-75AE-4C41-9E04-6297D898BC89}" srcOrd="1" destOrd="0" presId="urn:microsoft.com/office/officeart/2018/2/layout/IconLabelList"/>
    <dgm:cxn modelId="{CBB8EF44-EF83-4AF0-918D-0AF574CA6CC9}" type="presParOf" srcId="{F410CD19-0748-458A-BFA7-76C0D53B1E36}" destId="{4BC850CC-AAD4-49FE-816C-1D1BF06A3902}" srcOrd="2" destOrd="0" presId="urn:microsoft.com/office/officeart/2018/2/layout/IconLabelList"/>
    <dgm:cxn modelId="{99314728-75CF-48D5-A083-9184DCEAA23E}" type="presParOf" srcId="{4BC850CC-AAD4-49FE-816C-1D1BF06A3902}" destId="{6198F94B-9CA0-414E-9CF5-ABD953C5D57F}" srcOrd="0" destOrd="0" presId="urn:microsoft.com/office/officeart/2018/2/layout/IconLabelList"/>
    <dgm:cxn modelId="{77B85C18-628B-4126-88E5-F64C3F1292CA}" type="presParOf" srcId="{4BC850CC-AAD4-49FE-816C-1D1BF06A3902}" destId="{4D431E8B-FC32-4C3C-A82D-4D16C6AAE4CD}" srcOrd="1" destOrd="0" presId="urn:microsoft.com/office/officeart/2018/2/layout/IconLabelList"/>
    <dgm:cxn modelId="{D91EFD2C-4D23-4EC7-8197-BBB90B341225}" type="presParOf" srcId="{4BC850CC-AAD4-49FE-816C-1D1BF06A3902}" destId="{D4A6AA1E-F4D1-4FE5-B666-030BF33BC23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0D9401-7BDB-4035-8C72-CBCF9909A6D7}">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E3578D-8ECB-46AC-97E0-FFF78A2650FD}">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pPr>
          <a:r>
            <a:rPr lang="en-US" sz="4400" kern="1200"/>
            <a:t>Mechanical testing </a:t>
          </a:r>
        </a:p>
      </dsp:txBody>
      <dsp:txXfrm>
        <a:off x="559800" y="3022743"/>
        <a:ext cx="4320000" cy="720000"/>
      </dsp:txXfrm>
    </dsp:sp>
    <dsp:sp modelId="{6198F94B-9CA0-414E-9CF5-ABD953C5D57F}">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A6AA1E-F4D1-4FE5-B666-030BF33BC233}">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pPr>
          <a:r>
            <a:rPr lang="en-US" sz="4400" kern="1200"/>
            <a:t>Machine learning</a:t>
          </a:r>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1D01B-23A9-0647-8C72-DA546F012732}" type="datetimeFigureOut">
              <a:rPr lang="en-US" smtClean="0"/>
              <a:t>10/26/22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35E74-C7A2-4D46-BDBE-58E5C361F499}" type="slidenum">
              <a:rPr lang="en-US" smtClean="0"/>
              <a:t>‹#›</a:t>
            </a:fld>
            <a:endParaRPr lang="en-US"/>
          </a:p>
        </p:txBody>
      </p:sp>
    </p:spTree>
    <p:extLst>
      <p:ext uri="{BB962C8B-B14F-4D97-AF65-F5344CB8AC3E}">
        <p14:creationId xmlns:p14="http://schemas.microsoft.com/office/powerpoint/2010/main" val="195104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035E74-C7A2-4D46-BDBE-58E5C361F499}" type="slidenum">
              <a:rPr lang="en-US" smtClean="0"/>
              <a:t>1</a:t>
            </a:fld>
            <a:endParaRPr lang="en-US"/>
          </a:p>
        </p:txBody>
      </p:sp>
    </p:spTree>
    <p:extLst>
      <p:ext uri="{BB962C8B-B14F-4D97-AF65-F5344CB8AC3E}">
        <p14:creationId xmlns:p14="http://schemas.microsoft.com/office/powerpoint/2010/main" val="248473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1E9A-8EA9-9D31-F551-E91D1069151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2E9753F-24DC-AA2B-1BC0-5FD6694251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0547391-742B-1FA0-3779-53EE2E8C1BDB}"/>
              </a:ext>
            </a:extLst>
          </p:cNvPr>
          <p:cNvSpPr>
            <a:spLocks noGrp="1"/>
          </p:cNvSpPr>
          <p:nvPr>
            <p:ph type="dt" sz="half" idx="10"/>
          </p:nvPr>
        </p:nvSpPr>
        <p:spPr/>
        <p:txBody>
          <a:bodyPr/>
          <a:lstStyle/>
          <a:p>
            <a:fld id="{9394A82F-2D3C-944D-8A0A-9BC3208E8173}" type="datetimeFigureOut">
              <a:rPr lang="en-US" smtClean="0"/>
              <a:t>10/26/22</a:t>
            </a:fld>
            <a:endParaRPr lang="en-US"/>
          </a:p>
        </p:txBody>
      </p:sp>
      <p:sp>
        <p:nvSpPr>
          <p:cNvPr id="5" name="Footer Placeholder 4">
            <a:extLst>
              <a:ext uri="{FF2B5EF4-FFF2-40B4-BE49-F238E27FC236}">
                <a16:creationId xmlns:a16="http://schemas.microsoft.com/office/drawing/2014/main" id="{5688D8EE-E765-13EB-FE58-4C9590984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58BE6-7B1E-784C-1986-F793DF952A1D}"/>
              </a:ext>
            </a:extLst>
          </p:cNvPr>
          <p:cNvSpPr>
            <a:spLocks noGrp="1"/>
          </p:cNvSpPr>
          <p:nvPr>
            <p:ph type="sldNum" sz="quarter" idx="12"/>
          </p:nvPr>
        </p:nvSpPr>
        <p:spPr/>
        <p:txBody>
          <a:bodyPr/>
          <a:lstStyle/>
          <a:p>
            <a:fld id="{EA0D48E9-18D9-4449-B34F-CC05B68D8D0B}" type="slidenum">
              <a:rPr lang="en-US" smtClean="0"/>
              <a:t>‹#›</a:t>
            </a:fld>
            <a:endParaRPr lang="en-US"/>
          </a:p>
        </p:txBody>
      </p:sp>
    </p:spTree>
    <p:extLst>
      <p:ext uri="{BB962C8B-B14F-4D97-AF65-F5344CB8AC3E}">
        <p14:creationId xmlns:p14="http://schemas.microsoft.com/office/powerpoint/2010/main" val="1545548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4B59-07FC-A264-31D0-924FA1ED456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01C35A-CD76-8DA6-3928-318E0DA4849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70BEA25-2948-9ACE-7C88-545D207C2F13}"/>
              </a:ext>
            </a:extLst>
          </p:cNvPr>
          <p:cNvSpPr>
            <a:spLocks noGrp="1"/>
          </p:cNvSpPr>
          <p:nvPr>
            <p:ph type="dt" sz="half" idx="10"/>
          </p:nvPr>
        </p:nvSpPr>
        <p:spPr/>
        <p:txBody>
          <a:bodyPr/>
          <a:lstStyle/>
          <a:p>
            <a:fld id="{9394A82F-2D3C-944D-8A0A-9BC3208E8173}" type="datetimeFigureOut">
              <a:rPr lang="en-US" smtClean="0"/>
              <a:t>10/26/22</a:t>
            </a:fld>
            <a:endParaRPr lang="en-US"/>
          </a:p>
        </p:txBody>
      </p:sp>
      <p:sp>
        <p:nvSpPr>
          <p:cNvPr id="5" name="Footer Placeholder 4">
            <a:extLst>
              <a:ext uri="{FF2B5EF4-FFF2-40B4-BE49-F238E27FC236}">
                <a16:creationId xmlns:a16="http://schemas.microsoft.com/office/drawing/2014/main" id="{DF4202A2-9EF3-00A6-1C8C-3166ADF20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3040B-798B-F305-C9F2-59257EBC722C}"/>
              </a:ext>
            </a:extLst>
          </p:cNvPr>
          <p:cNvSpPr>
            <a:spLocks noGrp="1"/>
          </p:cNvSpPr>
          <p:nvPr>
            <p:ph type="sldNum" sz="quarter" idx="12"/>
          </p:nvPr>
        </p:nvSpPr>
        <p:spPr/>
        <p:txBody>
          <a:bodyPr/>
          <a:lstStyle/>
          <a:p>
            <a:fld id="{EA0D48E9-18D9-4449-B34F-CC05B68D8D0B}" type="slidenum">
              <a:rPr lang="en-US" smtClean="0"/>
              <a:t>‹#›</a:t>
            </a:fld>
            <a:endParaRPr lang="en-US"/>
          </a:p>
        </p:txBody>
      </p:sp>
    </p:spTree>
    <p:extLst>
      <p:ext uri="{BB962C8B-B14F-4D97-AF65-F5344CB8AC3E}">
        <p14:creationId xmlns:p14="http://schemas.microsoft.com/office/powerpoint/2010/main" val="668104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95E83-54F7-A81F-2F63-8B18571A95F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596E195-27BE-231A-04E0-9AC37649077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38C4279-3B78-66AC-4C75-15B505CE7EC5}"/>
              </a:ext>
            </a:extLst>
          </p:cNvPr>
          <p:cNvSpPr>
            <a:spLocks noGrp="1"/>
          </p:cNvSpPr>
          <p:nvPr>
            <p:ph type="dt" sz="half" idx="10"/>
          </p:nvPr>
        </p:nvSpPr>
        <p:spPr/>
        <p:txBody>
          <a:bodyPr/>
          <a:lstStyle/>
          <a:p>
            <a:fld id="{9394A82F-2D3C-944D-8A0A-9BC3208E8173}" type="datetimeFigureOut">
              <a:rPr lang="en-US" smtClean="0"/>
              <a:t>10/26/22</a:t>
            </a:fld>
            <a:endParaRPr lang="en-US"/>
          </a:p>
        </p:txBody>
      </p:sp>
      <p:sp>
        <p:nvSpPr>
          <p:cNvPr id="5" name="Footer Placeholder 4">
            <a:extLst>
              <a:ext uri="{FF2B5EF4-FFF2-40B4-BE49-F238E27FC236}">
                <a16:creationId xmlns:a16="http://schemas.microsoft.com/office/drawing/2014/main" id="{AAA3C745-3934-AB03-0F2C-2224A03FB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48C7C-BC60-6B77-C05E-355F3B818585}"/>
              </a:ext>
            </a:extLst>
          </p:cNvPr>
          <p:cNvSpPr>
            <a:spLocks noGrp="1"/>
          </p:cNvSpPr>
          <p:nvPr>
            <p:ph type="sldNum" sz="quarter" idx="12"/>
          </p:nvPr>
        </p:nvSpPr>
        <p:spPr/>
        <p:txBody>
          <a:bodyPr/>
          <a:lstStyle/>
          <a:p>
            <a:fld id="{EA0D48E9-18D9-4449-B34F-CC05B68D8D0B}" type="slidenum">
              <a:rPr lang="en-US" smtClean="0"/>
              <a:t>‹#›</a:t>
            </a:fld>
            <a:endParaRPr lang="en-US"/>
          </a:p>
        </p:txBody>
      </p:sp>
    </p:spTree>
    <p:extLst>
      <p:ext uri="{BB962C8B-B14F-4D97-AF65-F5344CB8AC3E}">
        <p14:creationId xmlns:p14="http://schemas.microsoft.com/office/powerpoint/2010/main" val="102483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FE0C-8B97-D30D-E32B-3C7E054EDB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4D50F0E-9E39-C139-D5FF-C667C4E7552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7DF873-EDA3-E683-2EE9-38DE0004653D}"/>
              </a:ext>
            </a:extLst>
          </p:cNvPr>
          <p:cNvSpPr>
            <a:spLocks noGrp="1"/>
          </p:cNvSpPr>
          <p:nvPr>
            <p:ph type="dt" sz="half" idx="10"/>
          </p:nvPr>
        </p:nvSpPr>
        <p:spPr/>
        <p:txBody>
          <a:bodyPr/>
          <a:lstStyle/>
          <a:p>
            <a:fld id="{9394A82F-2D3C-944D-8A0A-9BC3208E8173}" type="datetimeFigureOut">
              <a:rPr lang="en-US" smtClean="0"/>
              <a:t>10/26/22</a:t>
            </a:fld>
            <a:endParaRPr lang="en-US"/>
          </a:p>
        </p:txBody>
      </p:sp>
      <p:sp>
        <p:nvSpPr>
          <p:cNvPr id="5" name="Footer Placeholder 4">
            <a:extLst>
              <a:ext uri="{FF2B5EF4-FFF2-40B4-BE49-F238E27FC236}">
                <a16:creationId xmlns:a16="http://schemas.microsoft.com/office/drawing/2014/main" id="{2AA688D5-6609-7909-5E1C-23627DB89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7DAEF-12F9-05FD-779A-DAA833B29869}"/>
              </a:ext>
            </a:extLst>
          </p:cNvPr>
          <p:cNvSpPr>
            <a:spLocks noGrp="1"/>
          </p:cNvSpPr>
          <p:nvPr>
            <p:ph type="sldNum" sz="quarter" idx="12"/>
          </p:nvPr>
        </p:nvSpPr>
        <p:spPr/>
        <p:txBody>
          <a:bodyPr/>
          <a:lstStyle/>
          <a:p>
            <a:fld id="{EA0D48E9-18D9-4449-B34F-CC05B68D8D0B}" type="slidenum">
              <a:rPr lang="en-US" smtClean="0"/>
              <a:t>‹#›</a:t>
            </a:fld>
            <a:endParaRPr lang="en-US"/>
          </a:p>
        </p:txBody>
      </p:sp>
    </p:spTree>
    <p:extLst>
      <p:ext uri="{BB962C8B-B14F-4D97-AF65-F5344CB8AC3E}">
        <p14:creationId xmlns:p14="http://schemas.microsoft.com/office/powerpoint/2010/main" val="3552458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491B-4FC6-0038-AD95-03531B4D99D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A177C59-C0A7-3571-904B-12C610D03F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3FEA033-9AA7-258B-995D-FA4E0F9A383C}"/>
              </a:ext>
            </a:extLst>
          </p:cNvPr>
          <p:cNvSpPr>
            <a:spLocks noGrp="1"/>
          </p:cNvSpPr>
          <p:nvPr>
            <p:ph type="dt" sz="half" idx="10"/>
          </p:nvPr>
        </p:nvSpPr>
        <p:spPr/>
        <p:txBody>
          <a:bodyPr/>
          <a:lstStyle/>
          <a:p>
            <a:fld id="{9394A82F-2D3C-944D-8A0A-9BC3208E8173}" type="datetimeFigureOut">
              <a:rPr lang="en-US" smtClean="0"/>
              <a:t>10/26/22</a:t>
            </a:fld>
            <a:endParaRPr lang="en-US"/>
          </a:p>
        </p:txBody>
      </p:sp>
      <p:sp>
        <p:nvSpPr>
          <p:cNvPr id="5" name="Footer Placeholder 4">
            <a:extLst>
              <a:ext uri="{FF2B5EF4-FFF2-40B4-BE49-F238E27FC236}">
                <a16:creationId xmlns:a16="http://schemas.microsoft.com/office/drawing/2014/main" id="{FC159DE7-14C6-5B31-E9B9-D6382362B2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FE15E-2291-B311-2F57-80D52776B5EB}"/>
              </a:ext>
            </a:extLst>
          </p:cNvPr>
          <p:cNvSpPr>
            <a:spLocks noGrp="1"/>
          </p:cNvSpPr>
          <p:nvPr>
            <p:ph type="sldNum" sz="quarter" idx="12"/>
          </p:nvPr>
        </p:nvSpPr>
        <p:spPr/>
        <p:txBody>
          <a:bodyPr/>
          <a:lstStyle/>
          <a:p>
            <a:fld id="{EA0D48E9-18D9-4449-B34F-CC05B68D8D0B}" type="slidenum">
              <a:rPr lang="en-US" smtClean="0"/>
              <a:t>‹#›</a:t>
            </a:fld>
            <a:endParaRPr lang="en-US"/>
          </a:p>
        </p:txBody>
      </p:sp>
    </p:spTree>
    <p:extLst>
      <p:ext uri="{BB962C8B-B14F-4D97-AF65-F5344CB8AC3E}">
        <p14:creationId xmlns:p14="http://schemas.microsoft.com/office/powerpoint/2010/main" val="13214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7CC7-9841-269F-30A0-E6F8345CA7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F8AAD4B-AACF-F051-AED8-C7BC36DADBE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F122719-35DC-C093-856F-AE67D0EE505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27A4105-BFB3-C1D1-A4BF-FBC5A22E4735}"/>
              </a:ext>
            </a:extLst>
          </p:cNvPr>
          <p:cNvSpPr>
            <a:spLocks noGrp="1"/>
          </p:cNvSpPr>
          <p:nvPr>
            <p:ph type="dt" sz="half" idx="10"/>
          </p:nvPr>
        </p:nvSpPr>
        <p:spPr/>
        <p:txBody>
          <a:bodyPr/>
          <a:lstStyle/>
          <a:p>
            <a:fld id="{9394A82F-2D3C-944D-8A0A-9BC3208E8173}" type="datetimeFigureOut">
              <a:rPr lang="en-US" smtClean="0"/>
              <a:t>10/26/22</a:t>
            </a:fld>
            <a:endParaRPr lang="en-US"/>
          </a:p>
        </p:txBody>
      </p:sp>
      <p:sp>
        <p:nvSpPr>
          <p:cNvPr id="6" name="Footer Placeholder 5">
            <a:extLst>
              <a:ext uri="{FF2B5EF4-FFF2-40B4-BE49-F238E27FC236}">
                <a16:creationId xmlns:a16="http://schemas.microsoft.com/office/drawing/2014/main" id="{5E1D9EF0-3781-B94F-10DB-ADA6C61EC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F6940D-2BAD-BCA1-535F-D76BF62A5DB0}"/>
              </a:ext>
            </a:extLst>
          </p:cNvPr>
          <p:cNvSpPr>
            <a:spLocks noGrp="1"/>
          </p:cNvSpPr>
          <p:nvPr>
            <p:ph type="sldNum" sz="quarter" idx="12"/>
          </p:nvPr>
        </p:nvSpPr>
        <p:spPr/>
        <p:txBody>
          <a:bodyPr/>
          <a:lstStyle/>
          <a:p>
            <a:fld id="{EA0D48E9-18D9-4449-B34F-CC05B68D8D0B}" type="slidenum">
              <a:rPr lang="en-US" smtClean="0"/>
              <a:t>‹#›</a:t>
            </a:fld>
            <a:endParaRPr lang="en-US"/>
          </a:p>
        </p:txBody>
      </p:sp>
    </p:spTree>
    <p:extLst>
      <p:ext uri="{BB962C8B-B14F-4D97-AF65-F5344CB8AC3E}">
        <p14:creationId xmlns:p14="http://schemas.microsoft.com/office/powerpoint/2010/main" val="318088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82CFA-6C34-4127-1E52-ED5263CA2AA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1400494-EAFD-D7B0-532E-FDF890DFA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CB2E259-82B8-281E-153B-1AFFF856D75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51E3E1D-771B-C087-2417-5FC5FF2A7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22F376-6BB7-FECA-D94D-13078D30C01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12067AD-FB13-F40B-08B9-71FC7D2D2C32}"/>
              </a:ext>
            </a:extLst>
          </p:cNvPr>
          <p:cNvSpPr>
            <a:spLocks noGrp="1"/>
          </p:cNvSpPr>
          <p:nvPr>
            <p:ph type="dt" sz="half" idx="10"/>
          </p:nvPr>
        </p:nvSpPr>
        <p:spPr/>
        <p:txBody>
          <a:bodyPr/>
          <a:lstStyle/>
          <a:p>
            <a:fld id="{9394A82F-2D3C-944D-8A0A-9BC3208E8173}" type="datetimeFigureOut">
              <a:rPr lang="en-US" smtClean="0"/>
              <a:t>10/26/22</a:t>
            </a:fld>
            <a:endParaRPr lang="en-US"/>
          </a:p>
        </p:txBody>
      </p:sp>
      <p:sp>
        <p:nvSpPr>
          <p:cNvPr id="8" name="Footer Placeholder 7">
            <a:extLst>
              <a:ext uri="{FF2B5EF4-FFF2-40B4-BE49-F238E27FC236}">
                <a16:creationId xmlns:a16="http://schemas.microsoft.com/office/drawing/2014/main" id="{303E54AA-82FE-0048-AFE7-F55C0767C3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CEEBD3-DE27-126D-0511-DC57343CE275}"/>
              </a:ext>
            </a:extLst>
          </p:cNvPr>
          <p:cNvSpPr>
            <a:spLocks noGrp="1"/>
          </p:cNvSpPr>
          <p:nvPr>
            <p:ph type="sldNum" sz="quarter" idx="12"/>
          </p:nvPr>
        </p:nvSpPr>
        <p:spPr/>
        <p:txBody>
          <a:bodyPr/>
          <a:lstStyle/>
          <a:p>
            <a:fld id="{EA0D48E9-18D9-4449-B34F-CC05B68D8D0B}" type="slidenum">
              <a:rPr lang="en-US" smtClean="0"/>
              <a:t>‹#›</a:t>
            </a:fld>
            <a:endParaRPr lang="en-US"/>
          </a:p>
        </p:txBody>
      </p:sp>
    </p:spTree>
    <p:extLst>
      <p:ext uri="{BB962C8B-B14F-4D97-AF65-F5344CB8AC3E}">
        <p14:creationId xmlns:p14="http://schemas.microsoft.com/office/powerpoint/2010/main" val="3220412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77EC-4573-6C36-A710-A6C1D4D2488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84C44E5-9E56-EECA-39C3-A82AEC35F7B4}"/>
              </a:ext>
            </a:extLst>
          </p:cNvPr>
          <p:cNvSpPr>
            <a:spLocks noGrp="1"/>
          </p:cNvSpPr>
          <p:nvPr>
            <p:ph type="dt" sz="half" idx="10"/>
          </p:nvPr>
        </p:nvSpPr>
        <p:spPr/>
        <p:txBody>
          <a:bodyPr/>
          <a:lstStyle/>
          <a:p>
            <a:fld id="{9394A82F-2D3C-944D-8A0A-9BC3208E8173}" type="datetimeFigureOut">
              <a:rPr lang="en-US" smtClean="0"/>
              <a:t>10/26/22</a:t>
            </a:fld>
            <a:endParaRPr lang="en-US"/>
          </a:p>
        </p:txBody>
      </p:sp>
      <p:sp>
        <p:nvSpPr>
          <p:cNvPr id="4" name="Footer Placeholder 3">
            <a:extLst>
              <a:ext uri="{FF2B5EF4-FFF2-40B4-BE49-F238E27FC236}">
                <a16:creationId xmlns:a16="http://schemas.microsoft.com/office/drawing/2014/main" id="{51AEE1D0-22B7-5954-856D-98B04025A5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EB704B-127B-B2D3-8A08-9852A0FDACF3}"/>
              </a:ext>
            </a:extLst>
          </p:cNvPr>
          <p:cNvSpPr>
            <a:spLocks noGrp="1"/>
          </p:cNvSpPr>
          <p:nvPr>
            <p:ph type="sldNum" sz="quarter" idx="12"/>
          </p:nvPr>
        </p:nvSpPr>
        <p:spPr/>
        <p:txBody>
          <a:bodyPr/>
          <a:lstStyle/>
          <a:p>
            <a:fld id="{EA0D48E9-18D9-4449-B34F-CC05B68D8D0B}" type="slidenum">
              <a:rPr lang="en-US" smtClean="0"/>
              <a:t>‹#›</a:t>
            </a:fld>
            <a:endParaRPr lang="en-US"/>
          </a:p>
        </p:txBody>
      </p:sp>
    </p:spTree>
    <p:extLst>
      <p:ext uri="{BB962C8B-B14F-4D97-AF65-F5344CB8AC3E}">
        <p14:creationId xmlns:p14="http://schemas.microsoft.com/office/powerpoint/2010/main" val="293329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4AFF18-2AC9-7BD6-3CD1-4FD6CB2EA9AA}"/>
              </a:ext>
            </a:extLst>
          </p:cNvPr>
          <p:cNvSpPr>
            <a:spLocks noGrp="1"/>
          </p:cNvSpPr>
          <p:nvPr>
            <p:ph type="dt" sz="half" idx="10"/>
          </p:nvPr>
        </p:nvSpPr>
        <p:spPr/>
        <p:txBody>
          <a:bodyPr/>
          <a:lstStyle/>
          <a:p>
            <a:fld id="{9394A82F-2D3C-944D-8A0A-9BC3208E8173}" type="datetimeFigureOut">
              <a:rPr lang="en-US" smtClean="0"/>
              <a:t>10/26/22</a:t>
            </a:fld>
            <a:endParaRPr lang="en-US"/>
          </a:p>
        </p:txBody>
      </p:sp>
      <p:sp>
        <p:nvSpPr>
          <p:cNvPr id="3" name="Footer Placeholder 2">
            <a:extLst>
              <a:ext uri="{FF2B5EF4-FFF2-40B4-BE49-F238E27FC236}">
                <a16:creationId xmlns:a16="http://schemas.microsoft.com/office/drawing/2014/main" id="{A0A5CE6B-CF7E-A2E3-FB92-AAFA5D3D9A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9A4E7-4C30-8947-4FC7-1EAEB5E16F97}"/>
              </a:ext>
            </a:extLst>
          </p:cNvPr>
          <p:cNvSpPr>
            <a:spLocks noGrp="1"/>
          </p:cNvSpPr>
          <p:nvPr>
            <p:ph type="sldNum" sz="quarter" idx="12"/>
          </p:nvPr>
        </p:nvSpPr>
        <p:spPr/>
        <p:txBody>
          <a:bodyPr/>
          <a:lstStyle/>
          <a:p>
            <a:fld id="{EA0D48E9-18D9-4449-B34F-CC05B68D8D0B}" type="slidenum">
              <a:rPr lang="en-US" smtClean="0"/>
              <a:t>‹#›</a:t>
            </a:fld>
            <a:endParaRPr lang="en-US"/>
          </a:p>
        </p:txBody>
      </p:sp>
    </p:spTree>
    <p:extLst>
      <p:ext uri="{BB962C8B-B14F-4D97-AF65-F5344CB8AC3E}">
        <p14:creationId xmlns:p14="http://schemas.microsoft.com/office/powerpoint/2010/main" val="94956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C0CB-8E28-7C16-8500-05FD02B9A90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221C43F-ED0C-9B4A-DA22-A46240A0B4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5ACF04C-FD8C-BA36-608F-54DA42FBD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521BB3-7F27-67CC-C59A-001E3D860E68}"/>
              </a:ext>
            </a:extLst>
          </p:cNvPr>
          <p:cNvSpPr>
            <a:spLocks noGrp="1"/>
          </p:cNvSpPr>
          <p:nvPr>
            <p:ph type="dt" sz="half" idx="10"/>
          </p:nvPr>
        </p:nvSpPr>
        <p:spPr/>
        <p:txBody>
          <a:bodyPr/>
          <a:lstStyle/>
          <a:p>
            <a:fld id="{9394A82F-2D3C-944D-8A0A-9BC3208E8173}" type="datetimeFigureOut">
              <a:rPr lang="en-US" smtClean="0"/>
              <a:t>10/26/22</a:t>
            </a:fld>
            <a:endParaRPr lang="en-US"/>
          </a:p>
        </p:txBody>
      </p:sp>
      <p:sp>
        <p:nvSpPr>
          <p:cNvPr id="6" name="Footer Placeholder 5">
            <a:extLst>
              <a:ext uri="{FF2B5EF4-FFF2-40B4-BE49-F238E27FC236}">
                <a16:creationId xmlns:a16="http://schemas.microsoft.com/office/drawing/2014/main" id="{3BBD89DF-A45E-40E0-B49A-5CED13D92A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709A6-7777-A4AE-6C2F-7F3408B68BC6}"/>
              </a:ext>
            </a:extLst>
          </p:cNvPr>
          <p:cNvSpPr>
            <a:spLocks noGrp="1"/>
          </p:cNvSpPr>
          <p:nvPr>
            <p:ph type="sldNum" sz="quarter" idx="12"/>
          </p:nvPr>
        </p:nvSpPr>
        <p:spPr/>
        <p:txBody>
          <a:bodyPr/>
          <a:lstStyle/>
          <a:p>
            <a:fld id="{EA0D48E9-18D9-4449-B34F-CC05B68D8D0B}" type="slidenum">
              <a:rPr lang="en-US" smtClean="0"/>
              <a:t>‹#›</a:t>
            </a:fld>
            <a:endParaRPr lang="en-US"/>
          </a:p>
        </p:txBody>
      </p:sp>
    </p:spTree>
    <p:extLst>
      <p:ext uri="{BB962C8B-B14F-4D97-AF65-F5344CB8AC3E}">
        <p14:creationId xmlns:p14="http://schemas.microsoft.com/office/powerpoint/2010/main" val="2593370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D6CA-6E42-7C8F-1240-58C3F069ACC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02F96E7-C40D-679D-F1EC-BF560F6719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D927E0-DC49-7292-D47A-FE04A36E0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3B96EF4-CC60-5A84-D129-67A96F7825E5}"/>
              </a:ext>
            </a:extLst>
          </p:cNvPr>
          <p:cNvSpPr>
            <a:spLocks noGrp="1"/>
          </p:cNvSpPr>
          <p:nvPr>
            <p:ph type="dt" sz="half" idx="10"/>
          </p:nvPr>
        </p:nvSpPr>
        <p:spPr/>
        <p:txBody>
          <a:bodyPr/>
          <a:lstStyle/>
          <a:p>
            <a:fld id="{9394A82F-2D3C-944D-8A0A-9BC3208E8173}" type="datetimeFigureOut">
              <a:rPr lang="en-US" smtClean="0"/>
              <a:t>10/26/22</a:t>
            </a:fld>
            <a:endParaRPr lang="en-US"/>
          </a:p>
        </p:txBody>
      </p:sp>
      <p:sp>
        <p:nvSpPr>
          <p:cNvPr id="6" name="Footer Placeholder 5">
            <a:extLst>
              <a:ext uri="{FF2B5EF4-FFF2-40B4-BE49-F238E27FC236}">
                <a16:creationId xmlns:a16="http://schemas.microsoft.com/office/drawing/2014/main" id="{2F150649-3BF1-205E-4B33-F05BE6923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89F73E-85EF-D276-149B-3C0CB9632D23}"/>
              </a:ext>
            </a:extLst>
          </p:cNvPr>
          <p:cNvSpPr>
            <a:spLocks noGrp="1"/>
          </p:cNvSpPr>
          <p:nvPr>
            <p:ph type="sldNum" sz="quarter" idx="12"/>
          </p:nvPr>
        </p:nvSpPr>
        <p:spPr/>
        <p:txBody>
          <a:bodyPr/>
          <a:lstStyle/>
          <a:p>
            <a:fld id="{EA0D48E9-18D9-4449-B34F-CC05B68D8D0B}" type="slidenum">
              <a:rPr lang="en-US" smtClean="0"/>
              <a:t>‹#›</a:t>
            </a:fld>
            <a:endParaRPr lang="en-US"/>
          </a:p>
        </p:txBody>
      </p:sp>
    </p:spTree>
    <p:extLst>
      <p:ext uri="{BB962C8B-B14F-4D97-AF65-F5344CB8AC3E}">
        <p14:creationId xmlns:p14="http://schemas.microsoft.com/office/powerpoint/2010/main" val="3689546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9950C-9C26-6350-DC07-5675CC4396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0F2BDC9-5DF6-F9A7-3ABC-3F3FEF524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ACCB25-DBB5-CB54-B43A-96FF81FA4A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4A82F-2D3C-944D-8A0A-9BC3208E8173}" type="datetimeFigureOut">
              <a:rPr lang="en-US" smtClean="0"/>
              <a:t>10/26/22</a:t>
            </a:fld>
            <a:endParaRPr lang="en-US"/>
          </a:p>
        </p:txBody>
      </p:sp>
      <p:sp>
        <p:nvSpPr>
          <p:cNvPr id="5" name="Footer Placeholder 4">
            <a:extLst>
              <a:ext uri="{FF2B5EF4-FFF2-40B4-BE49-F238E27FC236}">
                <a16:creationId xmlns:a16="http://schemas.microsoft.com/office/drawing/2014/main" id="{B96AC0C1-3EA3-7750-C5AF-FF3A36D5FC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234870-B7CC-5707-E93B-5F4FD7CC4F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D48E9-18D9-4449-B34F-CC05B68D8D0B}" type="slidenum">
              <a:rPr lang="en-US" smtClean="0"/>
              <a:t>‹#›</a:t>
            </a:fld>
            <a:endParaRPr lang="en-US"/>
          </a:p>
        </p:txBody>
      </p:sp>
    </p:spTree>
    <p:extLst>
      <p:ext uri="{BB962C8B-B14F-4D97-AF65-F5344CB8AC3E}">
        <p14:creationId xmlns:p14="http://schemas.microsoft.com/office/powerpoint/2010/main" val="1411839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6">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AFFDBB-4794-B868-7A39-89C8B4CB5532}"/>
              </a:ext>
            </a:extLst>
          </p:cNvPr>
          <p:cNvSpPr>
            <a:spLocks noGrp="1"/>
          </p:cNvSpPr>
          <p:nvPr>
            <p:ph type="ctrTitle"/>
          </p:nvPr>
        </p:nvSpPr>
        <p:spPr>
          <a:xfrm>
            <a:off x="1524000" y="1337641"/>
            <a:ext cx="9144000" cy="2330002"/>
          </a:xfrm>
        </p:spPr>
        <p:txBody>
          <a:bodyPr>
            <a:normAutofit/>
          </a:bodyPr>
          <a:lstStyle/>
          <a:p>
            <a:r>
              <a:rPr lang="en-US" sz="3000"/>
              <a:t>Final year project</a:t>
            </a:r>
            <a:br>
              <a:rPr lang="en-US" sz="3000"/>
            </a:br>
            <a:br>
              <a:rPr lang="en-US" sz="3000"/>
            </a:br>
            <a:r>
              <a:rPr lang="en-US" sz="3000"/>
              <a:t>by</a:t>
            </a:r>
            <a:br>
              <a:rPr lang="en-US" sz="3000"/>
            </a:br>
            <a:br>
              <a:rPr lang="en-US" sz="3000"/>
            </a:br>
            <a:r>
              <a:rPr lang="en-US" sz="3000"/>
              <a:t>Katleho Mofokeng</a:t>
            </a:r>
          </a:p>
        </p:txBody>
      </p:sp>
      <p:cxnSp>
        <p:nvCxnSpPr>
          <p:cNvPr id="27" name="Straight Connector 12">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806097"/>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666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0674AA6-8147-C3D3-7839-E8C532D6BB77}"/>
              </a:ext>
            </a:extLst>
          </p:cNvPr>
          <p:cNvSpPr>
            <a:spLocks noGrp="1"/>
          </p:cNvSpPr>
          <p:nvPr>
            <p:ph type="title"/>
          </p:nvPr>
        </p:nvSpPr>
        <p:spPr>
          <a:xfrm>
            <a:off x="838200" y="713312"/>
            <a:ext cx="4038600" cy="5431376"/>
          </a:xfrm>
        </p:spPr>
        <p:txBody>
          <a:bodyPr>
            <a:normAutofit/>
          </a:bodyPr>
          <a:lstStyle/>
          <a:p>
            <a:r>
              <a:rPr lang="en-ZA" dirty="0">
                <a:latin typeface="Calibri" panose="020F0502020204030204" pitchFamily="34" charset="0"/>
              </a:rPr>
              <a:t>L</a:t>
            </a:r>
            <a:r>
              <a:rPr lang="en-ZA" b="0" dirty="0">
                <a:effectLst/>
                <a:latin typeface="Calibri" panose="020F0502020204030204" pitchFamily="34" charset="0"/>
              </a:rPr>
              <a:t>imitations </a:t>
            </a:r>
            <a:endParaRPr lang="en-US" dirty="0"/>
          </a:p>
        </p:txBody>
      </p:sp>
      <p:sp>
        <p:nvSpPr>
          <p:cNvPr id="3" name="Content Placeholder 2">
            <a:extLst>
              <a:ext uri="{FF2B5EF4-FFF2-40B4-BE49-F238E27FC236}">
                <a16:creationId xmlns:a16="http://schemas.microsoft.com/office/drawing/2014/main" id="{692FB413-79E9-EA2A-F202-C7ADDCA45290}"/>
              </a:ext>
            </a:extLst>
          </p:cNvPr>
          <p:cNvSpPr>
            <a:spLocks noGrp="1"/>
          </p:cNvSpPr>
          <p:nvPr>
            <p:ph idx="1"/>
          </p:nvPr>
        </p:nvSpPr>
        <p:spPr>
          <a:xfrm>
            <a:off x="6095999" y="713313"/>
            <a:ext cx="5257801" cy="5431376"/>
          </a:xfrm>
        </p:spPr>
        <p:txBody>
          <a:bodyPr anchor="ctr">
            <a:normAutofit/>
          </a:bodyPr>
          <a:lstStyle/>
          <a:p>
            <a:pPr>
              <a:buFont typeface="Arial" panose="020B0604020202020204" pitchFamily="34" charset="0"/>
              <a:buChar char="•"/>
            </a:pPr>
            <a:r>
              <a:rPr lang="en-ZA" sz="2000" dirty="0">
                <a:effectLst/>
                <a:latin typeface="TimesNewRomanPSMT"/>
              </a:rPr>
              <a:t>The data used to build an algorithm is only collected from uniaxial compression test</a:t>
            </a:r>
            <a:endParaRPr lang="en-ZA" sz="2000" dirty="0">
              <a:effectLst/>
              <a:latin typeface="SymbolMT"/>
            </a:endParaRPr>
          </a:p>
          <a:p>
            <a:pPr>
              <a:buFont typeface="Arial" panose="020B0604020202020204" pitchFamily="34" charset="0"/>
              <a:buChar char="•"/>
            </a:pPr>
            <a:r>
              <a:rPr lang="en-ZA" sz="2000" dirty="0">
                <a:effectLst/>
                <a:latin typeface="TimesNewRomanPSMT"/>
              </a:rPr>
              <a:t>Only machine learning algorithms will be used </a:t>
            </a:r>
            <a:endParaRPr lang="en-ZA" sz="2000" dirty="0">
              <a:effectLst/>
              <a:latin typeface="SymbolMT"/>
            </a:endParaRPr>
          </a:p>
          <a:p>
            <a:pPr marL="0" indent="0">
              <a:buNone/>
            </a:pPr>
            <a:endParaRPr lang="en-US" sz="2000" dirty="0"/>
          </a:p>
        </p:txBody>
      </p:sp>
    </p:spTree>
    <p:extLst>
      <p:ext uri="{BB962C8B-B14F-4D97-AF65-F5344CB8AC3E}">
        <p14:creationId xmlns:p14="http://schemas.microsoft.com/office/powerpoint/2010/main" val="261626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D4AD1E-6E98-B83D-CBAB-A5D04266B3F0}"/>
              </a:ext>
            </a:extLst>
          </p:cNvPr>
          <p:cNvSpPr>
            <a:spLocks noGrp="1"/>
          </p:cNvSpPr>
          <p:nvPr>
            <p:ph type="title"/>
          </p:nvPr>
        </p:nvSpPr>
        <p:spPr>
          <a:xfrm>
            <a:off x="643467" y="321734"/>
            <a:ext cx="10905066" cy="1135737"/>
          </a:xfrm>
        </p:spPr>
        <p:txBody>
          <a:bodyPr>
            <a:normAutofit/>
          </a:bodyPr>
          <a:lstStyle/>
          <a:p>
            <a:r>
              <a:rPr lang="en-US" sz="3600"/>
              <a:t>Literature review</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0A20CB1-3A55-7B03-6F04-E2A6D5424506}"/>
              </a:ext>
            </a:extLst>
          </p:cNvPr>
          <p:cNvGraphicFramePr>
            <a:graphicFrameLocks noGrp="1"/>
          </p:cNvGraphicFramePr>
          <p:nvPr>
            <p:ph idx="1"/>
            <p:extLst>
              <p:ext uri="{D42A27DB-BD31-4B8C-83A1-F6EECF244321}">
                <p14:modId xmlns:p14="http://schemas.microsoft.com/office/powerpoint/2010/main" val="10107598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153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ED4AD1E-6E98-B83D-CBAB-A5D04266B3F0}"/>
              </a:ext>
            </a:extLst>
          </p:cNvPr>
          <p:cNvSpPr>
            <a:spLocks noGrp="1"/>
          </p:cNvSpPr>
          <p:nvPr>
            <p:ph type="title"/>
          </p:nvPr>
        </p:nvSpPr>
        <p:spPr>
          <a:xfrm>
            <a:off x="905484" y="1065749"/>
            <a:ext cx="3748810" cy="4726502"/>
          </a:xfrm>
        </p:spPr>
        <p:txBody>
          <a:bodyPr>
            <a:normAutofit/>
          </a:bodyPr>
          <a:lstStyle/>
          <a:p>
            <a:r>
              <a:rPr lang="en-US" dirty="0"/>
              <a:t>Literature review</a:t>
            </a:r>
          </a:p>
        </p:txBody>
      </p:sp>
      <p:sp>
        <p:nvSpPr>
          <p:cNvPr id="18" name="Content Placeholder 2">
            <a:extLst>
              <a:ext uri="{FF2B5EF4-FFF2-40B4-BE49-F238E27FC236}">
                <a16:creationId xmlns:a16="http://schemas.microsoft.com/office/drawing/2014/main" id="{4D6DC24E-146C-556E-2FB5-3743FB9FAFD3}"/>
              </a:ext>
            </a:extLst>
          </p:cNvPr>
          <p:cNvSpPr>
            <a:spLocks noGrp="1"/>
          </p:cNvSpPr>
          <p:nvPr>
            <p:ph idx="1"/>
          </p:nvPr>
        </p:nvSpPr>
        <p:spPr>
          <a:xfrm>
            <a:off x="6400800" y="713313"/>
            <a:ext cx="4953000" cy="5431376"/>
          </a:xfrm>
        </p:spPr>
        <p:txBody>
          <a:bodyPr anchor="ctr">
            <a:normAutofit/>
          </a:bodyPr>
          <a:lstStyle/>
          <a:p>
            <a:pPr marL="0" indent="0">
              <a:buNone/>
            </a:pPr>
            <a:r>
              <a:rPr lang="en-US" sz="1900" b="1"/>
              <a:t>Mechanical testing </a:t>
            </a:r>
          </a:p>
          <a:p>
            <a:pPr marL="0" indent="0">
              <a:buNone/>
            </a:pPr>
            <a:endParaRPr lang="en-US" sz="1900"/>
          </a:p>
          <a:p>
            <a:pPr marL="0" indent="0">
              <a:buNone/>
            </a:pPr>
            <a:r>
              <a:rPr lang="en-ZA" sz="1900">
                <a:effectLst/>
                <a:latin typeface="TimesNewRomanPSMT"/>
              </a:rPr>
              <a:t>The primary objective of mechanical testing is to ensure product safety, whether through characterising material properties or validating final products[1]. </a:t>
            </a:r>
            <a:endParaRPr lang="en-ZA" sz="1900">
              <a:effectLst/>
            </a:endParaRPr>
          </a:p>
          <a:p>
            <a:pPr marL="0" indent="0">
              <a:buNone/>
            </a:pPr>
            <a:endParaRPr lang="en-US" sz="1900"/>
          </a:p>
          <a:p>
            <a:pPr marL="0" indent="0">
              <a:buNone/>
            </a:pPr>
            <a:r>
              <a:rPr lang="en-ZA" sz="1900">
                <a:effectLst/>
                <a:latin typeface="TimesNewRomanPSMT"/>
              </a:rPr>
              <a:t>Mechanical testing covers a wide range of tests, which can be divided broadly into two types: </a:t>
            </a:r>
            <a:endParaRPr lang="en-ZA" sz="1900">
              <a:effectLst/>
            </a:endParaRPr>
          </a:p>
          <a:p>
            <a:pPr>
              <a:buFont typeface="+mj-lt"/>
              <a:buAutoNum type="arabicPeriod"/>
            </a:pPr>
            <a:r>
              <a:rPr lang="en-ZA" sz="1900">
                <a:effectLst/>
                <a:latin typeface="TimesNewRomanPSMT"/>
              </a:rPr>
              <a:t>Those that aim to determine a material's mechanical properties, independent of geometry. </a:t>
            </a:r>
          </a:p>
          <a:p>
            <a:pPr>
              <a:buFont typeface="+mj-lt"/>
              <a:buAutoNum type="arabicPeriod"/>
            </a:pPr>
            <a:r>
              <a:rPr lang="en-ZA" sz="1900">
                <a:effectLst/>
                <a:latin typeface="TimesNewRomanPSMT"/>
              </a:rPr>
              <a:t>Those that determine the response of a structure to a given action, e.g. testing of composite beams, aircraft structures to destruction, etc. </a:t>
            </a:r>
          </a:p>
          <a:p>
            <a:pPr marL="0" indent="0">
              <a:buNone/>
            </a:pPr>
            <a:endParaRPr lang="en-US" sz="1900"/>
          </a:p>
        </p:txBody>
      </p:sp>
    </p:spTree>
    <p:extLst>
      <p:ext uri="{BB962C8B-B14F-4D97-AF65-F5344CB8AC3E}">
        <p14:creationId xmlns:p14="http://schemas.microsoft.com/office/powerpoint/2010/main" val="155145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ED4AD1E-6E98-B83D-CBAB-A5D04266B3F0}"/>
              </a:ext>
            </a:extLst>
          </p:cNvPr>
          <p:cNvSpPr>
            <a:spLocks noGrp="1"/>
          </p:cNvSpPr>
          <p:nvPr>
            <p:ph type="title"/>
          </p:nvPr>
        </p:nvSpPr>
        <p:spPr>
          <a:xfrm>
            <a:off x="905484" y="1065749"/>
            <a:ext cx="3748810" cy="4726502"/>
          </a:xfrm>
        </p:spPr>
        <p:txBody>
          <a:bodyPr>
            <a:normAutofit/>
          </a:bodyPr>
          <a:lstStyle/>
          <a:p>
            <a:r>
              <a:rPr lang="en-US" dirty="0"/>
              <a:t>Literature review</a:t>
            </a:r>
          </a:p>
        </p:txBody>
      </p:sp>
      <p:sp>
        <p:nvSpPr>
          <p:cNvPr id="3" name="Content Placeholder 2">
            <a:extLst>
              <a:ext uri="{FF2B5EF4-FFF2-40B4-BE49-F238E27FC236}">
                <a16:creationId xmlns:a16="http://schemas.microsoft.com/office/drawing/2014/main" id="{4D6DC24E-146C-556E-2FB5-3743FB9FAFD3}"/>
              </a:ext>
            </a:extLst>
          </p:cNvPr>
          <p:cNvSpPr>
            <a:spLocks noGrp="1"/>
          </p:cNvSpPr>
          <p:nvPr>
            <p:ph idx="1"/>
          </p:nvPr>
        </p:nvSpPr>
        <p:spPr>
          <a:xfrm>
            <a:off x="6400800" y="713313"/>
            <a:ext cx="4953000" cy="5431376"/>
          </a:xfrm>
        </p:spPr>
        <p:txBody>
          <a:bodyPr anchor="ctr">
            <a:normAutofit/>
          </a:bodyPr>
          <a:lstStyle/>
          <a:p>
            <a:pPr marL="0" indent="0">
              <a:buNone/>
            </a:pPr>
            <a:r>
              <a:rPr lang="en-US" sz="2000" b="1"/>
              <a:t>Mechanical testing </a:t>
            </a:r>
          </a:p>
          <a:p>
            <a:pPr marL="0" indent="0">
              <a:buNone/>
            </a:pPr>
            <a:endParaRPr lang="en-US" sz="2000"/>
          </a:p>
          <a:p>
            <a:pPr marL="0" indent="0">
              <a:buNone/>
            </a:pPr>
            <a:r>
              <a:rPr lang="en-ZA" sz="2000">
                <a:effectLst/>
                <a:latin typeface="TimesNewRomanPSMT"/>
              </a:rPr>
              <a:t>The most common tests can be split into the following types:</a:t>
            </a:r>
            <a:endParaRPr lang="en-ZA" sz="2000"/>
          </a:p>
          <a:p>
            <a:pPr>
              <a:buFont typeface="Arial" panose="020B0604020202020204" pitchFamily="34" charset="0"/>
              <a:buChar char="•"/>
            </a:pPr>
            <a:r>
              <a:rPr lang="en-ZA" sz="2000">
                <a:effectLst/>
                <a:latin typeface="TimesNewRomanPSMT"/>
              </a:rPr>
              <a:t>Hardness </a:t>
            </a:r>
            <a:endParaRPr lang="en-ZA" sz="2000">
              <a:effectLst/>
              <a:latin typeface="SymbolMT"/>
            </a:endParaRPr>
          </a:p>
          <a:p>
            <a:pPr>
              <a:buFont typeface="Arial" panose="020B0604020202020204" pitchFamily="34" charset="0"/>
              <a:buChar char="•"/>
            </a:pPr>
            <a:r>
              <a:rPr lang="en-ZA" sz="2000">
                <a:effectLst/>
                <a:latin typeface="TimesNewRomanPSMT"/>
              </a:rPr>
              <a:t>Tensile / Compression</a:t>
            </a:r>
            <a:endParaRPr lang="en-ZA" sz="2000">
              <a:effectLst/>
              <a:latin typeface="SymbolMT"/>
            </a:endParaRPr>
          </a:p>
          <a:p>
            <a:pPr>
              <a:buFont typeface="Arial" panose="020B0604020202020204" pitchFamily="34" charset="0"/>
              <a:buChar char="•"/>
            </a:pPr>
            <a:r>
              <a:rPr lang="en-ZA" sz="2000">
                <a:effectLst/>
                <a:latin typeface="TimesNewRomanPSMT"/>
              </a:rPr>
              <a:t>Impact </a:t>
            </a:r>
            <a:endParaRPr lang="en-ZA" sz="2000">
              <a:effectLst/>
              <a:latin typeface="SymbolMT"/>
            </a:endParaRPr>
          </a:p>
          <a:p>
            <a:pPr>
              <a:buFont typeface="Arial" panose="020B0604020202020204" pitchFamily="34" charset="0"/>
              <a:buChar char="•"/>
            </a:pPr>
            <a:r>
              <a:rPr lang="en-ZA" sz="2000">
                <a:effectLst/>
                <a:latin typeface="TimesNewRomanPSMT"/>
              </a:rPr>
              <a:t>Fracture toughness, </a:t>
            </a:r>
            <a:endParaRPr lang="en-ZA" sz="2000">
              <a:effectLst/>
              <a:latin typeface="SymbolMT"/>
            </a:endParaRPr>
          </a:p>
          <a:p>
            <a:pPr>
              <a:buFont typeface="Arial" panose="020B0604020202020204" pitchFamily="34" charset="0"/>
              <a:buChar char="•"/>
            </a:pPr>
            <a:r>
              <a:rPr lang="en-ZA" sz="2000">
                <a:effectLst/>
                <a:latin typeface="TimesNewRomanPSMT"/>
              </a:rPr>
              <a:t>Creep </a:t>
            </a:r>
            <a:endParaRPr lang="en-ZA" sz="2000">
              <a:effectLst/>
              <a:latin typeface="SymbolMT"/>
            </a:endParaRPr>
          </a:p>
          <a:p>
            <a:pPr>
              <a:buFont typeface="Arial" panose="020B0604020202020204" pitchFamily="34" charset="0"/>
              <a:buChar char="•"/>
            </a:pPr>
            <a:r>
              <a:rPr lang="en-ZA" sz="2000">
                <a:effectLst/>
                <a:latin typeface="TimesNewRomanPSMT"/>
              </a:rPr>
              <a:t>Fatigue </a:t>
            </a:r>
            <a:endParaRPr lang="en-ZA" sz="2000">
              <a:effectLst/>
              <a:latin typeface="SymbolMT"/>
            </a:endParaRPr>
          </a:p>
          <a:p>
            <a:pPr>
              <a:buFont typeface="Arial" panose="020B0604020202020204" pitchFamily="34" charset="0"/>
              <a:buChar char="•"/>
            </a:pPr>
            <a:r>
              <a:rPr lang="en-ZA" sz="2000">
                <a:effectLst/>
                <a:latin typeface="TimesNewRomanPSMT"/>
              </a:rPr>
              <a:t>Non-destructive testing </a:t>
            </a:r>
          </a:p>
          <a:p>
            <a:pPr marL="0" indent="0">
              <a:buNone/>
            </a:pPr>
            <a:endParaRPr lang="en-ZA" sz="2000">
              <a:effectLst/>
              <a:latin typeface="SymbolMT"/>
            </a:endParaRPr>
          </a:p>
          <a:p>
            <a:pPr marL="0" indent="0">
              <a:buNone/>
            </a:pPr>
            <a:endParaRPr lang="en-US" sz="2000" dirty="0"/>
          </a:p>
        </p:txBody>
      </p:sp>
    </p:spTree>
    <p:extLst>
      <p:ext uri="{BB962C8B-B14F-4D97-AF65-F5344CB8AC3E}">
        <p14:creationId xmlns:p14="http://schemas.microsoft.com/office/powerpoint/2010/main" val="3791100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4">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6">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ED4AD1E-6E98-B83D-CBAB-A5D04266B3F0}"/>
              </a:ext>
            </a:extLst>
          </p:cNvPr>
          <p:cNvSpPr>
            <a:spLocks noGrp="1"/>
          </p:cNvSpPr>
          <p:nvPr>
            <p:ph type="title"/>
          </p:nvPr>
        </p:nvSpPr>
        <p:spPr>
          <a:xfrm>
            <a:off x="905484" y="1065749"/>
            <a:ext cx="3748810" cy="4726502"/>
          </a:xfrm>
        </p:spPr>
        <p:txBody>
          <a:bodyPr>
            <a:normAutofit/>
          </a:bodyPr>
          <a:lstStyle/>
          <a:p>
            <a:r>
              <a:rPr lang="en-US"/>
              <a:t>Literature review</a:t>
            </a:r>
            <a:endParaRPr lang="en-US" dirty="0"/>
          </a:p>
        </p:txBody>
      </p:sp>
      <p:sp>
        <p:nvSpPr>
          <p:cNvPr id="3" name="Content Placeholder 2">
            <a:extLst>
              <a:ext uri="{FF2B5EF4-FFF2-40B4-BE49-F238E27FC236}">
                <a16:creationId xmlns:a16="http://schemas.microsoft.com/office/drawing/2014/main" id="{4D6DC24E-146C-556E-2FB5-3743FB9FAFD3}"/>
              </a:ext>
            </a:extLst>
          </p:cNvPr>
          <p:cNvSpPr>
            <a:spLocks noGrp="1"/>
          </p:cNvSpPr>
          <p:nvPr>
            <p:ph idx="1"/>
          </p:nvPr>
        </p:nvSpPr>
        <p:spPr>
          <a:xfrm>
            <a:off x="6400800" y="713313"/>
            <a:ext cx="4953000" cy="5431376"/>
          </a:xfrm>
        </p:spPr>
        <p:txBody>
          <a:bodyPr anchor="ctr">
            <a:normAutofit/>
          </a:bodyPr>
          <a:lstStyle/>
          <a:p>
            <a:pPr marL="0" indent="0">
              <a:buNone/>
            </a:pPr>
            <a:r>
              <a:rPr lang="en-US" sz="2000" b="1"/>
              <a:t>Machine Learning</a:t>
            </a:r>
          </a:p>
          <a:p>
            <a:pPr marL="0" indent="0">
              <a:buNone/>
            </a:pPr>
            <a:endParaRPr lang="en-US" sz="2000" b="1">
              <a:effectLst/>
              <a:latin typeface="SymbolMT"/>
            </a:endParaRPr>
          </a:p>
          <a:p>
            <a:pPr marL="0" indent="0">
              <a:buNone/>
            </a:pPr>
            <a:r>
              <a:rPr lang="en-ZA" sz="2000">
                <a:effectLst/>
              </a:rPr>
              <a:t>Machine learning is a subset of artificial intelligence, which enables the machine to automatically learn from data, improve performance from past experiences, and make predictions[1]. </a:t>
            </a:r>
            <a:endParaRPr lang="en-ZA" sz="2000">
              <a:effectLst/>
              <a:latin typeface="SymbolMT"/>
            </a:endParaRPr>
          </a:p>
          <a:p>
            <a:pPr marL="0" indent="0">
              <a:buNone/>
            </a:pPr>
            <a:r>
              <a:rPr lang="en-ZA" sz="2000">
                <a:effectLst/>
                <a:latin typeface="Calibri" panose="020F0502020204030204" pitchFamily="34" charset="0"/>
              </a:rPr>
              <a:t>Machine learning contains a set of algorithms that work on a huge amount of data. </a:t>
            </a:r>
          </a:p>
          <a:p>
            <a:pPr marL="0" indent="0">
              <a:buNone/>
            </a:pPr>
            <a:r>
              <a:rPr lang="en-ZA" sz="2000">
                <a:effectLst/>
                <a:latin typeface="Calibri" panose="020F0502020204030204" pitchFamily="34" charset="0"/>
              </a:rPr>
              <a:t>Data is fed to these algorithms to train them, and on the basis of training, they build the model &amp; perform a specific task </a:t>
            </a:r>
            <a:endParaRPr lang="en-ZA" sz="2000">
              <a:effectLst/>
            </a:endParaRPr>
          </a:p>
          <a:p>
            <a:pPr marL="0" indent="0">
              <a:buNone/>
            </a:pPr>
            <a:endParaRPr lang="en-US" sz="2000" dirty="0"/>
          </a:p>
        </p:txBody>
      </p:sp>
    </p:spTree>
    <p:extLst>
      <p:ext uri="{BB962C8B-B14F-4D97-AF65-F5344CB8AC3E}">
        <p14:creationId xmlns:p14="http://schemas.microsoft.com/office/powerpoint/2010/main" val="4124085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ED4AD1E-6E98-B83D-CBAB-A5D04266B3F0}"/>
              </a:ext>
            </a:extLst>
          </p:cNvPr>
          <p:cNvSpPr>
            <a:spLocks noGrp="1"/>
          </p:cNvSpPr>
          <p:nvPr>
            <p:ph type="title"/>
          </p:nvPr>
        </p:nvSpPr>
        <p:spPr>
          <a:xfrm>
            <a:off x="905484" y="1065749"/>
            <a:ext cx="3748810" cy="4726502"/>
          </a:xfrm>
        </p:spPr>
        <p:txBody>
          <a:bodyPr>
            <a:normAutofit/>
          </a:bodyPr>
          <a:lstStyle/>
          <a:p>
            <a:r>
              <a:rPr lang="en-US" dirty="0"/>
              <a:t>Literature review</a:t>
            </a:r>
          </a:p>
        </p:txBody>
      </p:sp>
      <p:sp>
        <p:nvSpPr>
          <p:cNvPr id="3" name="Content Placeholder 2">
            <a:extLst>
              <a:ext uri="{FF2B5EF4-FFF2-40B4-BE49-F238E27FC236}">
                <a16:creationId xmlns:a16="http://schemas.microsoft.com/office/drawing/2014/main" id="{4D6DC24E-146C-556E-2FB5-3743FB9FAFD3}"/>
              </a:ext>
            </a:extLst>
          </p:cNvPr>
          <p:cNvSpPr>
            <a:spLocks noGrp="1"/>
          </p:cNvSpPr>
          <p:nvPr>
            <p:ph idx="1"/>
          </p:nvPr>
        </p:nvSpPr>
        <p:spPr>
          <a:xfrm>
            <a:off x="6400800" y="713313"/>
            <a:ext cx="4953000" cy="5431376"/>
          </a:xfrm>
        </p:spPr>
        <p:txBody>
          <a:bodyPr anchor="ctr">
            <a:normAutofit/>
          </a:bodyPr>
          <a:lstStyle/>
          <a:p>
            <a:pPr marL="0" indent="0">
              <a:buNone/>
            </a:pPr>
            <a:r>
              <a:rPr lang="en-US" sz="2000" b="1"/>
              <a:t>Machine Learning</a:t>
            </a:r>
          </a:p>
          <a:p>
            <a:pPr marL="0" indent="0">
              <a:buNone/>
            </a:pPr>
            <a:endParaRPr lang="en-US" sz="2000" b="1">
              <a:effectLst/>
              <a:latin typeface="SymbolMT"/>
            </a:endParaRPr>
          </a:p>
          <a:p>
            <a:pPr marL="0" indent="0">
              <a:buNone/>
            </a:pPr>
            <a:r>
              <a:rPr lang="en-ZA" sz="2000">
                <a:effectLst/>
              </a:rPr>
              <a:t>Based on the methods and way of learning, machine learning is divided into mainly four types, which are: </a:t>
            </a:r>
          </a:p>
          <a:p>
            <a:pPr>
              <a:buFont typeface="+mj-lt"/>
              <a:buAutoNum type="arabicPeriod"/>
            </a:pPr>
            <a:r>
              <a:rPr lang="en-ZA" sz="2000">
                <a:effectLst/>
              </a:rPr>
              <a:t>Supervised Machine Learning </a:t>
            </a:r>
          </a:p>
          <a:p>
            <a:pPr>
              <a:buFont typeface="+mj-lt"/>
              <a:buAutoNum type="arabicPeriod"/>
            </a:pPr>
            <a:r>
              <a:rPr lang="en-ZA" sz="2000">
                <a:effectLst/>
              </a:rPr>
              <a:t>Unsupervised Machine Learning </a:t>
            </a:r>
          </a:p>
          <a:p>
            <a:pPr>
              <a:buFont typeface="+mj-lt"/>
              <a:buAutoNum type="arabicPeriod"/>
            </a:pPr>
            <a:r>
              <a:rPr lang="en-ZA" sz="2000">
                <a:effectLst/>
              </a:rPr>
              <a:t>Semi-Supervised Machine Learning </a:t>
            </a:r>
          </a:p>
          <a:p>
            <a:pPr>
              <a:buFont typeface="+mj-lt"/>
              <a:buAutoNum type="arabicPeriod"/>
            </a:pPr>
            <a:r>
              <a:rPr lang="en-ZA" sz="2000">
                <a:effectLst/>
              </a:rPr>
              <a:t>Reinforcement Learning </a:t>
            </a:r>
          </a:p>
          <a:p>
            <a:pPr marL="0" indent="0">
              <a:buNone/>
            </a:pPr>
            <a:endParaRPr lang="en-US" sz="2000" dirty="0"/>
          </a:p>
        </p:txBody>
      </p:sp>
    </p:spTree>
    <p:extLst>
      <p:ext uri="{BB962C8B-B14F-4D97-AF65-F5344CB8AC3E}">
        <p14:creationId xmlns:p14="http://schemas.microsoft.com/office/powerpoint/2010/main" val="373426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ED4AD1E-6E98-B83D-CBAB-A5D04266B3F0}"/>
              </a:ext>
            </a:extLst>
          </p:cNvPr>
          <p:cNvSpPr>
            <a:spLocks noGrp="1"/>
          </p:cNvSpPr>
          <p:nvPr>
            <p:ph type="title"/>
          </p:nvPr>
        </p:nvSpPr>
        <p:spPr>
          <a:xfrm>
            <a:off x="905484" y="1065749"/>
            <a:ext cx="3748810" cy="4726502"/>
          </a:xfrm>
        </p:spPr>
        <p:txBody>
          <a:bodyPr>
            <a:normAutofit/>
          </a:bodyPr>
          <a:lstStyle/>
          <a:p>
            <a:r>
              <a:rPr lang="en-US" dirty="0"/>
              <a:t>Literature review</a:t>
            </a:r>
          </a:p>
        </p:txBody>
      </p:sp>
      <p:sp>
        <p:nvSpPr>
          <p:cNvPr id="3" name="Content Placeholder 2">
            <a:extLst>
              <a:ext uri="{FF2B5EF4-FFF2-40B4-BE49-F238E27FC236}">
                <a16:creationId xmlns:a16="http://schemas.microsoft.com/office/drawing/2014/main" id="{4D6DC24E-146C-556E-2FB5-3743FB9FAFD3}"/>
              </a:ext>
            </a:extLst>
          </p:cNvPr>
          <p:cNvSpPr>
            <a:spLocks noGrp="1"/>
          </p:cNvSpPr>
          <p:nvPr>
            <p:ph idx="1"/>
          </p:nvPr>
        </p:nvSpPr>
        <p:spPr>
          <a:xfrm>
            <a:off x="6400800" y="713313"/>
            <a:ext cx="4953000" cy="5431376"/>
          </a:xfrm>
        </p:spPr>
        <p:txBody>
          <a:bodyPr anchor="ctr">
            <a:normAutofit/>
          </a:bodyPr>
          <a:lstStyle/>
          <a:p>
            <a:pPr marL="0" indent="0">
              <a:buNone/>
            </a:pPr>
            <a:r>
              <a:rPr lang="en-US" sz="2000" b="1" dirty="0"/>
              <a:t>Machine Learning</a:t>
            </a:r>
          </a:p>
          <a:p>
            <a:pPr marL="0" indent="0">
              <a:buNone/>
            </a:pPr>
            <a:endParaRPr lang="en-US" sz="2000" b="1" dirty="0">
              <a:effectLst/>
              <a:latin typeface="SymbolMT"/>
            </a:endParaRPr>
          </a:p>
          <a:p>
            <a:pPr marL="0" indent="0">
              <a:buNone/>
            </a:pPr>
            <a:r>
              <a:rPr lang="en-ZA" sz="2000" dirty="0">
                <a:effectLst/>
                <a:latin typeface="Calibri" panose="020F0502020204030204" pitchFamily="34" charset="0"/>
              </a:rPr>
              <a:t>Due to limited time given to complete the project I will only explore two main types which are:</a:t>
            </a:r>
          </a:p>
          <a:p>
            <a:r>
              <a:rPr lang="en-ZA" sz="2000" dirty="0">
                <a:latin typeface="Calibri" panose="020F0502020204030204" pitchFamily="34" charset="0"/>
              </a:rPr>
              <a:t>S</a:t>
            </a:r>
            <a:r>
              <a:rPr lang="en-ZA" sz="2000" dirty="0">
                <a:effectLst/>
                <a:latin typeface="Calibri" panose="020F0502020204030204" pitchFamily="34" charset="0"/>
              </a:rPr>
              <a:t>upervised learning.</a:t>
            </a:r>
          </a:p>
          <a:p>
            <a:r>
              <a:rPr lang="en-ZA" sz="2000" dirty="0">
                <a:effectLst/>
                <a:latin typeface="Calibri" panose="020F0502020204030204" pitchFamily="34" charset="0"/>
              </a:rPr>
              <a:t>Unsupervised learning. </a:t>
            </a:r>
            <a:endParaRPr lang="en-ZA" sz="2000" dirty="0"/>
          </a:p>
          <a:p>
            <a:pPr marL="0" indent="0">
              <a:buNone/>
            </a:pPr>
            <a:endParaRPr lang="en-US" sz="2000" dirty="0"/>
          </a:p>
        </p:txBody>
      </p:sp>
    </p:spTree>
    <p:extLst>
      <p:ext uri="{BB962C8B-B14F-4D97-AF65-F5344CB8AC3E}">
        <p14:creationId xmlns:p14="http://schemas.microsoft.com/office/powerpoint/2010/main" val="985663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ED4AD1E-6E98-B83D-CBAB-A5D04266B3F0}"/>
              </a:ext>
            </a:extLst>
          </p:cNvPr>
          <p:cNvSpPr>
            <a:spLocks noGrp="1"/>
          </p:cNvSpPr>
          <p:nvPr>
            <p:ph type="title"/>
          </p:nvPr>
        </p:nvSpPr>
        <p:spPr>
          <a:xfrm>
            <a:off x="905484" y="1065749"/>
            <a:ext cx="3748810" cy="4726502"/>
          </a:xfrm>
        </p:spPr>
        <p:txBody>
          <a:bodyPr>
            <a:normAutofit/>
          </a:bodyPr>
          <a:lstStyle/>
          <a:p>
            <a:r>
              <a:rPr lang="en-US" dirty="0"/>
              <a:t>Literature review</a:t>
            </a:r>
          </a:p>
        </p:txBody>
      </p:sp>
      <p:sp>
        <p:nvSpPr>
          <p:cNvPr id="3" name="Content Placeholder 2">
            <a:extLst>
              <a:ext uri="{FF2B5EF4-FFF2-40B4-BE49-F238E27FC236}">
                <a16:creationId xmlns:a16="http://schemas.microsoft.com/office/drawing/2014/main" id="{4D6DC24E-146C-556E-2FB5-3743FB9FAFD3}"/>
              </a:ext>
            </a:extLst>
          </p:cNvPr>
          <p:cNvSpPr>
            <a:spLocks noGrp="1"/>
          </p:cNvSpPr>
          <p:nvPr>
            <p:ph idx="1"/>
          </p:nvPr>
        </p:nvSpPr>
        <p:spPr>
          <a:xfrm>
            <a:off x="6400800" y="713313"/>
            <a:ext cx="4953000" cy="5431376"/>
          </a:xfrm>
        </p:spPr>
        <p:txBody>
          <a:bodyPr anchor="ctr">
            <a:normAutofit/>
          </a:bodyPr>
          <a:lstStyle/>
          <a:p>
            <a:pPr marL="0" indent="0">
              <a:buNone/>
            </a:pPr>
            <a:r>
              <a:rPr lang="en-US" sz="2000" b="1" dirty="0"/>
              <a:t>Supervised Learning</a:t>
            </a:r>
          </a:p>
          <a:p>
            <a:pPr marL="0" indent="0">
              <a:buNone/>
            </a:pPr>
            <a:endParaRPr lang="en-US" sz="2000" b="1" dirty="0">
              <a:effectLst/>
              <a:latin typeface="SymbolMT"/>
            </a:endParaRPr>
          </a:p>
          <a:p>
            <a:pPr marL="0" indent="0">
              <a:buNone/>
            </a:pPr>
            <a:r>
              <a:rPr lang="en-ZA" sz="2000" dirty="0">
                <a:effectLst/>
                <a:latin typeface="Calibri" panose="020F0502020204030204" pitchFamily="34" charset="0"/>
              </a:rPr>
              <a:t>In supervised learning, the machine is taught by example. </a:t>
            </a:r>
          </a:p>
          <a:p>
            <a:pPr marL="0" indent="0">
              <a:buNone/>
            </a:pPr>
            <a:endParaRPr lang="en-ZA" sz="2000" dirty="0">
              <a:effectLst/>
              <a:latin typeface="Calibri" panose="020F0502020204030204" pitchFamily="34" charset="0"/>
            </a:endParaRPr>
          </a:p>
          <a:p>
            <a:pPr marL="0" indent="0">
              <a:buNone/>
            </a:pPr>
            <a:r>
              <a:rPr lang="en-ZA" sz="2000" dirty="0">
                <a:effectLst/>
                <a:latin typeface="Calibri" panose="020F0502020204030204" pitchFamily="34" charset="0"/>
              </a:rPr>
              <a:t>The operator provides the machine learning algorithm with a known dataset that includes desired inputs and outputs, and the algorithm must find a method to determine how to arrive at those inputs and outputs. </a:t>
            </a:r>
          </a:p>
          <a:p>
            <a:pPr marL="0" indent="0">
              <a:buNone/>
            </a:pPr>
            <a:endParaRPr lang="en-ZA" sz="2000" dirty="0">
              <a:latin typeface="Calibri" panose="020F0502020204030204" pitchFamily="34" charset="0"/>
            </a:endParaRPr>
          </a:p>
          <a:p>
            <a:pPr marL="0" indent="0">
              <a:buNone/>
            </a:pPr>
            <a:endParaRPr lang="en-ZA" sz="2000" dirty="0">
              <a:effectLst/>
            </a:endParaRPr>
          </a:p>
          <a:p>
            <a:pPr marL="0" indent="0">
              <a:buNone/>
            </a:pPr>
            <a:endParaRPr lang="en-US" sz="2000" dirty="0"/>
          </a:p>
        </p:txBody>
      </p:sp>
    </p:spTree>
    <p:extLst>
      <p:ext uri="{BB962C8B-B14F-4D97-AF65-F5344CB8AC3E}">
        <p14:creationId xmlns:p14="http://schemas.microsoft.com/office/powerpoint/2010/main" val="890767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ED4AD1E-6E98-B83D-CBAB-A5D04266B3F0}"/>
              </a:ext>
            </a:extLst>
          </p:cNvPr>
          <p:cNvSpPr>
            <a:spLocks noGrp="1"/>
          </p:cNvSpPr>
          <p:nvPr>
            <p:ph type="title"/>
          </p:nvPr>
        </p:nvSpPr>
        <p:spPr>
          <a:xfrm>
            <a:off x="905484" y="1065749"/>
            <a:ext cx="3748810" cy="4726502"/>
          </a:xfrm>
        </p:spPr>
        <p:txBody>
          <a:bodyPr>
            <a:normAutofit/>
          </a:bodyPr>
          <a:lstStyle/>
          <a:p>
            <a:r>
              <a:rPr lang="en-US" dirty="0"/>
              <a:t>Literature review</a:t>
            </a:r>
          </a:p>
        </p:txBody>
      </p:sp>
      <p:sp>
        <p:nvSpPr>
          <p:cNvPr id="3" name="Content Placeholder 2">
            <a:extLst>
              <a:ext uri="{FF2B5EF4-FFF2-40B4-BE49-F238E27FC236}">
                <a16:creationId xmlns:a16="http://schemas.microsoft.com/office/drawing/2014/main" id="{4D6DC24E-146C-556E-2FB5-3743FB9FAFD3}"/>
              </a:ext>
            </a:extLst>
          </p:cNvPr>
          <p:cNvSpPr>
            <a:spLocks noGrp="1"/>
          </p:cNvSpPr>
          <p:nvPr>
            <p:ph idx="1"/>
          </p:nvPr>
        </p:nvSpPr>
        <p:spPr>
          <a:xfrm>
            <a:off x="6400800" y="713313"/>
            <a:ext cx="4953000" cy="5431376"/>
          </a:xfrm>
        </p:spPr>
        <p:txBody>
          <a:bodyPr anchor="ctr">
            <a:normAutofit/>
          </a:bodyPr>
          <a:lstStyle/>
          <a:p>
            <a:pPr marL="0" indent="0">
              <a:buNone/>
            </a:pPr>
            <a:r>
              <a:rPr lang="en-US" sz="2000" b="1"/>
              <a:t>Supervised Learning</a:t>
            </a:r>
          </a:p>
          <a:p>
            <a:pPr marL="0" indent="0">
              <a:buNone/>
            </a:pPr>
            <a:endParaRPr lang="en-ZA" sz="2000" b="1">
              <a:latin typeface="SymbolMT"/>
            </a:endParaRPr>
          </a:p>
          <a:p>
            <a:pPr marL="0" indent="0">
              <a:buNone/>
            </a:pPr>
            <a:endParaRPr lang="en-ZA" sz="2000" b="1">
              <a:latin typeface="SymbolMT"/>
            </a:endParaRPr>
          </a:p>
          <a:p>
            <a:pPr marL="0" indent="0">
              <a:buNone/>
            </a:pPr>
            <a:r>
              <a:rPr lang="en-US" sz="2000">
                <a:latin typeface="SymbolMT"/>
              </a:rPr>
              <a:t>Supervised machine learning can be classified into two types of problems, which are given below:</a:t>
            </a:r>
          </a:p>
          <a:p>
            <a:r>
              <a:rPr lang="en-US" sz="2000">
                <a:effectLst/>
                <a:latin typeface="SymbolMT"/>
              </a:rPr>
              <a:t>Classi</a:t>
            </a:r>
            <a:r>
              <a:rPr lang="en-US" sz="2000">
                <a:latin typeface="SymbolMT"/>
              </a:rPr>
              <a:t>fication</a:t>
            </a:r>
          </a:p>
          <a:p>
            <a:r>
              <a:rPr lang="en-US" sz="2000">
                <a:effectLst/>
                <a:latin typeface="SymbolMT"/>
              </a:rPr>
              <a:t>Regression</a:t>
            </a:r>
          </a:p>
        </p:txBody>
      </p:sp>
    </p:spTree>
    <p:extLst>
      <p:ext uri="{BB962C8B-B14F-4D97-AF65-F5344CB8AC3E}">
        <p14:creationId xmlns:p14="http://schemas.microsoft.com/office/powerpoint/2010/main" val="1552311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20DA7A1-CB9A-EDD2-9FFF-B59B330F53F6}"/>
              </a:ext>
            </a:extLst>
          </p:cNvPr>
          <p:cNvSpPr>
            <a:spLocks noGrp="1"/>
          </p:cNvSpPr>
          <p:nvPr>
            <p:ph type="title"/>
          </p:nvPr>
        </p:nvSpPr>
        <p:spPr>
          <a:xfrm>
            <a:off x="905484" y="1065749"/>
            <a:ext cx="3748810" cy="4726502"/>
          </a:xfrm>
        </p:spPr>
        <p:txBody>
          <a:bodyPr>
            <a:normAutofit/>
          </a:bodyPr>
          <a:lstStyle/>
          <a:p>
            <a:r>
              <a:rPr lang="en-US" dirty="0"/>
              <a:t>Literature Review</a:t>
            </a:r>
          </a:p>
        </p:txBody>
      </p:sp>
      <p:sp>
        <p:nvSpPr>
          <p:cNvPr id="3" name="Content Placeholder 2">
            <a:extLst>
              <a:ext uri="{FF2B5EF4-FFF2-40B4-BE49-F238E27FC236}">
                <a16:creationId xmlns:a16="http://schemas.microsoft.com/office/drawing/2014/main" id="{68DCBE20-6621-D009-D12D-1A319981A262}"/>
              </a:ext>
            </a:extLst>
          </p:cNvPr>
          <p:cNvSpPr>
            <a:spLocks noGrp="1"/>
          </p:cNvSpPr>
          <p:nvPr>
            <p:ph idx="1"/>
          </p:nvPr>
        </p:nvSpPr>
        <p:spPr>
          <a:xfrm>
            <a:off x="6400800" y="713313"/>
            <a:ext cx="4953000" cy="5431376"/>
          </a:xfrm>
        </p:spPr>
        <p:txBody>
          <a:bodyPr anchor="ctr">
            <a:normAutofit/>
          </a:bodyPr>
          <a:lstStyle/>
          <a:p>
            <a:pPr marL="0" indent="0">
              <a:buNone/>
            </a:pPr>
            <a:r>
              <a:rPr lang="en-US" sz="2000" b="1"/>
              <a:t>Supervised Learning</a:t>
            </a:r>
          </a:p>
          <a:p>
            <a:endParaRPr lang="en-US" sz="2000"/>
          </a:p>
          <a:p>
            <a:pPr marL="342900" indent="-342900">
              <a:buAutoNum type="alphaLcParenR"/>
            </a:pPr>
            <a:r>
              <a:rPr lang="en-ZA" sz="2000">
                <a:effectLst/>
                <a:latin typeface="TimesNewRomanPSMT"/>
              </a:rPr>
              <a:t>Classification </a:t>
            </a:r>
          </a:p>
          <a:p>
            <a:pPr marL="0" indent="0">
              <a:buNone/>
            </a:pPr>
            <a:endParaRPr lang="en-ZA" sz="2000"/>
          </a:p>
          <a:p>
            <a:pPr marL="0" indent="0">
              <a:buNone/>
            </a:pPr>
            <a:r>
              <a:rPr lang="en-ZA" sz="2000">
                <a:effectLst/>
                <a:latin typeface="Calibri" panose="020F0502020204030204" pitchFamily="34" charset="0"/>
              </a:rPr>
              <a:t>Some popular classification algorithms are given below[2]: </a:t>
            </a:r>
            <a:endParaRPr lang="en-ZA" sz="2000">
              <a:effectLst/>
            </a:endParaRPr>
          </a:p>
          <a:p>
            <a:pPr marL="0" indent="0">
              <a:buNone/>
            </a:pPr>
            <a:r>
              <a:rPr lang="en-ZA" sz="2000">
                <a:effectLst/>
                <a:latin typeface="CourierNewPSMT" panose="02070309020205020404" pitchFamily="49" charset="0"/>
              </a:rPr>
              <a:t>o </a:t>
            </a:r>
            <a:r>
              <a:rPr lang="en-ZA" sz="2000">
                <a:effectLst/>
                <a:latin typeface="Calibri" panose="020F0502020204030204" pitchFamily="34" charset="0"/>
              </a:rPr>
              <a:t>Random Forest Algorithm</a:t>
            </a:r>
            <a:br>
              <a:rPr lang="en-ZA" sz="2000">
                <a:effectLst/>
                <a:latin typeface="Calibri" panose="020F0502020204030204" pitchFamily="34" charset="0"/>
              </a:rPr>
            </a:br>
            <a:r>
              <a:rPr lang="en-ZA" sz="2000">
                <a:effectLst/>
                <a:latin typeface="CourierNewPSMT" panose="02070309020205020404" pitchFamily="49" charset="0"/>
              </a:rPr>
              <a:t>o </a:t>
            </a:r>
            <a:r>
              <a:rPr lang="en-ZA" sz="2000">
                <a:effectLst/>
                <a:latin typeface="Calibri" panose="020F0502020204030204" pitchFamily="34" charset="0"/>
              </a:rPr>
              <a:t>Decision Tree Algorithm</a:t>
            </a:r>
            <a:br>
              <a:rPr lang="en-ZA" sz="2000">
                <a:effectLst/>
                <a:latin typeface="Calibri" panose="020F0502020204030204" pitchFamily="34" charset="0"/>
              </a:rPr>
            </a:br>
            <a:r>
              <a:rPr lang="en-ZA" sz="2000">
                <a:effectLst/>
                <a:latin typeface="CourierNewPSMT" panose="02070309020205020404" pitchFamily="49" charset="0"/>
              </a:rPr>
              <a:t>o </a:t>
            </a:r>
            <a:r>
              <a:rPr lang="en-ZA" sz="2000">
                <a:effectLst/>
                <a:latin typeface="Calibri" panose="020F0502020204030204" pitchFamily="34" charset="0"/>
              </a:rPr>
              <a:t>Logistic Regression Algorithm</a:t>
            </a:r>
            <a:br>
              <a:rPr lang="en-ZA" sz="2000">
                <a:effectLst/>
                <a:latin typeface="Calibri" panose="020F0502020204030204" pitchFamily="34" charset="0"/>
              </a:rPr>
            </a:br>
            <a:r>
              <a:rPr lang="en-ZA" sz="2000">
                <a:effectLst/>
                <a:latin typeface="CourierNewPSMT" panose="02070309020205020404" pitchFamily="49" charset="0"/>
              </a:rPr>
              <a:t>o </a:t>
            </a:r>
            <a:r>
              <a:rPr lang="en-ZA" sz="2000">
                <a:effectLst/>
                <a:latin typeface="Calibri" panose="020F0502020204030204" pitchFamily="34" charset="0"/>
              </a:rPr>
              <a:t>Support Vector Machine Algorithm </a:t>
            </a:r>
            <a:endParaRPr lang="en-ZA" sz="2000">
              <a:effectLst/>
            </a:endParaRPr>
          </a:p>
          <a:p>
            <a:pPr marL="0" indent="0">
              <a:buNone/>
            </a:pPr>
            <a:endParaRPr lang="en-ZA" sz="2000">
              <a:effectLst/>
            </a:endParaRPr>
          </a:p>
          <a:p>
            <a:endParaRPr lang="en-US" sz="2000"/>
          </a:p>
        </p:txBody>
      </p:sp>
    </p:spTree>
    <p:extLst>
      <p:ext uri="{BB962C8B-B14F-4D97-AF65-F5344CB8AC3E}">
        <p14:creationId xmlns:p14="http://schemas.microsoft.com/office/powerpoint/2010/main" val="174340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97D5B4-98C9-8B9B-A40F-9ACAB9C677BC}"/>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Acknowledgements</a:t>
            </a:r>
          </a:p>
        </p:txBody>
      </p:sp>
      <p:sp>
        <p:nvSpPr>
          <p:cNvPr id="17" name="Content Placeholder 2">
            <a:extLst>
              <a:ext uri="{FF2B5EF4-FFF2-40B4-BE49-F238E27FC236}">
                <a16:creationId xmlns:a16="http://schemas.microsoft.com/office/drawing/2014/main" id="{01450B99-2AB0-4399-A815-D5CA795E76C1}"/>
              </a:ext>
            </a:extLst>
          </p:cNvPr>
          <p:cNvSpPr>
            <a:spLocks noGrp="1"/>
          </p:cNvSpPr>
          <p:nvPr>
            <p:ph idx="1"/>
          </p:nvPr>
        </p:nvSpPr>
        <p:spPr>
          <a:xfrm>
            <a:off x="1957987" y="2431765"/>
            <a:ext cx="8276026" cy="3320031"/>
          </a:xfrm>
        </p:spPr>
        <p:txBody>
          <a:bodyPr anchor="ctr">
            <a:normAutofit/>
          </a:bodyPr>
          <a:lstStyle/>
          <a:p>
            <a:pPr marL="0" indent="0">
              <a:buNone/>
            </a:pPr>
            <a:endParaRPr lang="en-ZA" sz="2000" dirty="0">
              <a:solidFill>
                <a:schemeClr val="tx1">
                  <a:lumMod val="85000"/>
                  <a:lumOff val="15000"/>
                </a:schemeClr>
              </a:solidFill>
              <a:effectLst/>
              <a:latin typeface="TimesNewRomanPSMT"/>
            </a:endParaRPr>
          </a:p>
          <a:p>
            <a:pPr marL="0" indent="0">
              <a:buNone/>
            </a:pPr>
            <a:endParaRPr lang="en-ZA" sz="2000" dirty="0">
              <a:solidFill>
                <a:schemeClr val="tx1">
                  <a:lumMod val="85000"/>
                  <a:lumOff val="15000"/>
                </a:schemeClr>
              </a:solidFill>
              <a:latin typeface="TimesNewRomanPSMT"/>
            </a:endParaRPr>
          </a:p>
          <a:p>
            <a:pPr marL="0" indent="0">
              <a:buNone/>
            </a:pPr>
            <a:r>
              <a:rPr lang="en-ZA" sz="2000" dirty="0">
                <a:solidFill>
                  <a:schemeClr val="tx1">
                    <a:lumMod val="85000"/>
                    <a:lumOff val="15000"/>
                  </a:schemeClr>
                </a:solidFill>
                <a:effectLst/>
                <a:latin typeface="TimesNewRomanPSMT"/>
              </a:rPr>
              <a:t>I would like to acknowledge the contribution of my two supervisors, Ernesto Ismail and Daniel Slater. </a:t>
            </a:r>
          </a:p>
          <a:p>
            <a:pPr marL="0" indent="0">
              <a:buNone/>
            </a:pPr>
            <a:endParaRPr lang="en-ZA" sz="2000" dirty="0">
              <a:solidFill>
                <a:schemeClr val="tx1">
                  <a:lumMod val="85000"/>
                  <a:lumOff val="15000"/>
                </a:schemeClr>
              </a:solidFill>
              <a:latin typeface="TimesNewRomanPSMT"/>
            </a:endParaRPr>
          </a:p>
          <a:p>
            <a:pPr marL="0" indent="0">
              <a:buNone/>
            </a:pPr>
            <a:r>
              <a:rPr lang="en-ZA" sz="2000" dirty="0">
                <a:solidFill>
                  <a:schemeClr val="tx1">
                    <a:lumMod val="85000"/>
                    <a:lumOff val="15000"/>
                  </a:schemeClr>
                </a:solidFill>
                <a:effectLst/>
                <a:latin typeface="TimesNewRomanPSMT"/>
              </a:rPr>
              <a:t>They provided me with support and guidance which enabled me to complete my research project. </a:t>
            </a:r>
            <a:endParaRPr lang="en-ZA" sz="2000" dirty="0">
              <a:solidFill>
                <a:schemeClr val="tx1">
                  <a:lumMod val="85000"/>
                  <a:lumOff val="15000"/>
                </a:schemeClr>
              </a:solidFill>
            </a:endParaRPr>
          </a:p>
          <a:p>
            <a:pPr marL="0" indent="0">
              <a:buNone/>
            </a:pPr>
            <a:endParaRPr lang="en-US"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4889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20DA7A1-CB9A-EDD2-9FFF-B59B330F53F6}"/>
              </a:ext>
            </a:extLst>
          </p:cNvPr>
          <p:cNvSpPr>
            <a:spLocks noGrp="1"/>
          </p:cNvSpPr>
          <p:nvPr>
            <p:ph type="title"/>
          </p:nvPr>
        </p:nvSpPr>
        <p:spPr>
          <a:xfrm>
            <a:off x="905484" y="1065749"/>
            <a:ext cx="3748810" cy="4726502"/>
          </a:xfrm>
        </p:spPr>
        <p:txBody>
          <a:bodyPr>
            <a:normAutofit/>
          </a:bodyPr>
          <a:lstStyle/>
          <a:p>
            <a:r>
              <a:rPr lang="en-US" dirty="0"/>
              <a:t>Literature Review</a:t>
            </a:r>
          </a:p>
        </p:txBody>
      </p:sp>
      <p:sp>
        <p:nvSpPr>
          <p:cNvPr id="3" name="Content Placeholder 2">
            <a:extLst>
              <a:ext uri="{FF2B5EF4-FFF2-40B4-BE49-F238E27FC236}">
                <a16:creationId xmlns:a16="http://schemas.microsoft.com/office/drawing/2014/main" id="{68DCBE20-6621-D009-D12D-1A319981A262}"/>
              </a:ext>
            </a:extLst>
          </p:cNvPr>
          <p:cNvSpPr>
            <a:spLocks noGrp="1"/>
          </p:cNvSpPr>
          <p:nvPr>
            <p:ph idx="1"/>
          </p:nvPr>
        </p:nvSpPr>
        <p:spPr>
          <a:xfrm>
            <a:off x="6400800" y="713313"/>
            <a:ext cx="4953000" cy="5431376"/>
          </a:xfrm>
        </p:spPr>
        <p:txBody>
          <a:bodyPr anchor="ctr">
            <a:normAutofit/>
          </a:bodyPr>
          <a:lstStyle/>
          <a:p>
            <a:pPr marL="0" indent="0">
              <a:buNone/>
            </a:pPr>
            <a:r>
              <a:rPr lang="en-US" sz="2000" b="1"/>
              <a:t>Supervised Learning</a:t>
            </a:r>
          </a:p>
          <a:p>
            <a:endParaRPr lang="en-US" sz="2000"/>
          </a:p>
          <a:p>
            <a:pPr marL="0" indent="0">
              <a:buNone/>
            </a:pPr>
            <a:r>
              <a:rPr lang="en-ZA" sz="2000">
                <a:effectLst/>
                <a:latin typeface="TimesNewRomanPSMT"/>
              </a:rPr>
              <a:t>b) Regression </a:t>
            </a:r>
            <a:endParaRPr lang="en-ZA" sz="2000"/>
          </a:p>
          <a:p>
            <a:pPr marL="0" indent="0">
              <a:buNone/>
            </a:pPr>
            <a:endParaRPr lang="en-ZA" sz="2000">
              <a:effectLst/>
              <a:latin typeface="Calibri" panose="020F0502020204030204" pitchFamily="34" charset="0"/>
            </a:endParaRPr>
          </a:p>
          <a:p>
            <a:pPr marL="0" indent="0">
              <a:buNone/>
            </a:pPr>
            <a:r>
              <a:rPr lang="en-ZA" sz="2000">
                <a:effectLst/>
                <a:latin typeface="Calibri" panose="020F0502020204030204" pitchFamily="34" charset="0"/>
              </a:rPr>
              <a:t>Some popular Regression algorithms are given below[3]: </a:t>
            </a:r>
            <a:endParaRPr lang="en-ZA" sz="2000">
              <a:effectLst/>
            </a:endParaRPr>
          </a:p>
          <a:p>
            <a:pPr marL="0" indent="0">
              <a:buNone/>
            </a:pPr>
            <a:r>
              <a:rPr lang="en-ZA" sz="2000">
                <a:effectLst/>
                <a:latin typeface="CourierNewPSMT" panose="02070309020205020404" pitchFamily="49" charset="0"/>
              </a:rPr>
              <a:t>o </a:t>
            </a:r>
            <a:r>
              <a:rPr lang="en-ZA" sz="2000">
                <a:effectLst/>
                <a:latin typeface="Calibri" panose="020F0502020204030204" pitchFamily="34" charset="0"/>
              </a:rPr>
              <a:t>Simple Linear Regression Algorithm </a:t>
            </a:r>
          </a:p>
          <a:p>
            <a:pPr marL="0" indent="0">
              <a:buNone/>
            </a:pPr>
            <a:r>
              <a:rPr lang="en-ZA" sz="2000">
                <a:effectLst/>
                <a:latin typeface="CourierNewPSMT" panose="02070309020205020404" pitchFamily="49" charset="0"/>
              </a:rPr>
              <a:t>o </a:t>
            </a:r>
            <a:r>
              <a:rPr lang="en-ZA" sz="2000">
                <a:effectLst/>
                <a:latin typeface="Calibri" panose="020F0502020204030204" pitchFamily="34" charset="0"/>
              </a:rPr>
              <a:t>Multivariate Regression Algorithm </a:t>
            </a:r>
          </a:p>
          <a:p>
            <a:pPr marL="0" indent="0">
              <a:buNone/>
            </a:pPr>
            <a:r>
              <a:rPr lang="en-ZA" sz="2000">
                <a:effectLst/>
                <a:latin typeface="CourierNewPSMT" panose="02070309020205020404" pitchFamily="49" charset="0"/>
              </a:rPr>
              <a:t>o </a:t>
            </a:r>
            <a:r>
              <a:rPr lang="en-ZA" sz="2000">
                <a:effectLst/>
                <a:latin typeface="Calibri" panose="020F0502020204030204" pitchFamily="34" charset="0"/>
              </a:rPr>
              <a:t>Decision Tree Algorithm</a:t>
            </a:r>
            <a:br>
              <a:rPr lang="en-ZA" sz="2000">
                <a:effectLst/>
                <a:latin typeface="Calibri" panose="020F0502020204030204" pitchFamily="34" charset="0"/>
              </a:rPr>
            </a:br>
            <a:r>
              <a:rPr lang="en-ZA" sz="2000">
                <a:effectLst/>
                <a:latin typeface="CourierNewPSMT" panose="02070309020205020404" pitchFamily="49" charset="0"/>
              </a:rPr>
              <a:t>o </a:t>
            </a:r>
            <a:r>
              <a:rPr lang="en-ZA" sz="2000">
                <a:effectLst/>
                <a:latin typeface="Calibri" panose="020F0502020204030204" pitchFamily="34" charset="0"/>
              </a:rPr>
              <a:t>Lasso Regression </a:t>
            </a:r>
            <a:endParaRPr lang="en-ZA" sz="2000">
              <a:effectLst/>
            </a:endParaRPr>
          </a:p>
          <a:p>
            <a:pPr marL="0" indent="0">
              <a:buNone/>
            </a:pPr>
            <a:endParaRPr lang="en-ZA" sz="2000">
              <a:effectLst/>
            </a:endParaRPr>
          </a:p>
          <a:p>
            <a:endParaRPr lang="en-US" sz="2000"/>
          </a:p>
        </p:txBody>
      </p:sp>
    </p:spTree>
    <p:extLst>
      <p:ext uri="{BB962C8B-B14F-4D97-AF65-F5344CB8AC3E}">
        <p14:creationId xmlns:p14="http://schemas.microsoft.com/office/powerpoint/2010/main" val="630767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ED4AD1E-6E98-B83D-CBAB-A5D04266B3F0}"/>
              </a:ext>
            </a:extLst>
          </p:cNvPr>
          <p:cNvSpPr>
            <a:spLocks noGrp="1"/>
          </p:cNvSpPr>
          <p:nvPr>
            <p:ph type="title"/>
          </p:nvPr>
        </p:nvSpPr>
        <p:spPr>
          <a:xfrm>
            <a:off x="905484" y="1065749"/>
            <a:ext cx="3748810" cy="4726502"/>
          </a:xfrm>
        </p:spPr>
        <p:txBody>
          <a:bodyPr>
            <a:normAutofit/>
          </a:bodyPr>
          <a:lstStyle/>
          <a:p>
            <a:r>
              <a:rPr lang="en-US" dirty="0"/>
              <a:t>Literature review</a:t>
            </a:r>
          </a:p>
        </p:txBody>
      </p:sp>
      <p:sp>
        <p:nvSpPr>
          <p:cNvPr id="3" name="Content Placeholder 2">
            <a:extLst>
              <a:ext uri="{FF2B5EF4-FFF2-40B4-BE49-F238E27FC236}">
                <a16:creationId xmlns:a16="http://schemas.microsoft.com/office/drawing/2014/main" id="{4D6DC24E-146C-556E-2FB5-3743FB9FAFD3}"/>
              </a:ext>
            </a:extLst>
          </p:cNvPr>
          <p:cNvSpPr>
            <a:spLocks noGrp="1"/>
          </p:cNvSpPr>
          <p:nvPr>
            <p:ph idx="1"/>
          </p:nvPr>
        </p:nvSpPr>
        <p:spPr>
          <a:xfrm>
            <a:off x="6400800" y="713313"/>
            <a:ext cx="4953000" cy="5431376"/>
          </a:xfrm>
        </p:spPr>
        <p:txBody>
          <a:bodyPr anchor="ctr">
            <a:normAutofit/>
          </a:bodyPr>
          <a:lstStyle/>
          <a:p>
            <a:pPr marL="0" indent="0">
              <a:buNone/>
            </a:pPr>
            <a:r>
              <a:rPr lang="en-US" sz="2000" b="1" dirty="0"/>
              <a:t>Unsupervised Learning</a:t>
            </a:r>
          </a:p>
          <a:p>
            <a:pPr marL="0" indent="0">
              <a:buNone/>
            </a:pPr>
            <a:endParaRPr lang="en-ZA" sz="2000" b="1" dirty="0">
              <a:latin typeface="SymbolMT"/>
            </a:endParaRPr>
          </a:p>
          <a:p>
            <a:pPr marL="0" indent="0">
              <a:buNone/>
            </a:pPr>
            <a:endParaRPr lang="en-ZA" sz="2000" b="1" dirty="0">
              <a:latin typeface="SymbolMT"/>
            </a:endParaRPr>
          </a:p>
          <a:p>
            <a:pPr marL="0" indent="0">
              <a:buNone/>
            </a:pPr>
            <a:r>
              <a:rPr lang="en-US" sz="2000" dirty="0">
                <a:effectLst/>
                <a:latin typeface="SymbolMT"/>
              </a:rPr>
              <a:t>The machine learning algorithm is left to interpret large data sets and address that data accordingly.</a:t>
            </a:r>
          </a:p>
          <a:p>
            <a:pPr marL="0" indent="0">
              <a:buNone/>
            </a:pPr>
            <a:endParaRPr lang="en-US" sz="2000" dirty="0">
              <a:latin typeface="SymbolMT"/>
            </a:endParaRPr>
          </a:p>
          <a:p>
            <a:pPr marL="0" indent="0">
              <a:buNone/>
            </a:pPr>
            <a:r>
              <a:rPr lang="en-US" sz="2000" dirty="0">
                <a:effectLst/>
                <a:latin typeface="SymbolMT"/>
              </a:rPr>
              <a:t>The algorithm tries to organize the data in some way to describe its structure.</a:t>
            </a:r>
          </a:p>
          <a:p>
            <a:pPr marL="0" indent="0">
              <a:buNone/>
            </a:pPr>
            <a:endParaRPr lang="en-US" sz="2000" dirty="0">
              <a:latin typeface="SymbolMT"/>
            </a:endParaRPr>
          </a:p>
          <a:p>
            <a:pPr marL="0" indent="0">
              <a:buNone/>
            </a:pPr>
            <a:endParaRPr lang="en-US" sz="2000" dirty="0">
              <a:effectLst/>
              <a:latin typeface="SymbolMT"/>
            </a:endParaRPr>
          </a:p>
          <a:p>
            <a:pPr marL="0" indent="0">
              <a:buNone/>
            </a:pPr>
            <a:endParaRPr lang="en-US" sz="2000" dirty="0">
              <a:effectLst/>
              <a:latin typeface="SymbolMT"/>
            </a:endParaRPr>
          </a:p>
        </p:txBody>
      </p:sp>
    </p:spTree>
    <p:extLst>
      <p:ext uri="{BB962C8B-B14F-4D97-AF65-F5344CB8AC3E}">
        <p14:creationId xmlns:p14="http://schemas.microsoft.com/office/powerpoint/2010/main" val="876182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ED4AD1E-6E98-B83D-CBAB-A5D04266B3F0}"/>
              </a:ext>
            </a:extLst>
          </p:cNvPr>
          <p:cNvSpPr>
            <a:spLocks noGrp="1"/>
          </p:cNvSpPr>
          <p:nvPr>
            <p:ph type="title"/>
          </p:nvPr>
        </p:nvSpPr>
        <p:spPr>
          <a:xfrm>
            <a:off x="905484" y="1065749"/>
            <a:ext cx="3748810" cy="4726502"/>
          </a:xfrm>
        </p:spPr>
        <p:txBody>
          <a:bodyPr>
            <a:normAutofit/>
          </a:bodyPr>
          <a:lstStyle/>
          <a:p>
            <a:r>
              <a:rPr lang="en-US" dirty="0"/>
              <a:t>Literature review</a:t>
            </a:r>
          </a:p>
        </p:txBody>
      </p:sp>
      <p:sp>
        <p:nvSpPr>
          <p:cNvPr id="3" name="Content Placeholder 2">
            <a:extLst>
              <a:ext uri="{FF2B5EF4-FFF2-40B4-BE49-F238E27FC236}">
                <a16:creationId xmlns:a16="http://schemas.microsoft.com/office/drawing/2014/main" id="{4D6DC24E-146C-556E-2FB5-3743FB9FAFD3}"/>
              </a:ext>
            </a:extLst>
          </p:cNvPr>
          <p:cNvSpPr>
            <a:spLocks noGrp="1"/>
          </p:cNvSpPr>
          <p:nvPr>
            <p:ph idx="1"/>
          </p:nvPr>
        </p:nvSpPr>
        <p:spPr>
          <a:xfrm>
            <a:off x="6400800" y="713313"/>
            <a:ext cx="4953000" cy="5431376"/>
          </a:xfrm>
        </p:spPr>
        <p:txBody>
          <a:bodyPr anchor="ctr">
            <a:normAutofit/>
          </a:bodyPr>
          <a:lstStyle/>
          <a:p>
            <a:pPr marL="0" indent="0">
              <a:buNone/>
            </a:pPr>
            <a:r>
              <a:rPr lang="en-US" sz="2000" b="1"/>
              <a:t>Unsupervised Learning</a:t>
            </a:r>
          </a:p>
          <a:p>
            <a:pPr marL="0" indent="0">
              <a:buNone/>
            </a:pPr>
            <a:endParaRPr lang="en-ZA" sz="2000" b="1">
              <a:latin typeface="SymbolMT"/>
            </a:endParaRPr>
          </a:p>
          <a:p>
            <a:pPr marL="0" indent="0">
              <a:buNone/>
            </a:pPr>
            <a:endParaRPr lang="en-ZA" sz="2000" b="1">
              <a:latin typeface="SymbolMT"/>
            </a:endParaRPr>
          </a:p>
          <a:p>
            <a:pPr marL="0" indent="0">
              <a:buNone/>
            </a:pPr>
            <a:r>
              <a:rPr lang="en-US" sz="2000">
                <a:effectLst/>
                <a:latin typeface="SymbolMT"/>
              </a:rPr>
              <a:t>Unsupervised learning can be further classified into two types, which are:</a:t>
            </a:r>
          </a:p>
          <a:p>
            <a:r>
              <a:rPr lang="en-US" sz="2000">
                <a:latin typeface="SymbolMT"/>
              </a:rPr>
              <a:t>Clustering </a:t>
            </a:r>
          </a:p>
          <a:p>
            <a:r>
              <a:rPr lang="en-US" sz="2000">
                <a:effectLst/>
                <a:latin typeface="SymbolMT"/>
              </a:rPr>
              <a:t>Association</a:t>
            </a:r>
          </a:p>
          <a:p>
            <a:pPr marL="0" indent="0">
              <a:buNone/>
            </a:pPr>
            <a:endParaRPr lang="en-US" sz="2000">
              <a:effectLst/>
              <a:latin typeface="SymbolMT"/>
            </a:endParaRPr>
          </a:p>
        </p:txBody>
      </p:sp>
    </p:spTree>
    <p:extLst>
      <p:ext uri="{BB962C8B-B14F-4D97-AF65-F5344CB8AC3E}">
        <p14:creationId xmlns:p14="http://schemas.microsoft.com/office/powerpoint/2010/main" val="76894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ED4AD1E-6E98-B83D-CBAB-A5D04266B3F0}"/>
              </a:ext>
            </a:extLst>
          </p:cNvPr>
          <p:cNvSpPr>
            <a:spLocks noGrp="1"/>
          </p:cNvSpPr>
          <p:nvPr>
            <p:ph type="title"/>
          </p:nvPr>
        </p:nvSpPr>
        <p:spPr>
          <a:xfrm>
            <a:off x="905484" y="1065749"/>
            <a:ext cx="3748810" cy="4726502"/>
          </a:xfrm>
        </p:spPr>
        <p:txBody>
          <a:bodyPr>
            <a:normAutofit/>
          </a:bodyPr>
          <a:lstStyle/>
          <a:p>
            <a:r>
              <a:rPr lang="en-US" dirty="0"/>
              <a:t>Literature review</a:t>
            </a:r>
          </a:p>
        </p:txBody>
      </p:sp>
      <p:sp>
        <p:nvSpPr>
          <p:cNvPr id="3" name="Content Placeholder 2">
            <a:extLst>
              <a:ext uri="{FF2B5EF4-FFF2-40B4-BE49-F238E27FC236}">
                <a16:creationId xmlns:a16="http://schemas.microsoft.com/office/drawing/2014/main" id="{4D6DC24E-146C-556E-2FB5-3743FB9FAFD3}"/>
              </a:ext>
            </a:extLst>
          </p:cNvPr>
          <p:cNvSpPr>
            <a:spLocks noGrp="1"/>
          </p:cNvSpPr>
          <p:nvPr>
            <p:ph idx="1"/>
          </p:nvPr>
        </p:nvSpPr>
        <p:spPr>
          <a:xfrm>
            <a:off x="6400800" y="713313"/>
            <a:ext cx="4953000" cy="5431376"/>
          </a:xfrm>
        </p:spPr>
        <p:txBody>
          <a:bodyPr anchor="ctr">
            <a:normAutofit/>
          </a:bodyPr>
          <a:lstStyle/>
          <a:p>
            <a:pPr marL="0" indent="0">
              <a:buNone/>
            </a:pPr>
            <a:r>
              <a:rPr lang="en-US" sz="2000" b="1"/>
              <a:t>Unsupervised Learning</a:t>
            </a:r>
          </a:p>
          <a:p>
            <a:pPr marL="0" indent="0">
              <a:buNone/>
            </a:pPr>
            <a:endParaRPr lang="en-ZA" sz="2000" b="1">
              <a:latin typeface="SymbolMT"/>
            </a:endParaRPr>
          </a:p>
          <a:p>
            <a:pPr marL="0" indent="0">
              <a:buNone/>
            </a:pPr>
            <a:endParaRPr lang="en-ZA" sz="2000" b="1">
              <a:latin typeface="SymbolMT"/>
            </a:endParaRPr>
          </a:p>
          <a:p>
            <a:pPr marL="0" indent="0">
              <a:buNone/>
            </a:pPr>
            <a:r>
              <a:rPr lang="en-ZA" sz="2000">
                <a:effectLst/>
                <a:latin typeface="Times New Roman" panose="02020603050405020304" pitchFamily="18" charset="0"/>
                <a:ea typeface="Times New Roman" panose="02020603050405020304" pitchFamily="18" charset="0"/>
              </a:rPr>
              <a:t>a) Clustering</a:t>
            </a:r>
          </a:p>
          <a:p>
            <a:pPr marL="0" indent="0">
              <a:buNone/>
            </a:pPr>
            <a:r>
              <a:rPr lang="en-ZA" sz="2000">
                <a:effectLst/>
                <a:latin typeface="Calibri" panose="020F0502020204030204" pitchFamily="34" charset="0"/>
                <a:ea typeface="Times New Roman" panose="02020603050405020304" pitchFamily="18" charset="0"/>
                <a:cs typeface="Times New Roman" panose="02020603050405020304" pitchFamily="18" charset="0"/>
              </a:rPr>
              <a:t>Some of the popular clustering algorithms are given below:</a:t>
            </a:r>
          </a:p>
          <a:p>
            <a:pPr marL="0" indent="0">
              <a:buNone/>
            </a:pPr>
            <a:endParaRPr lang="en-ZA" sz="2000">
              <a:effectLst/>
              <a:latin typeface="Times New Roman" panose="02020603050405020304" pitchFamily="18" charset="0"/>
              <a:ea typeface="Times New Roman" panose="02020603050405020304" pitchFamily="18" charset="0"/>
            </a:endParaRPr>
          </a:p>
          <a:p>
            <a:pPr marL="342900" lvl="0" indent="-342900">
              <a:spcBef>
                <a:spcPts val="300"/>
              </a:spcBef>
              <a:buSzPts val="1000"/>
              <a:buFont typeface="Courier New" panose="02070309020205020404" pitchFamily="49" charset="0"/>
              <a:buChar char="o"/>
              <a:tabLst>
                <a:tab pos="457200" algn="l"/>
              </a:tabLst>
            </a:pPr>
            <a:r>
              <a:rPr lang="en-ZA" sz="2000">
                <a:effectLst/>
                <a:latin typeface="Calibri" panose="020F0502020204030204" pitchFamily="34" charset="0"/>
                <a:ea typeface="Times New Roman" panose="02020603050405020304" pitchFamily="18" charset="0"/>
                <a:cs typeface="Times New Roman" panose="02020603050405020304" pitchFamily="18" charset="0"/>
              </a:rPr>
              <a:t>K-Means Clustering algorithm</a:t>
            </a:r>
            <a:endParaRPr lang="en-ZA" sz="20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Bef>
                <a:spcPts val="300"/>
              </a:spcBef>
              <a:buSzPts val="1000"/>
              <a:buFont typeface="Courier New" panose="02070309020205020404" pitchFamily="49" charset="0"/>
              <a:buChar char="o"/>
              <a:tabLst>
                <a:tab pos="457200" algn="l"/>
              </a:tabLst>
            </a:pPr>
            <a:r>
              <a:rPr lang="en-ZA" sz="2000">
                <a:effectLst/>
                <a:latin typeface="Calibri" panose="020F0502020204030204" pitchFamily="34" charset="0"/>
                <a:ea typeface="Times New Roman" panose="02020603050405020304" pitchFamily="18" charset="0"/>
                <a:cs typeface="Times New Roman" panose="02020603050405020304" pitchFamily="18" charset="0"/>
              </a:rPr>
              <a:t>Mean-shift algorithm</a:t>
            </a:r>
            <a:endParaRPr lang="en-ZA" sz="20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Bef>
                <a:spcPts val="300"/>
              </a:spcBef>
              <a:buSzPts val="1000"/>
              <a:buFont typeface="Courier New" panose="02070309020205020404" pitchFamily="49" charset="0"/>
              <a:buChar char="o"/>
              <a:tabLst>
                <a:tab pos="457200" algn="l"/>
              </a:tabLst>
            </a:pPr>
            <a:r>
              <a:rPr lang="en-ZA" sz="2000">
                <a:effectLst/>
                <a:latin typeface="Calibri" panose="020F0502020204030204" pitchFamily="34" charset="0"/>
                <a:ea typeface="Times New Roman" panose="02020603050405020304" pitchFamily="18" charset="0"/>
                <a:cs typeface="Times New Roman" panose="02020603050405020304" pitchFamily="18" charset="0"/>
              </a:rPr>
              <a:t>DBSCAN Algorithm</a:t>
            </a:r>
            <a:endParaRPr lang="en-ZA" sz="20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Bef>
                <a:spcPts val="300"/>
              </a:spcBef>
              <a:buSzPts val="1000"/>
              <a:buFont typeface="Courier New" panose="02070309020205020404" pitchFamily="49" charset="0"/>
              <a:buChar char="o"/>
              <a:tabLst>
                <a:tab pos="457200" algn="l"/>
              </a:tabLst>
            </a:pPr>
            <a:r>
              <a:rPr lang="en-ZA" sz="2000">
                <a:effectLst/>
                <a:latin typeface="Calibri" panose="020F0502020204030204" pitchFamily="34" charset="0"/>
                <a:ea typeface="Times New Roman" panose="02020603050405020304" pitchFamily="18" charset="0"/>
                <a:cs typeface="Times New Roman" panose="02020603050405020304" pitchFamily="18" charset="0"/>
              </a:rPr>
              <a:t>Principal Component Analysis</a:t>
            </a:r>
            <a:endParaRPr lang="en-ZA" sz="20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Bef>
                <a:spcPts val="300"/>
              </a:spcBef>
              <a:buSzPts val="1000"/>
              <a:buFont typeface="Courier New" panose="02070309020205020404" pitchFamily="49" charset="0"/>
              <a:buChar char="o"/>
              <a:tabLst>
                <a:tab pos="457200" algn="l"/>
              </a:tabLst>
            </a:pPr>
            <a:r>
              <a:rPr lang="en-ZA" sz="2000">
                <a:effectLst/>
                <a:latin typeface="Calibri" panose="020F0502020204030204" pitchFamily="34" charset="0"/>
                <a:ea typeface="Times New Roman" panose="02020603050405020304" pitchFamily="18" charset="0"/>
                <a:cs typeface="Times New Roman" panose="02020603050405020304" pitchFamily="18" charset="0"/>
              </a:rPr>
              <a:t>Independent Component Analysis</a:t>
            </a:r>
            <a:endParaRPr lang="en-ZA" sz="20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7048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ED4AD1E-6E98-B83D-CBAB-A5D04266B3F0}"/>
              </a:ext>
            </a:extLst>
          </p:cNvPr>
          <p:cNvSpPr>
            <a:spLocks noGrp="1"/>
          </p:cNvSpPr>
          <p:nvPr>
            <p:ph type="title"/>
          </p:nvPr>
        </p:nvSpPr>
        <p:spPr>
          <a:xfrm>
            <a:off x="905484" y="1065749"/>
            <a:ext cx="3748810" cy="4726502"/>
          </a:xfrm>
        </p:spPr>
        <p:txBody>
          <a:bodyPr>
            <a:normAutofit/>
          </a:bodyPr>
          <a:lstStyle/>
          <a:p>
            <a:r>
              <a:rPr lang="en-US" dirty="0"/>
              <a:t>Literature review</a:t>
            </a:r>
          </a:p>
        </p:txBody>
      </p:sp>
      <p:sp>
        <p:nvSpPr>
          <p:cNvPr id="3" name="Content Placeholder 2">
            <a:extLst>
              <a:ext uri="{FF2B5EF4-FFF2-40B4-BE49-F238E27FC236}">
                <a16:creationId xmlns:a16="http://schemas.microsoft.com/office/drawing/2014/main" id="{4D6DC24E-146C-556E-2FB5-3743FB9FAFD3}"/>
              </a:ext>
            </a:extLst>
          </p:cNvPr>
          <p:cNvSpPr>
            <a:spLocks noGrp="1"/>
          </p:cNvSpPr>
          <p:nvPr>
            <p:ph idx="1"/>
          </p:nvPr>
        </p:nvSpPr>
        <p:spPr>
          <a:xfrm>
            <a:off x="6400800" y="713313"/>
            <a:ext cx="4953000" cy="5431376"/>
          </a:xfrm>
        </p:spPr>
        <p:txBody>
          <a:bodyPr anchor="ctr">
            <a:normAutofit/>
          </a:bodyPr>
          <a:lstStyle/>
          <a:p>
            <a:pPr marL="0" indent="0">
              <a:buNone/>
            </a:pPr>
            <a:r>
              <a:rPr lang="en-US" sz="2000" b="1"/>
              <a:t>Unsupervised Learning</a:t>
            </a:r>
          </a:p>
          <a:p>
            <a:pPr marL="0" indent="0">
              <a:buNone/>
            </a:pPr>
            <a:endParaRPr lang="en-ZA" sz="2000" b="1">
              <a:latin typeface="SymbolMT"/>
            </a:endParaRPr>
          </a:p>
          <a:p>
            <a:pPr marL="0" indent="0">
              <a:buNone/>
            </a:pPr>
            <a:endParaRPr lang="en-ZA" sz="2000" b="1">
              <a:latin typeface="SymbolMT"/>
            </a:endParaRPr>
          </a:p>
          <a:p>
            <a:pPr marL="0" indent="0">
              <a:buNone/>
            </a:pPr>
            <a:r>
              <a:rPr lang="en-ZA" sz="2000">
                <a:effectLst/>
                <a:latin typeface="Times New Roman" panose="02020603050405020304" pitchFamily="18" charset="0"/>
                <a:ea typeface="Times New Roman" panose="02020603050405020304" pitchFamily="18" charset="0"/>
              </a:rPr>
              <a:t>b) Association</a:t>
            </a:r>
          </a:p>
          <a:p>
            <a:pPr marL="0" indent="0">
              <a:buNone/>
            </a:pPr>
            <a:r>
              <a:rPr lang="en-ZA" sz="2000">
                <a:effectLst/>
                <a:latin typeface="Calibri" panose="020F0502020204030204" pitchFamily="34" charset="0"/>
                <a:ea typeface="Times New Roman" panose="02020603050405020304" pitchFamily="18" charset="0"/>
                <a:cs typeface="Times New Roman" panose="02020603050405020304" pitchFamily="18" charset="0"/>
              </a:rPr>
              <a:t>The main aim of this learning algorithm is to find the dependency of one data item on another data item and map those variables accordingly so that it can generate maximum profit. </a:t>
            </a:r>
          </a:p>
          <a:p>
            <a:pPr marL="0" indent="0">
              <a:buNone/>
            </a:pPr>
            <a:r>
              <a:rPr lang="en-ZA" sz="2000">
                <a:effectLst/>
                <a:latin typeface="Calibri" panose="020F0502020204030204" pitchFamily="34" charset="0"/>
                <a:ea typeface="Times New Roman" panose="02020603050405020304" pitchFamily="18" charset="0"/>
                <a:cs typeface="Times New Roman" panose="02020603050405020304" pitchFamily="18" charset="0"/>
              </a:rPr>
              <a:t>This algorithm is mainly applied in Market Basket analysis, Web usage mining, continuous production, etc [3].</a:t>
            </a:r>
            <a:endParaRPr lang="en-ZA" sz="20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99803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ED4AD1E-6E98-B83D-CBAB-A5D04266B3F0}"/>
              </a:ext>
            </a:extLst>
          </p:cNvPr>
          <p:cNvSpPr>
            <a:spLocks noGrp="1"/>
          </p:cNvSpPr>
          <p:nvPr>
            <p:ph type="title"/>
          </p:nvPr>
        </p:nvSpPr>
        <p:spPr>
          <a:xfrm>
            <a:off x="905484" y="1065749"/>
            <a:ext cx="3748810" cy="4726502"/>
          </a:xfrm>
        </p:spPr>
        <p:txBody>
          <a:bodyPr>
            <a:normAutofit/>
          </a:bodyPr>
          <a:lstStyle/>
          <a:p>
            <a:r>
              <a:rPr lang="en-US" dirty="0"/>
              <a:t>Literature review</a:t>
            </a:r>
          </a:p>
        </p:txBody>
      </p:sp>
      <p:sp>
        <p:nvSpPr>
          <p:cNvPr id="3" name="Content Placeholder 2">
            <a:extLst>
              <a:ext uri="{FF2B5EF4-FFF2-40B4-BE49-F238E27FC236}">
                <a16:creationId xmlns:a16="http://schemas.microsoft.com/office/drawing/2014/main" id="{4D6DC24E-146C-556E-2FB5-3743FB9FAFD3}"/>
              </a:ext>
            </a:extLst>
          </p:cNvPr>
          <p:cNvSpPr>
            <a:spLocks noGrp="1"/>
          </p:cNvSpPr>
          <p:nvPr>
            <p:ph idx="1"/>
          </p:nvPr>
        </p:nvSpPr>
        <p:spPr>
          <a:xfrm>
            <a:off x="6400800" y="713313"/>
            <a:ext cx="4953000" cy="5431376"/>
          </a:xfrm>
        </p:spPr>
        <p:txBody>
          <a:bodyPr anchor="ctr">
            <a:normAutofit/>
          </a:bodyPr>
          <a:lstStyle/>
          <a:p>
            <a:pPr marL="0" indent="0">
              <a:buNone/>
            </a:pPr>
            <a:r>
              <a:rPr lang="en-US" sz="2000" b="1"/>
              <a:t>Unsupervised Learning</a:t>
            </a:r>
          </a:p>
          <a:p>
            <a:pPr marL="0" indent="0">
              <a:buNone/>
            </a:pPr>
            <a:endParaRPr lang="en-ZA" sz="2000" b="1">
              <a:latin typeface="SymbolMT"/>
            </a:endParaRPr>
          </a:p>
          <a:p>
            <a:pPr marL="0" indent="0">
              <a:buNone/>
            </a:pPr>
            <a:endParaRPr lang="en-ZA" sz="2000" b="1">
              <a:latin typeface="SymbolMT"/>
            </a:endParaRPr>
          </a:p>
          <a:p>
            <a:pPr marL="0" indent="0">
              <a:buNone/>
            </a:pPr>
            <a:r>
              <a:rPr lang="en-ZA" sz="2000">
                <a:latin typeface="Calibri" panose="020F0502020204030204" pitchFamily="34" charset="0"/>
                <a:cs typeface="Times New Roman" panose="02020603050405020304" pitchFamily="18" charset="0"/>
              </a:rPr>
              <a:t>b) Association</a:t>
            </a:r>
          </a:p>
          <a:p>
            <a:pPr marL="0" indent="0">
              <a:buNone/>
            </a:pPr>
            <a:endParaRPr lang="en-ZA" sz="2000">
              <a:latin typeface="Calibri" panose="020F0502020204030204" pitchFamily="34" charset="0"/>
              <a:cs typeface="Times New Roman" panose="02020603050405020304" pitchFamily="18" charset="0"/>
            </a:endParaRPr>
          </a:p>
          <a:p>
            <a:pPr marL="0" indent="0">
              <a:buNone/>
            </a:pPr>
            <a:r>
              <a:rPr lang="en-ZA" sz="2000">
                <a:effectLst/>
                <a:latin typeface="Calibri" panose="020F0502020204030204" pitchFamily="34" charset="0"/>
                <a:ea typeface="Times New Roman" panose="02020603050405020304" pitchFamily="18" charset="0"/>
                <a:cs typeface="Times New Roman" panose="02020603050405020304" pitchFamily="18" charset="0"/>
              </a:rPr>
              <a:t>Some popular algorithms of Association rule learning are:</a:t>
            </a:r>
            <a:endParaRPr lang="en-ZA" sz="2000">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pPr>
            <a:r>
              <a:rPr lang="en-ZA" sz="2000">
                <a:effectLst/>
                <a:latin typeface="Calibri" panose="020F0502020204030204" pitchFamily="34" charset="0"/>
                <a:ea typeface="Times New Roman" panose="02020603050405020304" pitchFamily="18" charset="0"/>
                <a:cs typeface="Times New Roman" panose="02020603050405020304" pitchFamily="18" charset="0"/>
              </a:rPr>
              <a:t>Apriori Algorithm</a:t>
            </a:r>
            <a:endParaRPr lang="en-ZA" sz="2000">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pPr>
            <a:r>
              <a:rPr lang="en-ZA" sz="2000">
                <a:effectLst/>
                <a:latin typeface="Calibri" panose="020F0502020204030204" pitchFamily="34" charset="0"/>
                <a:ea typeface="Times New Roman" panose="02020603050405020304" pitchFamily="18" charset="0"/>
                <a:cs typeface="Times New Roman" panose="02020603050405020304" pitchFamily="18" charset="0"/>
              </a:rPr>
              <a:t>Eclat</a:t>
            </a:r>
            <a:endParaRPr lang="en-ZA" sz="2000">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pPr>
            <a:r>
              <a:rPr lang="en-ZA" sz="2000">
                <a:effectLst/>
                <a:latin typeface="Calibri" panose="020F0502020204030204" pitchFamily="34" charset="0"/>
                <a:ea typeface="Times New Roman" panose="02020603050405020304" pitchFamily="18" charset="0"/>
                <a:cs typeface="Times New Roman" panose="02020603050405020304" pitchFamily="18" charset="0"/>
              </a:rPr>
              <a:t>FP-growth algorithm</a:t>
            </a:r>
            <a:endParaRPr lang="en-ZA" sz="20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03222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B12106-BE51-FCEA-F0BB-A4F59CA5C0E3}"/>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 More aims</a:t>
            </a:r>
          </a:p>
        </p:txBody>
      </p:sp>
      <p:sp>
        <p:nvSpPr>
          <p:cNvPr id="3" name="Content Placeholder 2">
            <a:extLst>
              <a:ext uri="{FF2B5EF4-FFF2-40B4-BE49-F238E27FC236}">
                <a16:creationId xmlns:a16="http://schemas.microsoft.com/office/drawing/2014/main" id="{2A2626C1-07A9-3306-AE09-61882677E631}"/>
              </a:ext>
            </a:extLst>
          </p:cNvPr>
          <p:cNvSpPr>
            <a:spLocks noGrp="1"/>
          </p:cNvSpPr>
          <p:nvPr>
            <p:ph idx="1"/>
          </p:nvPr>
        </p:nvSpPr>
        <p:spPr>
          <a:xfrm>
            <a:off x="1957987" y="2431765"/>
            <a:ext cx="8276026" cy="3320031"/>
          </a:xfrm>
        </p:spPr>
        <p:txBody>
          <a:bodyPr anchor="ctr">
            <a:normAutofit/>
          </a:bodyPr>
          <a:lstStyle/>
          <a:p>
            <a:pPr marL="0" indent="0">
              <a:buNone/>
            </a:pPr>
            <a:r>
              <a:rPr lang="en-ZA" sz="16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As discussed in the literature review, there are four types of machine learning methods name:</a:t>
            </a:r>
          </a:p>
          <a:p>
            <a:r>
              <a:rPr lang="en-ZA" sz="1600">
                <a:solidFill>
                  <a:schemeClr val="tx1">
                    <a:lumMod val="85000"/>
                    <a:lumOff val="15000"/>
                  </a:schemeClr>
                </a:solidFill>
                <a:latin typeface="Calibri" panose="020F0502020204030204" pitchFamily="34" charset="0"/>
                <a:ea typeface="Times New Roman" panose="02020603050405020304" pitchFamily="18" charset="0"/>
                <a:cs typeface="Times New Roman" panose="02020603050405020304" pitchFamily="18" charset="0"/>
              </a:rPr>
              <a:t>S</a:t>
            </a:r>
            <a:r>
              <a:rPr lang="en-ZA" sz="16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upervised</a:t>
            </a:r>
          </a:p>
          <a:p>
            <a:r>
              <a:rPr lang="en-ZA" sz="16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unsupervised</a:t>
            </a:r>
          </a:p>
          <a:p>
            <a:r>
              <a:rPr lang="en-ZA" sz="16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semi-supervised </a:t>
            </a:r>
          </a:p>
          <a:p>
            <a:r>
              <a:rPr lang="en-ZA" sz="1600">
                <a:solidFill>
                  <a:schemeClr val="tx1">
                    <a:lumMod val="85000"/>
                    <a:lumOff val="15000"/>
                  </a:schemeClr>
                </a:solidFill>
                <a:latin typeface="Calibri" panose="020F0502020204030204" pitchFamily="34" charset="0"/>
                <a:ea typeface="Times New Roman" panose="02020603050405020304" pitchFamily="18" charset="0"/>
                <a:cs typeface="Times New Roman" panose="02020603050405020304" pitchFamily="18" charset="0"/>
              </a:rPr>
              <a:t>R</a:t>
            </a:r>
            <a:r>
              <a:rPr lang="en-ZA" sz="16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einforced. </a:t>
            </a:r>
          </a:p>
          <a:p>
            <a:pPr marL="0" indent="0">
              <a:buNone/>
            </a:pPr>
            <a:endParaRPr lang="en-ZA" sz="16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600">
                <a:solidFill>
                  <a:schemeClr val="tx1">
                    <a:lumMod val="85000"/>
                    <a:lumOff val="15000"/>
                  </a:schemeClr>
                </a:solidFill>
              </a:rPr>
              <a:t>For this project I will only focus on supervised learning and unsupervised learning.</a:t>
            </a:r>
          </a:p>
          <a:p>
            <a:pPr marL="0" indent="0">
              <a:buNone/>
            </a:pPr>
            <a:endParaRPr lang="en-US" sz="1600">
              <a:solidFill>
                <a:schemeClr val="tx1">
                  <a:lumMod val="85000"/>
                  <a:lumOff val="15000"/>
                </a:schemeClr>
              </a:solidFill>
            </a:endParaRPr>
          </a:p>
          <a:p>
            <a:pPr marL="0" indent="0">
              <a:buNone/>
            </a:pPr>
            <a:r>
              <a:rPr lang="en-ZA" sz="16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The goal is to compare the two different machine learning methods to see which one works best for the project.</a:t>
            </a:r>
            <a:endParaRPr lang="en-ZA" sz="16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0" indent="0">
              <a:buNone/>
            </a:pPr>
            <a:endParaRPr lang="en-US" sz="16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737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060596-F311-A250-5F33-FB385DE90127}"/>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Unsupervised learning</a:t>
            </a:r>
          </a:p>
        </p:txBody>
      </p:sp>
      <p:sp>
        <p:nvSpPr>
          <p:cNvPr id="3" name="Content Placeholder 2">
            <a:extLst>
              <a:ext uri="{FF2B5EF4-FFF2-40B4-BE49-F238E27FC236}">
                <a16:creationId xmlns:a16="http://schemas.microsoft.com/office/drawing/2014/main" id="{38D5FB71-08EA-8FBC-18D0-26589CF715FE}"/>
              </a:ext>
            </a:extLst>
          </p:cNvPr>
          <p:cNvSpPr>
            <a:spLocks noGrp="1"/>
          </p:cNvSpPr>
          <p:nvPr>
            <p:ph idx="1"/>
          </p:nvPr>
        </p:nvSpPr>
        <p:spPr>
          <a:xfrm>
            <a:off x="1957987" y="2431765"/>
            <a:ext cx="8276026" cy="3320031"/>
          </a:xfrm>
        </p:spPr>
        <p:txBody>
          <a:bodyPr anchor="ctr">
            <a:normAutofit/>
          </a:bodyPr>
          <a:lstStyle/>
          <a:p>
            <a:pPr marL="0" indent="0">
              <a:buNone/>
            </a:pPr>
            <a:r>
              <a:rPr lang="en-ZA" sz="2000">
                <a:solidFill>
                  <a:schemeClr val="tx1">
                    <a:lumMod val="85000"/>
                    <a:lumOff val="15000"/>
                  </a:schemeClr>
                </a:solidFill>
                <a:effectLst/>
                <a:latin typeface="Calibri" panose="020F0502020204030204" pitchFamily="34" charset="0"/>
              </a:rPr>
              <a:t>The steps that will be followed for unsupervised learning are: </a:t>
            </a:r>
            <a:endParaRPr lang="en-ZA" sz="2000">
              <a:solidFill>
                <a:schemeClr val="tx1">
                  <a:lumMod val="85000"/>
                  <a:lumOff val="15000"/>
                </a:schemeClr>
              </a:solidFill>
            </a:endParaRPr>
          </a:p>
          <a:p>
            <a:pPr>
              <a:buFont typeface="Arial" panose="020B0604020202020204" pitchFamily="34" charset="0"/>
              <a:buChar char="•"/>
            </a:pPr>
            <a:r>
              <a:rPr lang="en-ZA" sz="2000">
                <a:solidFill>
                  <a:schemeClr val="tx1">
                    <a:lumMod val="85000"/>
                    <a:lumOff val="15000"/>
                  </a:schemeClr>
                </a:solidFill>
                <a:effectLst/>
                <a:latin typeface="Calibri" panose="020F0502020204030204" pitchFamily="34" charset="0"/>
              </a:rPr>
              <a:t>Choose a clustering algorithm </a:t>
            </a:r>
            <a:endParaRPr lang="en-ZA" sz="2000">
              <a:solidFill>
                <a:schemeClr val="tx1">
                  <a:lumMod val="85000"/>
                  <a:lumOff val="15000"/>
                </a:schemeClr>
              </a:solidFill>
              <a:effectLst/>
              <a:latin typeface="SymbolMT"/>
            </a:endParaRPr>
          </a:p>
          <a:p>
            <a:pPr>
              <a:buFont typeface="Arial" panose="020B0604020202020204" pitchFamily="34" charset="0"/>
              <a:buChar char="•"/>
            </a:pPr>
            <a:r>
              <a:rPr lang="en-ZA" sz="2000">
                <a:solidFill>
                  <a:schemeClr val="tx1">
                    <a:lumMod val="85000"/>
                    <a:lumOff val="15000"/>
                  </a:schemeClr>
                </a:solidFill>
                <a:effectLst/>
                <a:latin typeface="Calibri" panose="020F0502020204030204" pitchFamily="34" charset="0"/>
              </a:rPr>
              <a:t>Test the algorithm </a:t>
            </a:r>
            <a:endParaRPr lang="en-ZA" sz="2000">
              <a:solidFill>
                <a:schemeClr val="tx1">
                  <a:lumMod val="85000"/>
                  <a:lumOff val="15000"/>
                </a:schemeClr>
              </a:solidFill>
              <a:effectLst/>
              <a:latin typeface="SymbolMT"/>
            </a:endParaRPr>
          </a:p>
          <a:p>
            <a:pPr>
              <a:buFont typeface="Arial" panose="020B0604020202020204" pitchFamily="34" charset="0"/>
              <a:buChar char="•"/>
            </a:pPr>
            <a:r>
              <a:rPr lang="en-ZA" sz="2000">
                <a:solidFill>
                  <a:schemeClr val="tx1">
                    <a:lumMod val="85000"/>
                    <a:lumOff val="15000"/>
                  </a:schemeClr>
                </a:solidFill>
                <a:effectLst/>
                <a:latin typeface="Calibri" panose="020F0502020204030204" pitchFamily="34" charset="0"/>
              </a:rPr>
              <a:t>Optimize and test the algorithm </a:t>
            </a:r>
            <a:endParaRPr lang="en-ZA" sz="2000">
              <a:solidFill>
                <a:schemeClr val="tx1">
                  <a:lumMod val="85000"/>
                  <a:lumOff val="15000"/>
                </a:schemeClr>
              </a:solidFill>
              <a:effectLst/>
              <a:latin typeface="SymbolMT"/>
            </a:endParaRPr>
          </a:p>
          <a:p>
            <a:pPr marL="0" indent="0">
              <a:buNone/>
            </a:pPr>
            <a:endParaRPr lang="en-US" sz="20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433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060596-F311-A250-5F33-FB385DE90127}"/>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Unsupervised learning</a:t>
            </a:r>
          </a:p>
        </p:txBody>
      </p:sp>
      <p:sp>
        <p:nvSpPr>
          <p:cNvPr id="3" name="Content Placeholder 2">
            <a:extLst>
              <a:ext uri="{FF2B5EF4-FFF2-40B4-BE49-F238E27FC236}">
                <a16:creationId xmlns:a16="http://schemas.microsoft.com/office/drawing/2014/main" id="{38D5FB71-08EA-8FBC-18D0-26589CF715FE}"/>
              </a:ext>
            </a:extLst>
          </p:cNvPr>
          <p:cNvSpPr>
            <a:spLocks noGrp="1"/>
          </p:cNvSpPr>
          <p:nvPr>
            <p:ph idx="1"/>
          </p:nvPr>
        </p:nvSpPr>
        <p:spPr>
          <a:xfrm>
            <a:off x="1957987" y="2431765"/>
            <a:ext cx="8276026" cy="3320031"/>
          </a:xfrm>
        </p:spPr>
        <p:txBody>
          <a:bodyPr anchor="ctr">
            <a:normAutofit/>
          </a:bodyPr>
          <a:lstStyle/>
          <a:p>
            <a:pPr marL="0" indent="0">
              <a:buNone/>
            </a:pPr>
            <a:r>
              <a:rPr lang="en-ZA" sz="17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The list of clustering algorithms that I will pick from are:</a:t>
            </a:r>
            <a:endParaRPr lang="en-ZA" sz="17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ZA" sz="17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KMeans</a:t>
            </a:r>
            <a:endParaRPr lang="en-ZA" sz="17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ZA" sz="17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MiniBatchKMeans</a:t>
            </a:r>
            <a:endParaRPr lang="en-ZA" sz="17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ZA" sz="17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DBSCAN</a:t>
            </a:r>
            <a:endParaRPr lang="en-ZA" sz="17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ZA" sz="17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Agglomerative</a:t>
            </a:r>
            <a:endParaRPr lang="en-ZA" sz="17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ZA" sz="17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MeanShift</a:t>
            </a:r>
            <a:endParaRPr lang="en-ZA" sz="17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ZA" sz="17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Birch</a:t>
            </a:r>
            <a:endParaRPr lang="en-ZA" sz="17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ZA" sz="17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Optics</a:t>
            </a:r>
            <a:endParaRPr lang="en-ZA" sz="17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ZA" sz="17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GaussianMixture</a:t>
            </a:r>
            <a:endParaRPr lang="en-ZA" sz="17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0" indent="0">
              <a:buNone/>
            </a:pPr>
            <a:endParaRPr lang="en-US" sz="17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3894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060596-F311-A250-5F33-FB385DE90127}"/>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Unsupervised learning</a:t>
            </a:r>
          </a:p>
        </p:txBody>
      </p:sp>
      <p:sp>
        <p:nvSpPr>
          <p:cNvPr id="3" name="Content Placeholder 2">
            <a:extLst>
              <a:ext uri="{FF2B5EF4-FFF2-40B4-BE49-F238E27FC236}">
                <a16:creationId xmlns:a16="http://schemas.microsoft.com/office/drawing/2014/main" id="{38D5FB71-08EA-8FBC-18D0-26589CF715FE}"/>
              </a:ext>
            </a:extLst>
          </p:cNvPr>
          <p:cNvSpPr>
            <a:spLocks noGrp="1"/>
          </p:cNvSpPr>
          <p:nvPr>
            <p:ph idx="1"/>
          </p:nvPr>
        </p:nvSpPr>
        <p:spPr>
          <a:xfrm>
            <a:off x="1957987" y="2431765"/>
            <a:ext cx="8276026" cy="3320031"/>
          </a:xfrm>
        </p:spPr>
        <p:txBody>
          <a:bodyPr anchor="ctr">
            <a:normAutofit/>
          </a:bodyPr>
          <a:lstStyle/>
          <a:p>
            <a:pPr marL="0" indent="0">
              <a:buNone/>
            </a:pPr>
            <a:r>
              <a:rPr lang="en-ZA" sz="20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The method for selecting the best clustering algorithm is:</a:t>
            </a: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0" lvl="0" indent="0">
              <a:buNone/>
              <a:tabLst>
                <a:tab pos="457200" algn="l"/>
              </a:tabLst>
            </a:pPr>
            <a:r>
              <a:rPr lang="en-ZA" sz="20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1. Perform exploratory data analysis. By analysing the pair plot of the clustering algorithms.</a:t>
            </a: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0" indent="0">
              <a:buNone/>
            </a:pPr>
            <a:endParaRPr lang="en-US" sz="20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581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chine in a laboratory">
            <a:extLst>
              <a:ext uri="{FF2B5EF4-FFF2-40B4-BE49-F238E27FC236}">
                <a16:creationId xmlns:a16="http://schemas.microsoft.com/office/drawing/2014/main" id="{18479A1A-C06E-0511-FAA6-01E32804DB2E}"/>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20F6DA-9771-8AC5-0527-A0D79509448F}"/>
              </a:ext>
            </a:extLst>
          </p:cNvPr>
          <p:cNvSpPr>
            <a:spLocks noGrp="1"/>
          </p:cNvSpPr>
          <p:nvPr>
            <p:ph type="title"/>
          </p:nvPr>
        </p:nvSpPr>
        <p:spPr>
          <a:xfrm>
            <a:off x="477980" y="1122362"/>
            <a:ext cx="5922820" cy="2052959"/>
          </a:xfrm>
        </p:spPr>
        <p:txBody>
          <a:bodyPr vert="horz" lIns="91440" tIns="45720" rIns="91440" bIns="45720" rtlCol="0" anchor="b">
            <a:normAutofit/>
          </a:bodyPr>
          <a:lstStyle/>
          <a:p>
            <a:pPr algn="ctr"/>
            <a:r>
              <a:rPr lang="en-US" sz="2600" b="1" dirty="0">
                <a:effectLst/>
              </a:rPr>
              <a:t>	Machine-learning 		clustering approaches </a:t>
            </a:r>
            <a:br>
              <a:rPr lang="en-US" sz="2600" b="1" dirty="0">
                <a:effectLst/>
              </a:rPr>
            </a:br>
            <a:r>
              <a:rPr lang="en-US" sz="2600" b="1" dirty="0">
                <a:effectLst/>
              </a:rPr>
              <a:t>	      for automated processing of    		stress-strain data in Python </a:t>
            </a:r>
            <a:endParaRPr lang="en-US" sz="2600" dirty="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2740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Diagram, engineering drawing&#10;&#10;Description automatically generated">
            <a:extLst>
              <a:ext uri="{FF2B5EF4-FFF2-40B4-BE49-F238E27FC236}">
                <a16:creationId xmlns:a16="http://schemas.microsoft.com/office/drawing/2014/main" id="{81A90E9D-00D1-54FB-5CE8-4812EC91B6FD}"/>
              </a:ext>
            </a:extLst>
          </p:cNvPr>
          <p:cNvPicPr>
            <a:picLocks noGrp="1" noChangeAspect="1"/>
          </p:cNvPicPr>
          <p:nvPr>
            <p:ph idx="1"/>
          </p:nvPr>
        </p:nvPicPr>
        <p:blipFill>
          <a:blip r:embed="rId2"/>
          <a:stretch>
            <a:fillRect/>
          </a:stretch>
        </p:blipFill>
        <p:spPr>
          <a:xfrm>
            <a:off x="1251594" y="643466"/>
            <a:ext cx="9688812" cy="5571067"/>
          </a:xfrm>
          <a:prstGeom prst="rect">
            <a:avLst/>
          </a:prstGeom>
        </p:spPr>
      </p:pic>
    </p:spTree>
    <p:extLst>
      <p:ext uri="{BB962C8B-B14F-4D97-AF65-F5344CB8AC3E}">
        <p14:creationId xmlns:p14="http://schemas.microsoft.com/office/powerpoint/2010/main" val="3251420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060596-F311-A250-5F33-FB385DE90127}"/>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Unsupervised learning</a:t>
            </a:r>
          </a:p>
        </p:txBody>
      </p:sp>
      <p:sp>
        <p:nvSpPr>
          <p:cNvPr id="3" name="Content Placeholder 2">
            <a:extLst>
              <a:ext uri="{FF2B5EF4-FFF2-40B4-BE49-F238E27FC236}">
                <a16:creationId xmlns:a16="http://schemas.microsoft.com/office/drawing/2014/main" id="{38D5FB71-08EA-8FBC-18D0-26589CF715FE}"/>
              </a:ext>
            </a:extLst>
          </p:cNvPr>
          <p:cNvSpPr>
            <a:spLocks noGrp="1"/>
          </p:cNvSpPr>
          <p:nvPr>
            <p:ph idx="1"/>
          </p:nvPr>
        </p:nvSpPr>
        <p:spPr>
          <a:xfrm>
            <a:off x="1957987" y="2431765"/>
            <a:ext cx="8276026" cy="3320031"/>
          </a:xfrm>
        </p:spPr>
        <p:txBody>
          <a:bodyPr anchor="ctr">
            <a:normAutofit/>
          </a:bodyPr>
          <a:lstStyle/>
          <a:p>
            <a:pPr marL="0" indent="0">
              <a:buNone/>
            </a:pPr>
            <a:r>
              <a:rPr lang="en-ZA" sz="20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The method for selecting the best clustering algorithm is:</a:t>
            </a: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342900" lvl="0" indent="-342900">
              <a:buAutoNum type="arabicPeriod"/>
              <a:tabLst>
                <a:tab pos="457200" algn="l"/>
              </a:tabLst>
            </a:pPr>
            <a:r>
              <a:rPr lang="en-ZA" sz="20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Perform exploratory data analysis. By analysing the pair plot of the clustering algorithms.</a:t>
            </a:r>
          </a:p>
          <a:p>
            <a:pPr marL="0" lvl="0" indent="0">
              <a:buNone/>
              <a:tabLst>
                <a:tab pos="457200" algn="l"/>
              </a:tabLst>
            </a:pPr>
            <a:r>
              <a:rPr lang="en-ZA" sz="20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2. Develop a rating systems out of 10. To see which clustering algorithms are able to cluster the spurious data       points together.</a:t>
            </a: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0" lvl="0" indent="0">
              <a:buNone/>
              <a:tabLst>
                <a:tab pos="457200" algn="l"/>
              </a:tabLst>
            </a:pPr>
            <a:r>
              <a:rPr lang="en-ZA" sz="20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3.  Pass multiple tests through the clustering algorithms.</a:t>
            </a: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0" lvl="0" indent="0">
              <a:buNone/>
              <a:tabLst>
                <a:tab pos="457200" algn="l"/>
              </a:tabLst>
            </a:pPr>
            <a:r>
              <a:rPr lang="en-ZA" sz="200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rPr>
              <a:t>4.  Develop a rating system out of 10. To see which clustering algorithm, perform best under different tests. Choose the best clustering algorithm that will be tested and optimized.</a:t>
            </a: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0" lvl="0" indent="0">
              <a:buNone/>
              <a:tabLst>
                <a:tab pos="457200" algn="l"/>
              </a:tabLst>
            </a:pP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0" indent="0">
              <a:buNone/>
            </a:pPr>
            <a:endParaRPr lang="en-US" sz="20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234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060596-F311-A250-5F33-FB385DE90127}"/>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Unsupervised learning</a:t>
            </a:r>
          </a:p>
        </p:txBody>
      </p:sp>
      <p:sp>
        <p:nvSpPr>
          <p:cNvPr id="3" name="Content Placeholder 2">
            <a:extLst>
              <a:ext uri="{FF2B5EF4-FFF2-40B4-BE49-F238E27FC236}">
                <a16:creationId xmlns:a16="http://schemas.microsoft.com/office/drawing/2014/main" id="{38D5FB71-08EA-8FBC-18D0-26589CF715FE}"/>
              </a:ext>
            </a:extLst>
          </p:cNvPr>
          <p:cNvSpPr>
            <a:spLocks noGrp="1"/>
          </p:cNvSpPr>
          <p:nvPr>
            <p:ph idx="1"/>
          </p:nvPr>
        </p:nvSpPr>
        <p:spPr>
          <a:xfrm>
            <a:off x="1957987" y="2431765"/>
            <a:ext cx="8276026" cy="3320031"/>
          </a:xfrm>
        </p:spPr>
        <p:txBody>
          <a:bodyPr anchor="ctr">
            <a:normAutofit/>
          </a:bodyPr>
          <a:lstStyle/>
          <a:p>
            <a:pPr marL="0" indent="0">
              <a:buNone/>
            </a:pPr>
            <a:r>
              <a:rPr lang="en-ZA" sz="2000">
                <a:solidFill>
                  <a:schemeClr val="tx1">
                    <a:lumMod val="85000"/>
                    <a:lumOff val="15000"/>
                  </a:schemeClr>
                </a:solidFill>
                <a:effectLst/>
                <a:latin typeface="Calibri" panose="020F0502020204030204" pitchFamily="34" charset="0"/>
                <a:ea typeface="Times New Roman" panose="02020603050405020304" pitchFamily="18" charset="0"/>
              </a:rPr>
              <a:t>The rating systems will be used to eliminate the clustering algorithms that do not fit the criteria. </a:t>
            </a: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0" indent="0">
              <a:buNone/>
            </a:pPr>
            <a:r>
              <a:rPr lang="en-ZA" sz="2000">
                <a:solidFill>
                  <a:schemeClr val="tx1">
                    <a:lumMod val="85000"/>
                    <a:lumOff val="15000"/>
                  </a:schemeClr>
                </a:solidFill>
                <a:effectLst/>
                <a:latin typeface="Calibri" panose="020F0502020204030204" pitchFamily="34" charset="0"/>
                <a:ea typeface="Times New Roman" panose="02020603050405020304" pitchFamily="18" charset="0"/>
              </a:rPr>
              <a:t>There are two criteria:</a:t>
            </a: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ZA" sz="2000">
                <a:solidFill>
                  <a:schemeClr val="tx1">
                    <a:lumMod val="85000"/>
                    <a:lumOff val="15000"/>
                  </a:schemeClr>
                </a:solidFill>
                <a:effectLst/>
                <a:latin typeface="Calibri" panose="020F0502020204030204" pitchFamily="34" charset="0"/>
                <a:ea typeface="Times New Roman" panose="02020603050405020304" pitchFamily="18" charset="0"/>
              </a:rPr>
              <a:t>Able to cluster spurious data in beginning </a:t>
            </a: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ZA" sz="2000">
                <a:solidFill>
                  <a:schemeClr val="tx1">
                    <a:lumMod val="85000"/>
                    <a:lumOff val="15000"/>
                  </a:schemeClr>
                </a:solidFill>
                <a:effectLst/>
                <a:latin typeface="Calibri" panose="020F0502020204030204" pitchFamily="34" charset="0"/>
                <a:ea typeface="Times New Roman" panose="02020603050405020304" pitchFamily="18" charset="0"/>
              </a:rPr>
              <a:t>Able to cluster spurious data at the end</a:t>
            </a: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0" lvl="0" indent="0">
              <a:buNone/>
              <a:tabLst>
                <a:tab pos="457200" algn="l"/>
              </a:tabLst>
            </a:pP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0" indent="0">
              <a:buNone/>
            </a:pPr>
            <a:endParaRPr lang="en-US" sz="20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9267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31">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50" name="Freeform: Shape 33">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35">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2" name="Freeform: Shape 37">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4" name="Content Placeholder 3">
            <a:extLst>
              <a:ext uri="{FF2B5EF4-FFF2-40B4-BE49-F238E27FC236}">
                <a16:creationId xmlns:a16="http://schemas.microsoft.com/office/drawing/2014/main" id="{D9480531-4ECC-9581-05BF-B071643C2063}"/>
              </a:ext>
            </a:extLst>
          </p:cNvPr>
          <p:cNvGraphicFramePr>
            <a:graphicFrameLocks noGrp="1"/>
          </p:cNvGraphicFramePr>
          <p:nvPr>
            <p:ph idx="1"/>
            <p:extLst>
              <p:ext uri="{D42A27DB-BD31-4B8C-83A1-F6EECF244321}">
                <p14:modId xmlns:p14="http://schemas.microsoft.com/office/powerpoint/2010/main" val="2477183669"/>
              </p:ext>
            </p:extLst>
          </p:nvPr>
        </p:nvGraphicFramePr>
        <p:xfrm>
          <a:off x="2117317" y="847637"/>
          <a:ext cx="7957367" cy="3908610"/>
        </p:xfrm>
        <a:graphic>
          <a:graphicData uri="http://schemas.openxmlformats.org/drawingml/2006/table">
            <a:tbl>
              <a:tblPr firstRow="1" firstCol="1" bandRow="1">
                <a:noFill/>
                <a:tableStyleId>{5C22544A-7EE6-4342-B048-85BDC9FD1C3A}</a:tableStyleId>
              </a:tblPr>
              <a:tblGrid>
                <a:gridCol w="2147493">
                  <a:extLst>
                    <a:ext uri="{9D8B030D-6E8A-4147-A177-3AD203B41FA5}">
                      <a16:colId xmlns:a16="http://schemas.microsoft.com/office/drawing/2014/main" val="2243025365"/>
                    </a:ext>
                  </a:extLst>
                </a:gridCol>
                <a:gridCol w="2007568">
                  <a:extLst>
                    <a:ext uri="{9D8B030D-6E8A-4147-A177-3AD203B41FA5}">
                      <a16:colId xmlns:a16="http://schemas.microsoft.com/office/drawing/2014/main" val="3759910767"/>
                    </a:ext>
                  </a:extLst>
                </a:gridCol>
                <a:gridCol w="2072419">
                  <a:extLst>
                    <a:ext uri="{9D8B030D-6E8A-4147-A177-3AD203B41FA5}">
                      <a16:colId xmlns:a16="http://schemas.microsoft.com/office/drawing/2014/main" val="3216966621"/>
                    </a:ext>
                  </a:extLst>
                </a:gridCol>
                <a:gridCol w="1729887">
                  <a:extLst>
                    <a:ext uri="{9D8B030D-6E8A-4147-A177-3AD203B41FA5}">
                      <a16:colId xmlns:a16="http://schemas.microsoft.com/office/drawing/2014/main" val="1201218738"/>
                    </a:ext>
                  </a:extLst>
                </a:gridCol>
              </a:tblGrid>
              <a:tr h="596074">
                <a:tc>
                  <a:txBody>
                    <a:bodyPr/>
                    <a:lstStyle/>
                    <a:p>
                      <a:r>
                        <a:rPr lang="en-ZA" sz="1200" b="1">
                          <a:solidFill>
                            <a:srgbClr val="FFFFFF"/>
                          </a:solidFill>
                          <a:effectLst/>
                        </a:rPr>
                        <a:t>Clustering algorithm</a:t>
                      </a:r>
                      <a:endParaRPr lang="en-ZA" sz="12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ZA" sz="1200" b="1">
                          <a:solidFill>
                            <a:srgbClr val="FFFFFF"/>
                          </a:solidFill>
                          <a:effectLst/>
                        </a:rPr>
                        <a:t>cluster spurious data in beginning</a:t>
                      </a:r>
                      <a:endParaRPr lang="en-ZA" sz="12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ZA" sz="1200" b="1">
                          <a:solidFill>
                            <a:srgbClr val="FFFFFF"/>
                          </a:solidFill>
                          <a:effectLst/>
                        </a:rPr>
                        <a:t>cluster spurious data at the end</a:t>
                      </a:r>
                      <a:endParaRPr lang="en-ZA" sz="12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ZA" sz="1200" b="1">
                          <a:solidFill>
                            <a:srgbClr val="FFFFFF"/>
                          </a:solidFill>
                          <a:effectLst/>
                        </a:rPr>
                        <a:t>Total rating</a:t>
                      </a:r>
                      <a:endParaRPr lang="en-ZA" sz="12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001345925"/>
                  </a:ext>
                </a:extLst>
              </a:tr>
              <a:tr h="414067">
                <a:tc>
                  <a:txBody>
                    <a:bodyPr/>
                    <a:lstStyle/>
                    <a:p>
                      <a:r>
                        <a:rPr lang="en-ZA" sz="1200" b="1" dirty="0">
                          <a:solidFill>
                            <a:srgbClr val="FFFFFF"/>
                          </a:solidFill>
                          <a:effectLst/>
                        </a:rPr>
                        <a:t>KMeans</a:t>
                      </a:r>
                      <a:endParaRPr lang="en-ZA" sz="12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r>
                        <a:rPr lang="en-ZA" sz="1200">
                          <a:solidFill>
                            <a:schemeClr val="tx1">
                              <a:lumMod val="85000"/>
                              <a:lumOff val="15000"/>
                            </a:schemeClr>
                          </a:solidFill>
                          <a:effectLst/>
                        </a:rPr>
                        <a:t>7</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ZA" sz="1200">
                          <a:solidFill>
                            <a:schemeClr val="tx1">
                              <a:lumMod val="85000"/>
                              <a:lumOff val="15000"/>
                            </a:schemeClr>
                          </a:solidFill>
                          <a:effectLst/>
                        </a:rPr>
                        <a:t>5</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ZA" sz="1200">
                          <a:solidFill>
                            <a:schemeClr val="tx1">
                              <a:lumMod val="85000"/>
                              <a:lumOff val="15000"/>
                            </a:schemeClr>
                          </a:solidFill>
                          <a:effectLst/>
                        </a:rPr>
                        <a:t>12</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816415773"/>
                  </a:ext>
                </a:extLst>
              </a:tr>
              <a:tr h="414067">
                <a:tc>
                  <a:txBody>
                    <a:bodyPr/>
                    <a:lstStyle/>
                    <a:p>
                      <a:r>
                        <a:rPr lang="en-ZA" sz="1200" b="1">
                          <a:solidFill>
                            <a:srgbClr val="FFFFFF"/>
                          </a:solidFill>
                          <a:effectLst/>
                        </a:rPr>
                        <a:t>MiniBatchKMeans</a:t>
                      </a:r>
                      <a:endParaRPr lang="en-ZA" sz="12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r>
                        <a:rPr lang="en-ZA" sz="1200">
                          <a:solidFill>
                            <a:schemeClr val="tx1">
                              <a:lumMod val="85000"/>
                              <a:lumOff val="15000"/>
                            </a:schemeClr>
                          </a:solidFill>
                          <a:effectLst/>
                        </a:rPr>
                        <a:t>8</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ZA" sz="1200">
                          <a:solidFill>
                            <a:schemeClr val="tx1">
                              <a:lumMod val="85000"/>
                              <a:lumOff val="15000"/>
                            </a:schemeClr>
                          </a:solidFill>
                          <a:effectLst/>
                        </a:rPr>
                        <a:t>6</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ZA" sz="1200">
                          <a:solidFill>
                            <a:schemeClr val="tx1">
                              <a:lumMod val="85000"/>
                              <a:lumOff val="15000"/>
                            </a:schemeClr>
                          </a:solidFill>
                          <a:effectLst/>
                        </a:rPr>
                        <a:t>14</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33383761"/>
                  </a:ext>
                </a:extLst>
              </a:tr>
              <a:tr h="414067">
                <a:tc>
                  <a:txBody>
                    <a:bodyPr/>
                    <a:lstStyle/>
                    <a:p>
                      <a:r>
                        <a:rPr lang="en-ZA" sz="1200" b="1">
                          <a:solidFill>
                            <a:srgbClr val="FFFFFF"/>
                          </a:solidFill>
                          <a:effectLst/>
                        </a:rPr>
                        <a:t>DBSCAN</a:t>
                      </a:r>
                      <a:endParaRPr lang="en-ZA" sz="12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r>
                        <a:rPr lang="en-ZA" sz="1200">
                          <a:solidFill>
                            <a:schemeClr val="tx1">
                              <a:lumMod val="85000"/>
                              <a:lumOff val="15000"/>
                            </a:schemeClr>
                          </a:solidFill>
                          <a:effectLst/>
                        </a:rPr>
                        <a:t>10</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ZA" sz="1200">
                          <a:solidFill>
                            <a:schemeClr val="tx1">
                              <a:lumMod val="85000"/>
                              <a:lumOff val="15000"/>
                            </a:schemeClr>
                          </a:solidFill>
                          <a:effectLst/>
                        </a:rPr>
                        <a:t>8</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ZA" sz="1200">
                          <a:solidFill>
                            <a:schemeClr val="tx1">
                              <a:lumMod val="85000"/>
                              <a:lumOff val="15000"/>
                            </a:schemeClr>
                          </a:solidFill>
                          <a:effectLst/>
                        </a:rPr>
                        <a:t>18</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743681294"/>
                  </a:ext>
                </a:extLst>
              </a:tr>
              <a:tr h="414067">
                <a:tc>
                  <a:txBody>
                    <a:bodyPr/>
                    <a:lstStyle/>
                    <a:p>
                      <a:r>
                        <a:rPr lang="en-ZA" sz="1200" b="1">
                          <a:solidFill>
                            <a:srgbClr val="FFFFFF"/>
                          </a:solidFill>
                          <a:effectLst/>
                        </a:rPr>
                        <a:t>Agglomerative</a:t>
                      </a:r>
                      <a:endParaRPr lang="en-ZA" sz="12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r>
                        <a:rPr lang="en-ZA" sz="1200">
                          <a:solidFill>
                            <a:schemeClr val="tx1">
                              <a:lumMod val="85000"/>
                              <a:lumOff val="15000"/>
                            </a:schemeClr>
                          </a:solidFill>
                          <a:effectLst/>
                        </a:rPr>
                        <a:t>9</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ZA" sz="1200">
                          <a:solidFill>
                            <a:schemeClr val="tx1">
                              <a:lumMod val="85000"/>
                              <a:lumOff val="15000"/>
                            </a:schemeClr>
                          </a:solidFill>
                          <a:effectLst/>
                        </a:rPr>
                        <a:t>3</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ZA" sz="1200">
                          <a:solidFill>
                            <a:schemeClr val="tx1">
                              <a:lumMod val="85000"/>
                              <a:lumOff val="15000"/>
                            </a:schemeClr>
                          </a:solidFill>
                          <a:effectLst/>
                        </a:rPr>
                        <a:t>12</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827957745"/>
                  </a:ext>
                </a:extLst>
              </a:tr>
              <a:tr h="414067">
                <a:tc>
                  <a:txBody>
                    <a:bodyPr/>
                    <a:lstStyle/>
                    <a:p>
                      <a:r>
                        <a:rPr lang="en-ZA" sz="1200" b="1">
                          <a:solidFill>
                            <a:srgbClr val="FFFFFF"/>
                          </a:solidFill>
                          <a:effectLst/>
                        </a:rPr>
                        <a:t>MeanShift</a:t>
                      </a:r>
                      <a:endParaRPr lang="en-ZA" sz="12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r>
                        <a:rPr lang="en-ZA" sz="1200">
                          <a:solidFill>
                            <a:schemeClr val="tx1">
                              <a:lumMod val="85000"/>
                              <a:lumOff val="15000"/>
                            </a:schemeClr>
                          </a:solidFill>
                          <a:effectLst/>
                        </a:rPr>
                        <a:t>9</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ZA" sz="1200">
                          <a:solidFill>
                            <a:schemeClr val="tx1">
                              <a:lumMod val="85000"/>
                              <a:lumOff val="15000"/>
                            </a:schemeClr>
                          </a:solidFill>
                          <a:effectLst/>
                        </a:rPr>
                        <a:t>7</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ZA" sz="1200">
                          <a:solidFill>
                            <a:schemeClr val="tx1">
                              <a:lumMod val="85000"/>
                              <a:lumOff val="15000"/>
                            </a:schemeClr>
                          </a:solidFill>
                          <a:effectLst/>
                        </a:rPr>
                        <a:t>16</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930052408"/>
                  </a:ext>
                </a:extLst>
              </a:tr>
              <a:tr h="414067">
                <a:tc>
                  <a:txBody>
                    <a:bodyPr/>
                    <a:lstStyle/>
                    <a:p>
                      <a:r>
                        <a:rPr lang="en-ZA" sz="1200" b="1">
                          <a:solidFill>
                            <a:srgbClr val="FFFFFF"/>
                          </a:solidFill>
                          <a:effectLst/>
                        </a:rPr>
                        <a:t>Birch</a:t>
                      </a:r>
                      <a:endParaRPr lang="en-ZA" sz="12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r>
                        <a:rPr lang="en-ZA" sz="1200">
                          <a:solidFill>
                            <a:schemeClr val="tx1">
                              <a:lumMod val="85000"/>
                              <a:lumOff val="15000"/>
                            </a:schemeClr>
                          </a:solidFill>
                          <a:effectLst/>
                        </a:rPr>
                        <a:t>8</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ZA" sz="1200">
                          <a:solidFill>
                            <a:schemeClr val="tx1">
                              <a:lumMod val="85000"/>
                              <a:lumOff val="15000"/>
                            </a:schemeClr>
                          </a:solidFill>
                          <a:effectLst/>
                        </a:rPr>
                        <a:t>7</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ZA" sz="1200">
                          <a:solidFill>
                            <a:schemeClr val="tx1">
                              <a:lumMod val="85000"/>
                              <a:lumOff val="15000"/>
                            </a:schemeClr>
                          </a:solidFill>
                          <a:effectLst/>
                        </a:rPr>
                        <a:t>15</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4016349434"/>
                  </a:ext>
                </a:extLst>
              </a:tr>
              <a:tr h="414067">
                <a:tc>
                  <a:txBody>
                    <a:bodyPr/>
                    <a:lstStyle/>
                    <a:p>
                      <a:r>
                        <a:rPr lang="en-ZA" sz="1200" b="1">
                          <a:solidFill>
                            <a:srgbClr val="FFFFFF"/>
                          </a:solidFill>
                          <a:effectLst/>
                        </a:rPr>
                        <a:t>Optics</a:t>
                      </a:r>
                      <a:endParaRPr lang="en-ZA" sz="12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r>
                        <a:rPr lang="en-ZA" sz="1200">
                          <a:solidFill>
                            <a:schemeClr val="tx1">
                              <a:lumMod val="85000"/>
                              <a:lumOff val="15000"/>
                            </a:schemeClr>
                          </a:solidFill>
                          <a:effectLst/>
                        </a:rPr>
                        <a:t>1</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ZA" sz="1200">
                          <a:solidFill>
                            <a:schemeClr val="tx1">
                              <a:lumMod val="85000"/>
                              <a:lumOff val="15000"/>
                            </a:schemeClr>
                          </a:solidFill>
                          <a:effectLst/>
                        </a:rPr>
                        <a:t>0</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ZA" sz="1200">
                          <a:solidFill>
                            <a:schemeClr val="tx1">
                              <a:lumMod val="85000"/>
                              <a:lumOff val="15000"/>
                            </a:schemeClr>
                          </a:solidFill>
                          <a:effectLst/>
                        </a:rPr>
                        <a:t>1</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579753408"/>
                  </a:ext>
                </a:extLst>
              </a:tr>
              <a:tr h="414067">
                <a:tc>
                  <a:txBody>
                    <a:bodyPr/>
                    <a:lstStyle/>
                    <a:p>
                      <a:r>
                        <a:rPr lang="en-ZA" sz="1200" b="1">
                          <a:solidFill>
                            <a:srgbClr val="FFFFFF"/>
                          </a:solidFill>
                          <a:effectLst/>
                        </a:rPr>
                        <a:t>GaussianMixture</a:t>
                      </a:r>
                      <a:endParaRPr lang="en-ZA" sz="12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r>
                        <a:rPr lang="en-ZA" sz="1200">
                          <a:solidFill>
                            <a:schemeClr val="tx1">
                              <a:lumMod val="85000"/>
                              <a:lumOff val="15000"/>
                            </a:schemeClr>
                          </a:solidFill>
                          <a:effectLst/>
                        </a:rPr>
                        <a:t>9</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ZA" sz="1200">
                          <a:solidFill>
                            <a:schemeClr val="tx1">
                              <a:lumMod val="85000"/>
                              <a:lumOff val="15000"/>
                            </a:schemeClr>
                          </a:solidFill>
                          <a:effectLst/>
                        </a:rPr>
                        <a:t>8</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ZA" sz="1200">
                          <a:solidFill>
                            <a:schemeClr val="tx1">
                              <a:lumMod val="85000"/>
                              <a:lumOff val="15000"/>
                            </a:schemeClr>
                          </a:solidFill>
                          <a:effectLst/>
                        </a:rPr>
                        <a:t>17</a:t>
                      </a:r>
                      <a:endParaRPr lang="en-ZA" sz="12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0632" marR="102379" marT="102379" marB="102379">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308788820"/>
                  </a:ext>
                </a:extLst>
              </a:tr>
            </a:tbl>
          </a:graphicData>
        </a:graphic>
      </p:graphicFrame>
    </p:spTree>
    <p:extLst>
      <p:ext uri="{BB962C8B-B14F-4D97-AF65-F5344CB8AC3E}">
        <p14:creationId xmlns:p14="http://schemas.microsoft.com/office/powerpoint/2010/main" val="127378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060596-F311-A250-5F33-FB385DE90127}"/>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Unsupervised learning</a:t>
            </a:r>
          </a:p>
        </p:txBody>
      </p:sp>
      <p:sp>
        <p:nvSpPr>
          <p:cNvPr id="18" name="Content Placeholder 2">
            <a:extLst>
              <a:ext uri="{FF2B5EF4-FFF2-40B4-BE49-F238E27FC236}">
                <a16:creationId xmlns:a16="http://schemas.microsoft.com/office/drawing/2014/main" id="{38D5FB71-08EA-8FBC-18D0-26589CF715FE}"/>
              </a:ext>
            </a:extLst>
          </p:cNvPr>
          <p:cNvSpPr>
            <a:spLocks noGrp="1"/>
          </p:cNvSpPr>
          <p:nvPr>
            <p:ph idx="1"/>
          </p:nvPr>
        </p:nvSpPr>
        <p:spPr>
          <a:xfrm>
            <a:off x="1957987" y="2431765"/>
            <a:ext cx="8276026" cy="3320031"/>
          </a:xfrm>
        </p:spPr>
        <p:txBody>
          <a:bodyPr anchor="ctr">
            <a:normAutofit/>
          </a:bodyPr>
          <a:lstStyle/>
          <a:p>
            <a:pPr marL="0" indent="0">
              <a:buNone/>
            </a:pPr>
            <a:r>
              <a:rPr lang="en-ZA" sz="2000">
                <a:solidFill>
                  <a:schemeClr val="tx1">
                    <a:lumMod val="85000"/>
                    <a:lumOff val="15000"/>
                  </a:schemeClr>
                </a:solidFill>
                <a:effectLst/>
                <a:latin typeface="Calibri" panose="020F0502020204030204" pitchFamily="34" charset="0"/>
                <a:ea typeface="Times New Roman" panose="02020603050405020304" pitchFamily="18" charset="0"/>
              </a:rPr>
              <a:t>Thus, the eliminated clustering algorithms are the following:</a:t>
            </a:r>
          </a:p>
          <a:p>
            <a:pPr marL="0" indent="0">
              <a:buNone/>
            </a:pP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ZA" sz="2000">
                <a:solidFill>
                  <a:schemeClr val="tx1">
                    <a:lumMod val="85000"/>
                    <a:lumOff val="15000"/>
                  </a:schemeClr>
                </a:solidFill>
                <a:effectLst/>
                <a:latin typeface="Calibri" panose="020F0502020204030204" pitchFamily="34" charset="0"/>
                <a:ea typeface="Times New Roman" panose="02020603050405020304" pitchFamily="18" charset="0"/>
              </a:rPr>
              <a:t>KMeans (Total rating of 12)</a:t>
            </a: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ZA" sz="2000">
                <a:solidFill>
                  <a:schemeClr val="tx1">
                    <a:lumMod val="85000"/>
                    <a:lumOff val="15000"/>
                  </a:schemeClr>
                </a:solidFill>
                <a:effectLst/>
                <a:latin typeface="Calibri" panose="020F0502020204030204" pitchFamily="34" charset="0"/>
                <a:ea typeface="Times New Roman" panose="02020603050405020304" pitchFamily="18" charset="0"/>
              </a:rPr>
              <a:t>Agglomerative (Total rating of 12)</a:t>
            </a: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ZA" sz="2000">
                <a:solidFill>
                  <a:schemeClr val="tx1">
                    <a:lumMod val="85000"/>
                    <a:lumOff val="15000"/>
                  </a:schemeClr>
                </a:solidFill>
                <a:effectLst/>
                <a:latin typeface="Calibri" panose="020F0502020204030204" pitchFamily="34" charset="0"/>
                <a:ea typeface="Times New Roman" panose="02020603050405020304" pitchFamily="18" charset="0"/>
              </a:rPr>
              <a:t>Optics (Total rating of 1)</a:t>
            </a: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0" lvl="0" indent="0">
              <a:buNone/>
              <a:tabLst>
                <a:tab pos="457200" algn="l"/>
              </a:tabLst>
            </a:pP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0" indent="0">
              <a:buNone/>
            </a:pPr>
            <a:r>
              <a:rPr lang="en-ZA" sz="2000">
                <a:solidFill>
                  <a:schemeClr val="tx1">
                    <a:lumMod val="85000"/>
                    <a:lumOff val="15000"/>
                  </a:schemeClr>
                </a:solidFill>
                <a:effectLst/>
                <a:latin typeface="Calibri" panose="020F0502020204030204" pitchFamily="34" charset="0"/>
                <a:ea typeface="Times New Roman" panose="02020603050405020304" pitchFamily="18" charset="0"/>
              </a:rPr>
              <a:t>The next step is to pass multiple test through the algorithms and see which one gets the highest total rating score. </a:t>
            </a:r>
          </a:p>
          <a:p>
            <a:pPr marL="0" indent="0">
              <a:buNone/>
            </a:pPr>
            <a:endParaRPr lang="en-US" sz="2000">
              <a:solidFill>
                <a:schemeClr val="tx1">
                  <a:lumMod val="85000"/>
                  <a:lumOff val="15000"/>
                </a:schemeClr>
              </a:solidFill>
            </a:endParaRPr>
          </a:p>
        </p:txBody>
      </p:sp>
      <p:sp>
        <p:nvSpPr>
          <p:cNvPr id="19"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8757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2CC4BDB-5B81-4023-B967-7DF04BC13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252B8AB-9741-98D1-623E-2E57FCC058BF}"/>
              </a:ext>
            </a:extLst>
          </p:cNvPr>
          <p:cNvPicPr>
            <a:picLocks noGrp="1" noChangeAspect="1"/>
          </p:cNvPicPr>
          <p:nvPr>
            <p:ph idx="1"/>
          </p:nvPr>
        </p:nvPicPr>
        <p:blipFill rotWithShape="1">
          <a:blip r:embed="rId2"/>
          <a:srcRect r="-1" b="6633"/>
          <a:stretch/>
        </p:blipFill>
        <p:spPr>
          <a:xfrm>
            <a:off x="2" y="10"/>
            <a:ext cx="12191271" cy="6857989"/>
          </a:xfrm>
          <a:custGeom>
            <a:avLst/>
            <a:gdLst/>
            <a:ahLst/>
            <a:cxnLst/>
            <a:rect l="l" t="t" r="r" b="b"/>
            <a:pathLst>
              <a:path w="12191271" h="6850048">
                <a:moveTo>
                  <a:pt x="636938" y="0"/>
                </a:moveTo>
                <a:lnTo>
                  <a:pt x="12191271" y="0"/>
                </a:lnTo>
                <a:lnTo>
                  <a:pt x="12191271" y="34"/>
                </a:lnTo>
                <a:lnTo>
                  <a:pt x="12188836" y="26696"/>
                </a:lnTo>
                <a:cubicBezTo>
                  <a:pt x="12159738" y="43228"/>
                  <a:pt x="12151834" y="118002"/>
                  <a:pt x="12131136" y="168244"/>
                </a:cubicBezTo>
                <a:cubicBezTo>
                  <a:pt x="12124808" y="199505"/>
                  <a:pt x="12149886" y="254732"/>
                  <a:pt x="12134482" y="260696"/>
                </a:cubicBezTo>
                <a:cubicBezTo>
                  <a:pt x="12141738" y="278745"/>
                  <a:pt x="12126232" y="287417"/>
                  <a:pt x="12123358" y="303160"/>
                </a:cubicBezTo>
                <a:cubicBezTo>
                  <a:pt x="12127622" y="318147"/>
                  <a:pt x="12122174" y="322795"/>
                  <a:pt x="12119930" y="334153"/>
                </a:cubicBezTo>
                <a:cubicBezTo>
                  <a:pt x="12122824" y="340739"/>
                  <a:pt x="12121652" y="350621"/>
                  <a:pt x="12117292" y="352523"/>
                </a:cubicBezTo>
                <a:cubicBezTo>
                  <a:pt x="12108502" y="344302"/>
                  <a:pt x="12109672" y="380554"/>
                  <a:pt x="12103022" y="380764"/>
                </a:cubicBezTo>
                <a:cubicBezTo>
                  <a:pt x="12099682" y="400323"/>
                  <a:pt x="12099092" y="490383"/>
                  <a:pt x="12087384" y="501357"/>
                </a:cubicBezTo>
                <a:cubicBezTo>
                  <a:pt x="12078470" y="540103"/>
                  <a:pt x="12088892" y="604695"/>
                  <a:pt x="12086884" y="621818"/>
                </a:cubicBezTo>
                <a:cubicBezTo>
                  <a:pt x="12103872" y="645808"/>
                  <a:pt x="12046274" y="710838"/>
                  <a:pt x="12037912" y="783603"/>
                </a:cubicBezTo>
                <a:cubicBezTo>
                  <a:pt x="12038728" y="794128"/>
                  <a:pt x="12038178" y="799388"/>
                  <a:pt x="12033652" y="800460"/>
                </a:cubicBezTo>
                <a:cubicBezTo>
                  <a:pt x="12030680" y="822866"/>
                  <a:pt x="12018000" y="839465"/>
                  <a:pt x="12021616" y="857543"/>
                </a:cubicBezTo>
                <a:cubicBezTo>
                  <a:pt x="12012916" y="850673"/>
                  <a:pt x="12020790" y="891755"/>
                  <a:pt x="12011726" y="892266"/>
                </a:cubicBezTo>
                <a:cubicBezTo>
                  <a:pt x="12007210" y="905052"/>
                  <a:pt x="11997872" y="927582"/>
                  <a:pt x="11994512" y="934260"/>
                </a:cubicBezTo>
                <a:lnTo>
                  <a:pt x="11991560" y="932336"/>
                </a:lnTo>
                <a:lnTo>
                  <a:pt x="11990514" y="940487"/>
                </a:lnTo>
                <a:lnTo>
                  <a:pt x="11988602" y="958836"/>
                </a:lnTo>
                <a:cubicBezTo>
                  <a:pt x="11985966" y="966456"/>
                  <a:pt x="11975758" y="977088"/>
                  <a:pt x="11974700" y="986207"/>
                </a:cubicBezTo>
                <a:cubicBezTo>
                  <a:pt x="11970938" y="1004735"/>
                  <a:pt x="11977876" y="1007075"/>
                  <a:pt x="11982258" y="1013556"/>
                </a:cubicBezTo>
                <a:cubicBezTo>
                  <a:pt x="11981214" y="1026451"/>
                  <a:pt x="11971950" y="1050442"/>
                  <a:pt x="11968448" y="1063580"/>
                </a:cubicBezTo>
                <a:cubicBezTo>
                  <a:pt x="11964708" y="1069989"/>
                  <a:pt x="11969836" y="1093522"/>
                  <a:pt x="11961240" y="1092388"/>
                </a:cubicBezTo>
                <a:cubicBezTo>
                  <a:pt x="11960426" y="1105603"/>
                  <a:pt x="11958786" y="1112923"/>
                  <a:pt x="11957400" y="1120089"/>
                </a:cubicBezTo>
                <a:lnTo>
                  <a:pt x="11952458" y="1136369"/>
                </a:lnTo>
                <a:cubicBezTo>
                  <a:pt x="11950090" y="1140925"/>
                  <a:pt x="11948538" y="1146011"/>
                  <a:pt x="11948726" y="1152132"/>
                </a:cubicBezTo>
                <a:lnTo>
                  <a:pt x="11949742" y="1158140"/>
                </a:lnTo>
                <a:lnTo>
                  <a:pt x="11948154" y="1158608"/>
                </a:lnTo>
                <a:cubicBezTo>
                  <a:pt x="11945686" y="1158803"/>
                  <a:pt x="11928734" y="1161056"/>
                  <a:pt x="11927260" y="1180442"/>
                </a:cubicBezTo>
                <a:cubicBezTo>
                  <a:pt x="11921496" y="1192709"/>
                  <a:pt x="11919204" y="1203402"/>
                  <a:pt x="11915994" y="1221353"/>
                </a:cubicBezTo>
                <a:cubicBezTo>
                  <a:pt x="11915516" y="1232713"/>
                  <a:pt x="11926308" y="1235102"/>
                  <a:pt x="11924388" y="1248604"/>
                </a:cubicBezTo>
                <a:cubicBezTo>
                  <a:pt x="11911346" y="1301115"/>
                  <a:pt x="11929638" y="1279167"/>
                  <a:pt x="11916648" y="1307095"/>
                </a:cubicBezTo>
                <a:cubicBezTo>
                  <a:pt x="11915436" y="1312439"/>
                  <a:pt x="11915606" y="1317191"/>
                  <a:pt x="11916360" y="1321583"/>
                </a:cubicBezTo>
                <a:lnTo>
                  <a:pt x="11918132" y="1328373"/>
                </a:lnTo>
                <a:lnTo>
                  <a:pt x="11911374" y="1349635"/>
                </a:lnTo>
                <a:cubicBezTo>
                  <a:pt x="11908688" y="1360345"/>
                  <a:pt x="11906470" y="1371840"/>
                  <a:pt x="11904778" y="1383852"/>
                </a:cubicBezTo>
                <a:cubicBezTo>
                  <a:pt x="11907652" y="1387748"/>
                  <a:pt x="11902226" y="1395665"/>
                  <a:pt x="11900890" y="1399838"/>
                </a:cubicBezTo>
                <a:cubicBezTo>
                  <a:pt x="11902940" y="1400643"/>
                  <a:pt x="11902928" y="1410976"/>
                  <a:pt x="11900874" y="1413889"/>
                </a:cubicBezTo>
                <a:cubicBezTo>
                  <a:pt x="11886092" y="1485537"/>
                  <a:pt x="11909474" y="1450776"/>
                  <a:pt x="11893500" y="1491153"/>
                </a:cubicBezTo>
                <a:cubicBezTo>
                  <a:pt x="11892154" y="1498399"/>
                  <a:pt x="11892622" y="1504376"/>
                  <a:pt x="11893858" y="1509677"/>
                </a:cubicBezTo>
                <a:lnTo>
                  <a:pt x="11897264" y="1519651"/>
                </a:lnTo>
                <a:lnTo>
                  <a:pt x="11895090" y="1525679"/>
                </a:lnTo>
                <a:cubicBezTo>
                  <a:pt x="11892484" y="1550498"/>
                  <a:pt x="11896104" y="1559433"/>
                  <a:pt x="11890274" y="1572282"/>
                </a:cubicBezTo>
                <a:cubicBezTo>
                  <a:pt x="11897250" y="1597020"/>
                  <a:pt x="11889764" y="1586796"/>
                  <a:pt x="11886744" y="1602539"/>
                </a:cubicBezTo>
                <a:cubicBezTo>
                  <a:pt x="11883642" y="1614697"/>
                  <a:pt x="11882502" y="1589859"/>
                  <a:pt x="11880728" y="1602238"/>
                </a:cubicBezTo>
                <a:cubicBezTo>
                  <a:pt x="11881720" y="1616707"/>
                  <a:pt x="11874476" y="1613372"/>
                  <a:pt x="11875940" y="1628576"/>
                </a:cubicBezTo>
                <a:cubicBezTo>
                  <a:pt x="11881788" y="1627172"/>
                  <a:pt x="11872080" y="1656092"/>
                  <a:pt x="11876794" y="1658841"/>
                </a:cubicBezTo>
                <a:lnTo>
                  <a:pt x="11876694" y="1659046"/>
                </a:lnTo>
                <a:cubicBezTo>
                  <a:pt x="11866634" y="1667627"/>
                  <a:pt x="11851866" y="1763404"/>
                  <a:pt x="11841806" y="1771984"/>
                </a:cubicBezTo>
                <a:cubicBezTo>
                  <a:pt x="11810410" y="1824881"/>
                  <a:pt x="11780100" y="1952023"/>
                  <a:pt x="11765636" y="2016516"/>
                </a:cubicBezTo>
                <a:cubicBezTo>
                  <a:pt x="11751172" y="2081009"/>
                  <a:pt x="11756430" y="2114985"/>
                  <a:pt x="11755018" y="2158942"/>
                </a:cubicBezTo>
                <a:lnTo>
                  <a:pt x="11756288" y="2240371"/>
                </a:lnTo>
                <a:lnTo>
                  <a:pt x="11751858" y="2253578"/>
                </a:lnTo>
                <a:cubicBezTo>
                  <a:pt x="11750642" y="2255242"/>
                  <a:pt x="11750294" y="2257858"/>
                  <a:pt x="11752262" y="2273603"/>
                </a:cubicBezTo>
                <a:cubicBezTo>
                  <a:pt x="11740738" y="2308149"/>
                  <a:pt x="11737736" y="2368195"/>
                  <a:pt x="11722998" y="2393147"/>
                </a:cubicBezTo>
                <a:cubicBezTo>
                  <a:pt x="11727870" y="2391170"/>
                  <a:pt x="11729790" y="2408227"/>
                  <a:pt x="11726462" y="2418325"/>
                </a:cubicBezTo>
                <a:cubicBezTo>
                  <a:pt x="11745428" y="2412080"/>
                  <a:pt x="11706204" y="2455637"/>
                  <a:pt x="11717312" y="2469703"/>
                </a:cubicBezTo>
                <a:cubicBezTo>
                  <a:pt x="11706060" y="2466046"/>
                  <a:pt x="11682162" y="2507996"/>
                  <a:pt x="11689052" y="2534428"/>
                </a:cubicBezTo>
                <a:cubicBezTo>
                  <a:pt x="11683298" y="2568704"/>
                  <a:pt x="11671550" y="2590146"/>
                  <a:pt x="11671572" y="2628315"/>
                </a:cubicBezTo>
                <a:cubicBezTo>
                  <a:pt x="11669958" y="2628904"/>
                  <a:pt x="11668516" y="2630315"/>
                  <a:pt x="11667202" y="2632291"/>
                </a:cubicBezTo>
                <a:lnTo>
                  <a:pt x="11663792" y="2639275"/>
                </a:lnTo>
                <a:lnTo>
                  <a:pt x="11663828" y="2640882"/>
                </a:lnTo>
                <a:cubicBezTo>
                  <a:pt x="11663260" y="2646928"/>
                  <a:pt x="11662318" y="2649787"/>
                  <a:pt x="11661216" y="2651232"/>
                </a:cubicBezTo>
                <a:lnTo>
                  <a:pt x="11659736" y="2651998"/>
                </a:lnTo>
                <a:lnTo>
                  <a:pt x="11657658" y="2658628"/>
                </a:lnTo>
                <a:lnTo>
                  <a:pt x="11652798" y="2670425"/>
                </a:lnTo>
                <a:lnTo>
                  <a:pt x="11652608" y="2673819"/>
                </a:lnTo>
                <a:lnTo>
                  <a:pt x="11646398" y="2693461"/>
                </a:lnTo>
                <a:lnTo>
                  <a:pt x="11646654" y="2694295"/>
                </a:lnTo>
                <a:cubicBezTo>
                  <a:pt x="11647086" y="2696613"/>
                  <a:pt x="11647138" y="2699170"/>
                  <a:pt x="11646396" y="2702293"/>
                </a:cubicBezTo>
                <a:cubicBezTo>
                  <a:pt x="11652536" y="2705759"/>
                  <a:pt x="11647852" y="2707391"/>
                  <a:pt x="11645122" y="2716295"/>
                </a:cubicBezTo>
                <a:cubicBezTo>
                  <a:pt x="11654048" y="2723663"/>
                  <a:pt x="11643268" y="2743972"/>
                  <a:pt x="11646406" y="2755554"/>
                </a:cubicBezTo>
                <a:cubicBezTo>
                  <a:pt x="11644200" y="2761932"/>
                  <a:pt x="11642026" y="2768809"/>
                  <a:pt x="11639970" y="2776095"/>
                </a:cubicBezTo>
                <a:lnTo>
                  <a:pt x="11638858" y="2780546"/>
                </a:lnTo>
                <a:lnTo>
                  <a:pt x="11638912" y="2780766"/>
                </a:lnTo>
                <a:cubicBezTo>
                  <a:pt x="11638832" y="2782014"/>
                  <a:pt x="11638528" y="2783583"/>
                  <a:pt x="11637890" y="2785722"/>
                </a:cubicBezTo>
                <a:lnTo>
                  <a:pt x="11636832" y="2788662"/>
                </a:lnTo>
                <a:lnTo>
                  <a:pt x="11634674" y="2797295"/>
                </a:lnTo>
                <a:lnTo>
                  <a:pt x="11634434" y="2801139"/>
                </a:lnTo>
                <a:cubicBezTo>
                  <a:pt x="11635286" y="2816294"/>
                  <a:pt x="11647702" y="2823339"/>
                  <a:pt x="11638528" y="2839295"/>
                </a:cubicBezTo>
                <a:cubicBezTo>
                  <a:pt x="11636094" y="2865138"/>
                  <a:pt x="11641034" y="2884181"/>
                  <a:pt x="11634070" y="2906237"/>
                </a:cubicBezTo>
                <a:cubicBezTo>
                  <a:pt x="11631818" y="2930445"/>
                  <a:pt x="11632514" y="2952380"/>
                  <a:pt x="11628506" y="2972091"/>
                </a:cubicBezTo>
                <a:cubicBezTo>
                  <a:pt x="11629844" y="2981191"/>
                  <a:pt x="11625508" y="2988486"/>
                  <a:pt x="11625932" y="2995729"/>
                </a:cubicBezTo>
                <a:cubicBezTo>
                  <a:pt x="11626358" y="3002972"/>
                  <a:pt x="11636102" y="3002605"/>
                  <a:pt x="11631060" y="3015551"/>
                </a:cubicBezTo>
                <a:cubicBezTo>
                  <a:pt x="11639036" y="3026970"/>
                  <a:pt x="11634852" y="3046550"/>
                  <a:pt x="11634862" y="3052653"/>
                </a:cubicBezTo>
                <a:lnTo>
                  <a:pt x="11638472" y="3085161"/>
                </a:lnTo>
                <a:lnTo>
                  <a:pt x="11617590" y="3113393"/>
                </a:lnTo>
                <a:cubicBezTo>
                  <a:pt x="11621846" y="3121866"/>
                  <a:pt x="11613122" y="3148828"/>
                  <a:pt x="11622718" y="3149063"/>
                </a:cubicBezTo>
                <a:cubicBezTo>
                  <a:pt x="11620874" y="3159401"/>
                  <a:pt x="11616380" y="3164407"/>
                  <a:pt x="11622820" y="3163072"/>
                </a:cubicBezTo>
                <a:cubicBezTo>
                  <a:pt x="11622276" y="3170605"/>
                  <a:pt x="11620826" y="3184783"/>
                  <a:pt x="11619438" y="3194257"/>
                </a:cubicBezTo>
                <a:lnTo>
                  <a:pt x="11614494" y="3219915"/>
                </a:lnTo>
                <a:lnTo>
                  <a:pt x="11613098" y="3221731"/>
                </a:lnTo>
                <a:cubicBezTo>
                  <a:pt x="11612634" y="3224213"/>
                  <a:pt x="11612392" y="3231115"/>
                  <a:pt x="11611708" y="3234801"/>
                </a:cubicBezTo>
                <a:lnTo>
                  <a:pt x="11609006" y="3243851"/>
                </a:lnTo>
                <a:cubicBezTo>
                  <a:pt x="11607894" y="3246676"/>
                  <a:pt x="11606598" y="3249062"/>
                  <a:pt x="11605054" y="3250812"/>
                </a:cubicBezTo>
                <a:cubicBezTo>
                  <a:pt x="11608816" y="3286401"/>
                  <a:pt x="11599242" y="3315146"/>
                  <a:pt x="11596882" y="3351401"/>
                </a:cubicBezTo>
                <a:cubicBezTo>
                  <a:pt x="11606320" y="3370932"/>
                  <a:pt x="11574486" y="3407777"/>
                  <a:pt x="11562942" y="3412738"/>
                </a:cubicBezTo>
                <a:cubicBezTo>
                  <a:pt x="11558508" y="3443835"/>
                  <a:pt x="11567878" y="3479425"/>
                  <a:pt x="11562930" y="3515212"/>
                </a:cubicBezTo>
                <a:lnTo>
                  <a:pt x="11545452" y="3647527"/>
                </a:lnTo>
                <a:cubicBezTo>
                  <a:pt x="11538634" y="3726778"/>
                  <a:pt x="11536610" y="3789073"/>
                  <a:pt x="11537114" y="3864465"/>
                </a:cubicBezTo>
                <a:cubicBezTo>
                  <a:pt x="11537618" y="3939858"/>
                  <a:pt x="11535598" y="4034053"/>
                  <a:pt x="11548476" y="4099881"/>
                </a:cubicBezTo>
                <a:lnTo>
                  <a:pt x="11552432" y="4165133"/>
                </a:lnTo>
                <a:lnTo>
                  <a:pt x="11552732" y="4173457"/>
                </a:lnTo>
                <a:cubicBezTo>
                  <a:pt x="11546540" y="4200651"/>
                  <a:pt x="11557802" y="4228513"/>
                  <a:pt x="11553200" y="4250383"/>
                </a:cubicBezTo>
                <a:cubicBezTo>
                  <a:pt x="11552922" y="4256452"/>
                  <a:pt x="11553192" y="4261667"/>
                  <a:pt x="11553798" y="4266324"/>
                </a:cubicBezTo>
                <a:lnTo>
                  <a:pt x="11556298" y="4278290"/>
                </a:lnTo>
                <a:lnTo>
                  <a:pt x="11558608" y="4279552"/>
                </a:lnTo>
                <a:lnTo>
                  <a:pt x="11559256" y="4288041"/>
                </a:lnTo>
                <a:lnTo>
                  <a:pt x="11559842" y="4289935"/>
                </a:lnTo>
                <a:cubicBezTo>
                  <a:pt x="11559766" y="4297619"/>
                  <a:pt x="11558376" y="4321255"/>
                  <a:pt x="11558794" y="4334153"/>
                </a:cubicBezTo>
                <a:cubicBezTo>
                  <a:pt x="11561310" y="4357137"/>
                  <a:pt x="11552162" y="4349289"/>
                  <a:pt x="11562346" y="4367326"/>
                </a:cubicBezTo>
                <a:cubicBezTo>
                  <a:pt x="11559750" y="4411719"/>
                  <a:pt x="11572402" y="4426587"/>
                  <a:pt x="11564954" y="4468612"/>
                </a:cubicBezTo>
                <a:cubicBezTo>
                  <a:pt x="11563988" y="4505670"/>
                  <a:pt x="11581512" y="4533280"/>
                  <a:pt x="11580786" y="4546196"/>
                </a:cubicBezTo>
                <a:cubicBezTo>
                  <a:pt x="11581754" y="4580683"/>
                  <a:pt x="11563866" y="4624484"/>
                  <a:pt x="11563432" y="4665534"/>
                </a:cubicBezTo>
                <a:cubicBezTo>
                  <a:pt x="11565794" y="4700759"/>
                  <a:pt x="11560190" y="4735452"/>
                  <a:pt x="11568406" y="4764690"/>
                </a:cubicBezTo>
                <a:cubicBezTo>
                  <a:pt x="11567130" y="4767647"/>
                  <a:pt x="11566180" y="4770968"/>
                  <a:pt x="11565462" y="4774527"/>
                </a:cubicBezTo>
                <a:lnTo>
                  <a:pt x="11564000" y="4785178"/>
                </a:lnTo>
                <a:lnTo>
                  <a:pt x="11564328" y="4798347"/>
                </a:lnTo>
                <a:lnTo>
                  <a:pt x="11563206" y="4801234"/>
                </a:lnTo>
                <a:lnTo>
                  <a:pt x="11561136" y="4826142"/>
                </a:lnTo>
                <a:lnTo>
                  <a:pt x="11561700" y="4829040"/>
                </a:lnTo>
                <a:lnTo>
                  <a:pt x="11560522" y="4853748"/>
                </a:lnTo>
                <a:lnTo>
                  <a:pt x="11560924" y="4853991"/>
                </a:lnTo>
                <a:cubicBezTo>
                  <a:pt x="11561796" y="4855098"/>
                  <a:pt x="11562390" y="4856978"/>
                  <a:pt x="11562416" y="4860528"/>
                </a:cubicBezTo>
                <a:cubicBezTo>
                  <a:pt x="11568496" y="4853650"/>
                  <a:pt x="11564776" y="4862172"/>
                  <a:pt x="11564316" y="4873245"/>
                </a:cubicBezTo>
                <a:lnTo>
                  <a:pt x="11572682" y="4927107"/>
                </a:lnTo>
                <a:lnTo>
                  <a:pt x="11572672" y="4932248"/>
                </a:lnTo>
                <a:cubicBezTo>
                  <a:pt x="11572704" y="4932275"/>
                  <a:pt x="11572734" y="4932305"/>
                  <a:pt x="11572766" y="4932333"/>
                </a:cubicBezTo>
                <a:cubicBezTo>
                  <a:pt x="11572964" y="4933414"/>
                  <a:pt x="11573036" y="4935090"/>
                  <a:pt x="11572942" y="4937721"/>
                </a:cubicBezTo>
                <a:lnTo>
                  <a:pt x="11577402" y="4975055"/>
                </a:lnTo>
                <a:cubicBezTo>
                  <a:pt x="11574168" y="4991322"/>
                  <a:pt x="11579054" y="4994280"/>
                  <a:pt x="11580860" y="5016279"/>
                </a:cubicBezTo>
                <a:cubicBezTo>
                  <a:pt x="11577794" y="5025639"/>
                  <a:pt x="11578930" y="5033009"/>
                  <a:pt x="11581396" y="5040153"/>
                </a:cubicBezTo>
                <a:cubicBezTo>
                  <a:pt x="11580034" y="5061698"/>
                  <a:pt x="11583522" y="5081146"/>
                  <a:pt x="11584442" y="5105259"/>
                </a:cubicBezTo>
                <a:cubicBezTo>
                  <a:pt x="11580512" y="5131545"/>
                  <a:pt x="11587750" y="5144617"/>
                  <a:pt x="11588702" y="5170388"/>
                </a:cubicBezTo>
                <a:cubicBezTo>
                  <a:pt x="11581846" y="5193034"/>
                  <a:pt x="11594798" y="5188571"/>
                  <a:pt x="11597568" y="5201681"/>
                </a:cubicBezTo>
                <a:lnTo>
                  <a:pt x="11596842" y="5215195"/>
                </a:lnTo>
                <a:lnTo>
                  <a:pt x="11596192" y="5218814"/>
                </a:lnTo>
                <a:cubicBezTo>
                  <a:pt x="11595848" y="5221331"/>
                  <a:pt x="11595754" y="5223032"/>
                  <a:pt x="11595836" y="5224243"/>
                </a:cubicBezTo>
                <a:lnTo>
                  <a:pt x="11595408" y="5229443"/>
                </a:lnTo>
                <a:cubicBezTo>
                  <a:pt x="11594346" y="5237912"/>
                  <a:pt x="11593122" y="5246108"/>
                  <a:pt x="11591796" y="5253878"/>
                </a:cubicBezTo>
                <a:cubicBezTo>
                  <a:pt x="11596328" y="5261714"/>
                  <a:pt x="11588472" y="5289750"/>
                  <a:pt x="11598078" y="5288650"/>
                </a:cubicBezTo>
                <a:cubicBezTo>
                  <a:pt x="11596572" y="5299191"/>
                  <a:pt x="11592238" y="5304794"/>
                  <a:pt x="11598640" y="5302571"/>
                </a:cubicBezTo>
                <a:cubicBezTo>
                  <a:pt x="11598320" y="5306080"/>
                  <a:pt x="11598696" y="5308372"/>
                  <a:pt x="11599412" y="5310113"/>
                </a:cubicBezTo>
                <a:lnTo>
                  <a:pt x="11599768" y="5310652"/>
                </a:lnTo>
                <a:lnTo>
                  <a:pt x="11593310" y="5352392"/>
                </a:lnTo>
                <a:lnTo>
                  <a:pt x="11592144" y="5360280"/>
                </a:lnTo>
                <a:lnTo>
                  <a:pt x="11589598" y="5374040"/>
                </a:lnTo>
                <a:lnTo>
                  <a:pt x="11589840" y="5375477"/>
                </a:lnTo>
                <a:lnTo>
                  <a:pt x="11587428" y="5384856"/>
                </a:lnTo>
                <a:cubicBezTo>
                  <a:pt x="11586404" y="5387820"/>
                  <a:pt x="11585186" y="5390375"/>
                  <a:pt x="11583696" y="5392331"/>
                </a:cubicBezTo>
                <a:cubicBezTo>
                  <a:pt x="11588614" y="5427214"/>
                  <a:pt x="11579964" y="5457140"/>
                  <a:pt x="11578774" y="5493537"/>
                </a:cubicBezTo>
                <a:cubicBezTo>
                  <a:pt x="11574386" y="5533576"/>
                  <a:pt x="11562428" y="5590359"/>
                  <a:pt x="11557362" y="5632561"/>
                </a:cubicBezTo>
                <a:lnTo>
                  <a:pt x="11548380" y="5746753"/>
                </a:lnTo>
                <a:cubicBezTo>
                  <a:pt x="11556238" y="5772089"/>
                  <a:pt x="11550878" y="5798350"/>
                  <a:pt x="11551024" y="5822826"/>
                </a:cubicBezTo>
                <a:cubicBezTo>
                  <a:pt x="11542796" y="5814291"/>
                  <a:pt x="11553924" y="5853157"/>
                  <a:pt x="11544052" y="5852276"/>
                </a:cubicBezTo>
                <a:cubicBezTo>
                  <a:pt x="11544390" y="5856758"/>
                  <a:pt x="11545032" y="5861128"/>
                  <a:pt x="11545748" y="5865520"/>
                </a:cubicBezTo>
                <a:lnTo>
                  <a:pt x="11546116" y="5867822"/>
                </a:lnTo>
                <a:lnTo>
                  <a:pt x="11545906" y="5876651"/>
                </a:lnTo>
                <a:lnTo>
                  <a:pt x="11547962" y="5879618"/>
                </a:lnTo>
                <a:lnTo>
                  <a:pt x="11549160" y="5893249"/>
                </a:lnTo>
                <a:cubicBezTo>
                  <a:pt x="11549282" y="5898280"/>
                  <a:pt x="11549030" y="5903609"/>
                  <a:pt x="11548180" y="5909369"/>
                </a:cubicBezTo>
                <a:cubicBezTo>
                  <a:pt x="11541720" y="5927436"/>
                  <a:pt x="11549640" y="5963239"/>
                  <a:pt x="11541162" y="5985355"/>
                </a:cubicBezTo>
                <a:cubicBezTo>
                  <a:pt x="11538794" y="5993983"/>
                  <a:pt x="11531140" y="6003419"/>
                  <a:pt x="11533408" y="6010880"/>
                </a:cubicBezTo>
                <a:cubicBezTo>
                  <a:pt x="11533384" y="6032967"/>
                  <a:pt x="11540672" y="6093692"/>
                  <a:pt x="11541022" y="6117880"/>
                </a:cubicBezTo>
                <a:cubicBezTo>
                  <a:pt x="11536010" y="6127417"/>
                  <a:pt x="11542236" y="6147591"/>
                  <a:pt x="11540416" y="6176296"/>
                </a:cubicBezTo>
                <a:cubicBezTo>
                  <a:pt x="11533696" y="6193575"/>
                  <a:pt x="11520672" y="6223706"/>
                  <a:pt x="11515330" y="6241549"/>
                </a:cubicBezTo>
                <a:cubicBezTo>
                  <a:pt x="11509988" y="6259393"/>
                  <a:pt x="11506830" y="6256209"/>
                  <a:pt x="11508360" y="6283356"/>
                </a:cubicBezTo>
                <a:cubicBezTo>
                  <a:pt x="11496758" y="6317094"/>
                  <a:pt x="11506504" y="6340085"/>
                  <a:pt x="11502164" y="6370897"/>
                </a:cubicBezTo>
                <a:cubicBezTo>
                  <a:pt x="11498220" y="6406078"/>
                  <a:pt x="11505228" y="6378276"/>
                  <a:pt x="11493420" y="6419907"/>
                </a:cubicBezTo>
                <a:cubicBezTo>
                  <a:pt x="11496498" y="6425815"/>
                  <a:pt x="11498672" y="6444204"/>
                  <a:pt x="11496258" y="6453162"/>
                </a:cubicBezTo>
                <a:cubicBezTo>
                  <a:pt x="11496982" y="6471523"/>
                  <a:pt x="11512650" y="6498528"/>
                  <a:pt x="11512334" y="6514298"/>
                </a:cubicBezTo>
                <a:cubicBezTo>
                  <a:pt x="11512200" y="6527176"/>
                  <a:pt x="11507906" y="6505466"/>
                  <a:pt x="11506458" y="6519308"/>
                </a:cubicBezTo>
                <a:cubicBezTo>
                  <a:pt x="11505546" y="6536357"/>
                  <a:pt x="11496970" y="6533583"/>
                  <a:pt x="11506912" y="6550074"/>
                </a:cubicBezTo>
                <a:cubicBezTo>
                  <a:pt x="11502902" y="6566946"/>
                  <a:pt x="11507560" y="6571936"/>
                  <a:pt x="11508214" y="6596919"/>
                </a:cubicBezTo>
                <a:cubicBezTo>
                  <a:pt x="11504722" y="6606203"/>
                  <a:pt x="11505462" y="6614758"/>
                  <a:pt x="11507524" y="6623534"/>
                </a:cubicBezTo>
                <a:cubicBezTo>
                  <a:pt x="11505086" y="6646907"/>
                  <a:pt x="11507528" y="6669655"/>
                  <a:pt x="11507206" y="6696669"/>
                </a:cubicBezTo>
                <a:cubicBezTo>
                  <a:pt x="11501998" y="6724388"/>
                  <a:pt x="11508454" y="6741397"/>
                  <a:pt x="11508078" y="6770256"/>
                </a:cubicBezTo>
                <a:cubicBezTo>
                  <a:pt x="11509260" y="6790406"/>
                  <a:pt x="11512798" y="6819910"/>
                  <a:pt x="11515012" y="6840678"/>
                </a:cubicBezTo>
                <a:lnTo>
                  <a:pt x="11515906" y="6850048"/>
                </a:lnTo>
                <a:lnTo>
                  <a:pt x="0" y="6850048"/>
                </a:lnTo>
                <a:lnTo>
                  <a:pt x="0" y="6150255"/>
                </a:lnTo>
                <a:lnTo>
                  <a:pt x="17548" y="6079421"/>
                </a:lnTo>
                <a:cubicBezTo>
                  <a:pt x="24104" y="6016456"/>
                  <a:pt x="27371" y="6035306"/>
                  <a:pt x="27043" y="5985942"/>
                </a:cubicBezTo>
                <a:cubicBezTo>
                  <a:pt x="26678" y="5981021"/>
                  <a:pt x="35914" y="5971603"/>
                  <a:pt x="33624" y="5952542"/>
                </a:cubicBezTo>
                <a:cubicBezTo>
                  <a:pt x="37578" y="5922372"/>
                  <a:pt x="48696" y="5939028"/>
                  <a:pt x="52357" y="5900385"/>
                </a:cubicBezTo>
                <a:cubicBezTo>
                  <a:pt x="55799" y="5903958"/>
                  <a:pt x="54094" y="5866099"/>
                  <a:pt x="66315" y="5862451"/>
                </a:cubicBezTo>
                <a:cubicBezTo>
                  <a:pt x="70207" y="5846033"/>
                  <a:pt x="73489" y="5820812"/>
                  <a:pt x="75710" y="5801878"/>
                </a:cubicBezTo>
                <a:cubicBezTo>
                  <a:pt x="81695" y="5773510"/>
                  <a:pt x="88149" y="5759388"/>
                  <a:pt x="92413" y="5755196"/>
                </a:cubicBezTo>
                <a:cubicBezTo>
                  <a:pt x="99183" y="5726796"/>
                  <a:pt x="100401" y="5729867"/>
                  <a:pt x="114766" y="5692575"/>
                </a:cubicBezTo>
                <a:cubicBezTo>
                  <a:pt x="109606" y="5670690"/>
                  <a:pt x="120766" y="5651885"/>
                  <a:pt x="130959" y="5642725"/>
                </a:cubicBezTo>
                <a:cubicBezTo>
                  <a:pt x="140615" y="5617952"/>
                  <a:pt x="163671" y="5564143"/>
                  <a:pt x="166724" y="5528753"/>
                </a:cubicBezTo>
                <a:cubicBezTo>
                  <a:pt x="165990" y="5474631"/>
                  <a:pt x="177327" y="5489775"/>
                  <a:pt x="185947" y="5465696"/>
                </a:cubicBezTo>
                <a:cubicBezTo>
                  <a:pt x="196662" y="5446952"/>
                  <a:pt x="187411" y="5449560"/>
                  <a:pt x="200956" y="5429999"/>
                </a:cubicBezTo>
                <a:lnTo>
                  <a:pt x="216668" y="5393769"/>
                </a:lnTo>
                <a:lnTo>
                  <a:pt x="241271" y="5350074"/>
                </a:lnTo>
                <a:lnTo>
                  <a:pt x="248034" y="5340072"/>
                </a:lnTo>
                <a:cubicBezTo>
                  <a:pt x="248058" y="5334942"/>
                  <a:pt x="248479" y="5331687"/>
                  <a:pt x="249221" y="5329608"/>
                </a:cubicBezTo>
                <a:cubicBezTo>
                  <a:pt x="249320" y="5329557"/>
                  <a:pt x="249420" y="5329504"/>
                  <a:pt x="249519" y="5329453"/>
                </a:cubicBezTo>
                <a:lnTo>
                  <a:pt x="252498" y="5314689"/>
                </a:lnTo>
                <a:cubicBezTo>
                  <a:pt x="252864" y="5297574"/>
                  <a:pt x="278981" y="5263235"/>
                  <a:pt x="278285" y="5246981"/>
                </a:cubicBezTo>
                <a:cubicBezTo>
                  <a:pt x="294835" y="5239806"/>
                  <a:pt x="267309" y="5243000"/>
                  <a:pt x="282334" y="5215649"/>
                </a:cubicBezTo>
                <a:cubicBezTo>
                  <a:pt x="284338" y="5203457"/>
                  <a:pt x="286369" y="5198331"/>
                  <a:pt x="287909" y="5188115"/>
                </a:cubicBezTo>
                <a:cubicBezTo>
                  <a:pt x="288332" y="5187974"/>
                  <a:pt x="291148" y="5154493"/>
                  <a:pt x="291570" y="5154352"/>
                </a:cubicBezTo>
                <a:lnTo>
                  <a:pt x="295687" y="5129949"/>
                </a:lnTo>
                <a:lnTo>
                  <a:pt x="297770" y="5124375"/>
                </a:lnTo>
                <a:lnTo>
                  <a:pt x="294552" y="5091886"/>
                </a:lnTo>
                <a:lnTo>
                  <a:pt x="294372" y="5075666"/>
                </a:lnTo>
                <a:lnTo>
                  <a:pt x="291261" y="5069914"/>
                </a:lnTo>
                <a:cubicBezTo>
                  <a:pt x="289602" y="5064348"/>
                  <a:pt x="289412" y="5057213"/>
                  <a:pt x="292549" y="5046565"/>
                </a:cubicBezTo>
                <a:lnTo>
                  <a:pt x="293850" y="5044324"/>
                </a:lnTo>
                <a:lnTo>
                  <a:pt x="288225" y="5011521"/>
                </a:lnTo>
                <a:cubicBezTo>
                  <a:pt x="286438" y="5004509"/>
                  <a:pt x="295879" y="4976501"/>
                  <a:pt x="292304" y="4970595"/>
                </a:cubicBezTo>
                <a:cubicBezTo>
                  <a:pt x="297173" y="4914689"/>
                  <a:pt x="280545" y="4880484"/>
                  <a:pt x="292037" y="4812226"/>
                </a:cubicBezTo>
                <a:cubicBezTo>
                  <a:pt x="296651" y="4766534"/>
                  <a:pt x="296553" y="4740857"/>
                  <a:pt x="300183" y="4711370"/>
                </a:cubicBezTo>
                <a:cubicBezTo>
                  <a:pt x="303813" y="4681883"/>
                  <a:pt x="310253" y="4654301"/>
                  <a:pt x="313819" y="4635304"/>
                </a:cubicBezTo>
                <a:cubicBezTo>
                  <a:pt x="317385" y="4616307"/>
                  <a:pt x="319059" y="4621434"/>
                  <a:pt x="321580" y="4597389"/>
                </a:cubicBezTo>
                <a:cubicBezTo>
                  <a:pt x="324100" y="4573344"/>
                  <a:pt x="322182" y="4514378"/>
                  <a:pt x="328942" y="4491032"/>
                </a:cubicBezTo>
                <a:cubicBezTo>
                  <a:pt x="328254" y="4465815"/>
                  <a:pt x="339350" y="4462516"/>
                  <a:pt x="338027" y="4448739"/>
                </a:cubicBezTo>
                <a:cubicBezTo>
                  <a:pt x="354594" y="4377504"/>
                  <a:pt x="351648" y="4318161"/>
                  <a:pt x="348965" y="4231470"/>
                </a:cubicBezTo>
                <a:cubicBezTo>
                  <a:pt x="353874" y="4174323"/>
                  <a:pt x="356666" y="4175355"/>
                  <a:pt x="359496" y="4150308"/>
                </a:cubicBezTo>
                <a:cubicBezTo>
                  <a:pt x="362339" y="4142663"/>
                  <a:pt x="352449" y="4138872"/>
                  <a:pt x="356364" y="4131985"/>
                </a:cubicBezTo>
                <a:lnTo>
                  <a:pt x="361593" y="4096619"/>
                </a:lnTo>
                <a:lnTo>
                  <a:pt x="371792" y="4070654"/>
                </a:lnTo>
                <a:lnTo>
                  <a:pt x="378262" y="4046249"/>
                </a:lnTo>
                <a:lnTo>
                  <a:pt x="381009" y="4016915"/>
                </a:lnTo>
                <a:cubicBezTo>
                  <a:pt x="383439" y="4007929"/>
                  <a:pt x="391279" y="4007340"/>
                  <a:pt x="391151" y="3995496"/>
                </a:cubicBezTo>
                <a:cubicBezTo>
                  <a:pt x="396353" y="3959536"/>
                  <a:pt x="400862" y="3894766"/>
                  <a:pt x="406592" y="3845871"/>
                </a:cubicBezTo>
                <a:cubicBezTo>
                  <a:pt x="403177" y="3821649"/>
                  <a:pt x="409717" y="3786911"/>
                  <a:pt x="419462" y="3776866"/>
                </a:cubicBezTo>
                <a:cubicBezTo>
                  <a:pt x="422173" y="3764871"/>
                  <a:pt x="422222" y="3735955"/>
                  <a:pt x="420303" y="3724288"/>
                </a:cubicBezTo>
                <a:cubicBezTo>
                  <a:pt x="420584" y="3713932"/>
                  <a:pt x="424293" y="3712054"/>
                  <a:pt x="425736" y="3698294"/>
                </a:cubicBezTo>
                <a:cubicBezTo>
                  <a:pt x="429134" y="3683275"/>
                  <a:pt x="445239" y="3650699"/>
                  <a:pt x="450275" y="3636556"/>
                </a:cubicBezTo>
                <a:cubicBezTo>
                  <a:pt x="455311" y="3622413"/>
                  <a:pt x="450096" y="3636797"/>
                  <a:pt x="455950" y="3613438"/>
                </a:cubicBezTo>
                <a:cubicBezTo>
                  <a:pt x="457946" y="3605104"/>
                  <a:pt x="465726" y="3606849"/>
                  <a:pt x="469436" y="3588931"/>
                </a:cubicBezTo>
                <a:cubicBezTo>
                  <a:pt x="473148" y="3571012"/>
                  <a:pt x="477437" y="3530877"/>
                  <a:pt x="478216" y="3505927"/>
                </a:cubicBezTo>
                <a:cubicBezTo>
                  <a:pt x="465624" y="3478053"/>
                  <a:pt x="482767" y="3487820"/>
                  <a:pt x="466921" y="3436850"/>
                </a:cubicBezTo>
                <a:cubicBezTo>
                  <a:pt x="468947" y="3435539"/>
                  <a:pt x="468075" y="3414710"/>
                  <a:pt x="469431" y="3393361"/>
                </a:cubicBezTo>
                <a:cubicBezTo>
                  <a:pt x="470787" y="3372012"/>
                  <a:pt x="482148" y="3326552"/>
                  <a:pt x="475054" y="3308755"/>
                </a:cubicBezTo>
                <a:lnTo>
                  <a:pt x="474310" y="3151747"/>
                </a:lnTo>
                <a:lnTo>
                  <a:pt x="486215" y="3061618"/>
                </a:lnTo>
                <a:cubicBezTo>
                  <a:pt x="488121" y="3030278"/>
                  <a:pt x="496811" y="3025014"/>
                  <a:pt x="493402" y="3004882"/>
                </a:cubicBezTo>
                <a:cubicBezTo>
                  <a:pt x="495599" y="2970945"/>
                  <a:pt x="511735" y="2992431"/>
                  <a:pt x="498742" y="2953275"/>
                </a:cubicBezTo>
                <a:cubicBezTo>
                  <a:pt x="512558" y="2963977"/>
                  <a:pt x="494995" y="2934875"/>
                  <a:pt x="506118" y="2914739"/>
                </a:cubicBezTo>
                <a:cubicBezTo>
                  <a:pt x="497917" y="2886497"/>
                  <a:pt x="508247" y="2857462"/>
                  <a:pt x="509450" y="2840319"/>
                </a:cubicBezTo>
                <a:cubicBezTo>
                  <a:pt x="510653" y="2823176"/>
                  <a:pt x="514436" y="2836441"/>
                  <a:pt x="513337" y="2811881"/>
                </a:cubicBezTo>
                <a:lnTo>
                  <a:pt x="518905" y="2777197"/>
                </a:lnTo>
                <a:cubicBezTo>
                  <a:pt x="514307" y="2779008"/>
                  <a:pt x="515662" y="2773990"/>
                  <a:pt x="516381" y="2760229"/>
                </a:cubicBezTo>
                <a:lnTo>
                  <a:pt x="512284" y="2723271"/>
                </a:lnTo>
                <a:lnTo>
                  <a:pt x="516417" y="2697909"/>
                </a:lnTo>
                <a:cubicBezTo>
                  <a:pt x="516277" y="2694509"/>
                  <a:pt x="511777" y="2670333"/>
                  <a:pt x="508245" y="2670818"/>
                </a:cubicBezTo>
                <a:cubicBezTo>
                  <a:pt x="523059" y="2644368"/>
                  <a:pt x="513753" y="2641721"/>
                  <a:pt x="509977" y="2614598"/>
                </a:cubicBezTo>
                <a:cubicBezTo>
                  <a:pt x="511368" y="2591343"/>
                  <a:pt x="511836" y="2611388"/>
                  <a:pt x="513586" y="2555192"/>
                </a:cubicBezTo>
                <a:cubicBezTo>
                  <a:pt x="529849" y="2533316"/>
                  <a:pt x="501799" y="2549042"/>
                  <a:pt x="524573" y="2506102"/>
                </a:cubicBezTo>
                <a:cubicBezTo>
                  <a:pt x="522798" y="2504000"/>
                  <a:pt x="524426" y="2477490"/>
                  <a:pt x="526211" y="2463615"/>
                </a:cubicBezTo>
                <a:cubicBezTo>
                  <a:pt x="527997" y="2449740"/>
                  <a:pt x="525821" y="2437204"/>
                  <a:pt x="535288" y="2422849"/>
                </a:cubicBezTo>
                <a:cubicBezTo>
                  <a:pt x="538200" y="2412361"/>
                  <a:pt x="533938" y="2431104"/>
                  <a:pt x="538894" y="2398306"/>
                </a:cubicBezTo>
                <a:cubicBezTo>
                  <a:pt x="543849" y="2365508"/>
                  <a:pt x="560628" y="2258604"/>
                  <a:pt x="565019" y="2226060"/>
                </a:cubicBezTo>
                <a:cubicBezTo>
                  <a:pt x="569411" y="2193516"/>
                  <a:pt x="571990" y="2216405"/>
                  <a:pt x="572425" y="2203044"/>
                </a:cubicBezTo>
                <a:cubicBezTo>
                  <a:pt x="572861" y="2189683"/>
                  <a:pt x="565754" y="2160914"/>
                  <a:pt x="567634" y="2145894"/>
                </a:cubicBezTo>
                <a:cubicBezTo>
                  <a:pt x="569552" y="2127038"/>
                  <a:pt x="576895" y="2124242"/>
                  <a:pt x="576524" y="2112924"/>
                </a:cubicBezTo>
                <a:cubicBezTo>
                  <a:pt x="566248" y="2102460"/>
                  <a:pt x="566361" y="2091349"/>
                  <a:pt x="572593" y="2073223"/>
                </a:cubicBezTo>
                <a:cubicBezTo>
                  <a:pt x="575393" y="2039410"/>
                  <a:pt x="564822" y="2039383"/>
                  <a:pt x="566346" y="2006730"/>
                </a:cubicBezTo>
                <a:cubicBezTo>
                  <a:pt x="565764" y="1992401"/>
                  <a:pt x="569077" y="1984735"/>
                  <a:pt x="565784" y="1960829"/>
                </a:cubicBezTo>
                <a:cubicBezTo>
                  <a:pt x="566486" y="1943808"/>
                  <a:pt x="568252" y="1909609"/>
                  <a:pt x="557910" y="1886564"/>
                </a:cubicBezTo>
                <a:cubicBezTo>
                  <a:pt x="556594" y="1861569"/>
                  <a:pt x="556127" y="1879721"/>
                  <a:pt x="558732" y="1852441"/>
                </a:cubicBezTo>
                <a:cubicBezTo>
                  <a:pt x="559253" y="1819115"/>
                  <a:pt x="552986" y="1805243"/>
                  <a:pt x="554477" y="1785985"/>
                </a:cubicBezTo>
                <a:cubicBezTo>
                  <a:pt x="550197" y="1773445"/>
                  <a:pt x="555297" y="1787647"/>
                  <a:pt x="549925" y="1739449"/>
                </a:cubicBezTo>
                <a:cubicBezTo>
                  <a:pt x="559439" y="1720347"/>
                  <a:pt x="546428" y="1704007"/>
                  <a:pt x="548478" y="1687662"/>
                </a:cubicBezTo>
                <a:cubicBezTo>
                  <a:pt x="547438" y="1661740"/>
                  <a:pt x="547552" y="1598028"/>
                  <a:pt x="546079" y="1574394"/>
                </a:cubicBezTo>
                <a:cubicBezTo>
                  <a:pt x="544606" y="1550760"/>
                  <a:pt x="542413" y="1575916"/>
                  <a:pt x="539645" y="1545855"/>
                </a:cubicBezTo>
                <a:cubicBezTo>
                  <a:pt x="551965" y="1490487"/>
                  <a:pt x="529792" y="1459589"/>
                  <a:pt x="527078" y="1403551"/>
                </a:cubicBezTo>
                <a:cubicBezTo>
                  <a:pt x="509907" y="1369534"/>
                  <a:pt x="527744" y="1345427"/>
                  <a:pt x="514603" y="1308232"/>
                </a:cubicBezTo>
                <a:cubicBezTo>
                  <a:pt x="510585" y="1283061"/>
                  <a:pt x="514424" y="1279405"/>
                  <a:pt x="512548" y="1265228"/>
                </a:cubicBezTo>
                <a:cubicBezTo>
                  <a:pt x="510672" y="1251051"/>
                  <a:pt x="506150" y="1235061"/>
                  <a:pt x="503347" y="1223169"/>
                </a:cubicBezTo>
                <a:cubicBezTo>
                  <a:pt x="507006" y="1216804"/>
                  <a:pt x="500559" y="1167333"/>
                  <a:pt x="495727" y="1168475"/>
                </a:cubicBezTo>
                <a:cubicBezTo>
                  <a:pt x="497383" y="1161125"/>
                  <a:pt x="503792" y="1140806"/>
                  <a:pt x="496141" y="1138512"/>
                </a:cubicBezTo>
                <a:cubicBezTo>
                  <a:pt x="496060" y="1100984"/>
                  <a:pt x="494987" y="1079901"/>
                  <a:pt x="505184" y="1047073"/>
                </a:cubicBezTo>
                <a:cubicBezTo>
                  <a:pt x="508983" y="1023742"/>
                  <a:pt x="506944" y="1040037"/>
                  <a:pt x="509355" y="1025516"/>
                </a:cubicBezTo>
                <a:cubicBezTo>
                  <a:pt x="511766" y="1010995"/>
                  <a:pt x="507447" y="986805"/>
                  <a:pt x="506873" y="963123"/>
                </a:cubicBezTo>
                <a:cubicBezTo>
                  <a:pt x="507006" y="939112"/>
                  <a:pt x="511112" y="911137"/>
                  <a:pt x="512548" y="893356"/>
                </a:cubicBezTo>
                <a:cubicBezTo>
                  <a:pt x="513984" y="875575"/>
                  <a:pt x="513640" y="871333"/>
                  <a:pt x="515492" y="856438"/>
                </a:cubicBezTo>
                <a:cubicBezTo>
                  <a:pt x="512022" y="831582"/>
                  <a:pt x="513851" y="810695"/>
                  <a:pt x="521269" y="792080"/>
                </a:cubicBezTo>
                <a:cubicBezTo>
                  <a:pt x="523173" y="777595"/>
                  <a:pt x="527507" y="785019"/>
                  <a:pt x="529314" y="774293"/>
                </a:cubicBezTo>
                <a:cubicBezTo>
                  <a:pt x="531122" y="763567"/>
                  <a:pt x="522950" y="756728"/>
                  <a:pt x="524928" y="727723"/>
                </a:cubicBezTo>
                <a:cubicBezTo>
                  <a:pt x="525327" y="717404"/>
                  <a:pt x="532992" y="717749"/>
                  <a:pt x="534104" y="695712"/>
                </a:cubicBezTo>
                <a:cubicBezTo>
                  <a:pt x="535215" y="673675"/>
                  <a:pt x="540000" y="585070"/>
                  <a:pt x="541179" y="552638"/>
                </a:cubicBezTo>
                <a:cubicBezTo>
                  <a:pt x="542357" y="520206"/>
                  <a:pt x="539121" y="533336"/>
                  <a:pt x="538784" y="517789"/>
                </a:cubicBezTo>
                <a:cubicBezTo>
                  <a:pt x="538447" y="502242"/>
                  <a:pt x="529995" y="483849"/>
                  <a:pt x="539155" y="459355"/>
                </a:cubicBezTo>
                <a:cubicBezTo>
                  <a:pt x="534282" y="441033"/>
                  <a:pt x="545465" y="440562"/>
                  <a:pt x="548350" y="420246"/>
                </a:cubicBezTo>
                <a:cubicBezTo>
                  <a:pt x="552432" y="409037"/>
                  <a:pt x="551248" y="395007"/>
                  <a:pt x="554063" y="385753"/>
                </a:cubicBezTo>
                <a:cubicBezTo>
                  <a:pt x="556878" y="376499"/>
                  <a:pt x="557385" y="369183"/>
                  <a:pt x="560450" y="362337"/>
                </a:cubicBezTo>
                <a:cubicBezTo>
                  <a:pt x="563515" y="355491"/>
                  <a:pt x="569657" y="353410"/>
                  <a:pt x="572451" y="344679"/>
                </a:cubicBezTo>
                <a:cubicBezTo>
                  <a:pt x="575246" y="335948"/>
                  <a:pt x="580164" y="322294"/>
                  <a:pt x="582006" y="312331"/>
                </a:cubicBezTo>
                <a:cubicBezTo>
                  <a:pt x="583847" y="302368"/>
                  <a:pt x="580997" y="303880"/>
                  <a:pt x="583503" y="284899"/>
                </a:cubicBezTo>
                <a:cubicBezTo>
                  <a:pt x="588855" y="253960"/>
                  <a:pt x="592732" y="226097"/>
                  <a:pt x="592254" y="191300"/>
                </a:cubicBezTo>
                <a:cubicBezTo>
                  <a:pt x="602017" y="184777"/>
                  <a:pt x="597586" y="174390"/>
                  <a:pt x="592419" y="160499"/>
                </a:cubicBezTo>
                <a:cubicBezTo>
                  <a:pt x="599540" y="134531"/>
                  <a:pt x="605057" y="90673"/>
                  <a:pt x="620978" y="46251"/>
                </a:cubicBezTo>
                <a:cubicBezTo>
                  <a:pt x="630736" y="27343"/>
                  <a:pt x="632412" y="23169"/>
                  <a:pt x="635098" y="9619"/>
                </a:cubicBezTo>
                <a:close/>
              </a:path>
            </a:pathLst>
          </a:custGeom>
        </p:spPr>
      </p:pic>
    </p:spTree>
    <p:extLst>
      <p:ext uri="{BB962C8B-B14F-4D97-AF65-F5344CB8AC3E}">
        <p14:creationId xmlns:p14="http://schemas.microsoft.com/office/powerpoint/2010/main" val="1695558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060596-F311-A250-5F33-FB385DE90127}"/>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Unsupervised learning</a:t>
            </a:r>
          </a:p>
        </p:txBody>
      </p:sp>
      <p:sp>
        <p:nvSpPr>
          <p:cNvPr id="3" name="Content Placeholder 2">
            <a:extLst>
              <a:ext uri="{FF2B5EF4-FFF2-40B4-BE49-F238E27FC236}">
                <a16:creationId xmlns:a16="http://schemas.microsoft.com/office/drawing/2014/main" id="{38D5FB71-08EA-8FBC-18D0-26589CF715FE}"/>
              </a:ext>
            </a:extLst>
          </p:cNvPr>
          <p:cNvSpPr>
            <a:spLocks noGrp="1"/>
          </p:cNvSpPr>
          <p:nvPr>
            <p:ph idx="1"/>
          </p:nvPr>
        </p:nvSpPr>
        <p:spPr>
          <a:xfrm>
            <a:off x="1957987" y="2431765"/>
            <a:ext cx="8276026" cy="3320031"/>
          </a:xfrm>
        </p:spPr>
        <p:txBody>
          <a:bodyPr anchor="ctr">
            <a:normAutofit/>
          </a:bodyPr>
          <a:lstStyle/>
          <a:p>
            <a:pPr marL="0" indent="0">
              <a:buNone/>
            </a:pPr>
            <a:r>
              <a:rPr lang="en-ZA" sz="2000">
                <a:solidFill>
                  <a:schemeClr val="tx1">
                    <a:lumMod val="85000"/>
                    <a:lumOff val="15000"/>
                  </a:schemeClr>
                </a:solidFill>
                <a:effectLst/>
                <a:latin typeface="Calibri" panose="020F0502020204030204" pitchFamily="34" charset="0"/>
                <a:ea typeface="Times New Roman" panose="02020603050405020304" pitchFamily="18" charset="0"/>
              </a:rPr>
              <a:t>The criteria is the following:</a:t>
            </a:r>
          </a:p>
          <a:p>
            <a:pPr marL="0" indent="0">
              <a:buNone/>
            </a:pP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ZA" sz="2000">
                <a:solidFill>
                  <a:schemeClr val="tx1">
                    <a:lumMod val="85000"/>
                    <a:lumOff val="15000"/>
                  </a:schemeClr>
                </a:solidFill>
                <a:effectLst/>
                <a:latin typeface="Calibri" panose="020F0502020204030204" pitchFamily="34" charset="0"/>
                <a:ea typeface="Times New Roman" panose="02020603050405020304" pitchFamily="18" charset="0"/>
              </a:rPr>
              <a:t>Able to cluster noise at the beginning for all tests</a:t>
            </a: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ZA" sz="2000">
                <a:solidFill>
                  <a:schemeClr val="tx1">
                    <a:lumMod val="85000"/>
                    <a:lumOff val="15000"/>
                  </a:schemeClr>
                </a:solidFill>
                <a:effectLst/>
                <a:latin typeface="Calibri" panose="020F0502020204030204" pitchFamily="34" charset="0"/>
                <a:ea typeface="Times New Roman" panose="02020603050405020304" pitchFamily="18" charset="0"/>
              </a:rPr>
              <a:t>Able to cluster noise at the end for all tests</a:t>
            </a: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ZA" sz="2000">
                <a:solidFill>
                  <a:schemeClr val="tx1">
                    <a:lumMod val="85000"/>
                    <a:lumOff val="15000"/>
                  </a:schemeClr>
                </a:solidFill>
                <a:effectLst/>
                <a:latin typeface="Calibri" panose="020F0502020204030204" pitchFamily="34" charset="0"/>
                <a:ea typeface="Times New Roman" panose="02020603050405020304" pitchFamily="18" charset="0"/>
              </a:rPr>
              <a:t>Maintains the same cluster label number for noise at the beginning</a:t>
            </a: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ZA" sz="2000">
                <a:solidFill>
                  <a:schemeClr val="tx1">
                    <a:lumMod val="85000"/>
                    <a:lumOff val="15000"/>
                  </a:schemeClr>
                </a:solidFill>
                <a:effectLst/>
                <a:latin typeface="Calibri" panose="020F0502020204030204" pitchFamily="34" charset="0"/>
                <a:ea typeface="Times New Roman" panose="02020603050405020304" pitchFamily="18" charset="0"/>
              </a:rPr>
              <a:t>Maintains the same cluster label number for noise at the end</a:t>
            </a: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0" indent="0">
              <a:buNone/>
            </a:pPr>
            <a:endParaRPr lang="en-US" sz="2000">
              <a:solidFill>
                <a:schemeClr val="tx1">
                  <a:lumMod val="85000"/>
                  <a:lumOff val="15000"/>
                </a:schemeClr>
              </a:solidFill>
            </a:endParaRPr>
          </a:p>
        </p:txBody>
      </p:sp>
      <p:sp>
        <p:nvSpPr>
          <p:cNvPr id="16"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721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93440199-80FD-A79E-F580-27F25115B03B}"/>
              </a:ext>
            </a:extLst>
          </p:cNvPr>
          <p:cNvGraphicFramePr>
            <a:graphicFrameLocks noGrp="1"/>
          </p:cNvGraphicFramePr>
          <p:nvPr>
            <p:ph idx="1"/>
            <p:extLst>
              <p:ext uri="{D42A27DB-BD31-4B8C-83A1-F6EECF244321}">
                <p14:modId xmlns:p14="http://schemas.microsoft.com/office/powerpoint/2010/main" val="3624146406"/>
              </p:ext>
            </p:extLst>
          </p:nvPr>
        </p:nvGraphicFramePr>
        <p:xfrm>
          <a:off x="1120477" y="1788096"/>
          <a:ext cx="9951043" cy="3275662"/>
        </p:xfrm>
        <a:graphic>
          <a:graphicData uri="http://schemas.openxmlformats.org/drawingml/2006/table">
            <a:tbl>
              <a:tblPr firstRow="1" firstCol="1" bandRow="1">
                <a:solidFill>
                  <a:srgbClr val="F7F7F7"/>
                </a:solidFill>
                <a:tableStyleId>{5C22544A-7EE6-4342-B048-85BDC9FD1C3A}</a:tableStyleId>
              </a:tblPr>
              <a:tblGrid>
                <a:gridCol w="1112122">
                  <a:extLst>
                    <a:ext uri="{9D8B030D-6E8A-4147-A177-3AD203B41FA5}">
                      <a16:colId xmlns:a16="http://schemas.microsoft.com/office/drawing/2014/main" val="3740142673"/>
                    </a:ext>
                  </a:extLst>
                </a:gridCol>
                <a:gridCol w="1090020">
                  <a:extLst>
                    <a:ext uri="{9D8B030D-6E8A-4147-A177-3AD203B41FA5}">
                      <a16:colId xmlns:a16="http://schemas.microsoft.com/office/drawing/2014/main" val="543672873"/>
                    </a:ext>
                  </a:extLst>
                </a:gridCol>
                <a:gridCol w="934051">
                  <a:extLst>
                    <a:ext uri="{9D8B030D-6E8A-4147-A177-3AD203B41FA5}">
                      <a16:colId xmlns:a16="http://schemas.microsoft.com/office/drawing/2014/main" val="1136458502"/>
                    </a:ext>
                  </a:extLst>
                </a:gridCol>
                <a:gridCol w="1746959">
                  <a:extLst>
                    <a:ext uri="{9D8B030D-6E8A-4147-A177-3AD203B41FA5}">
                      <a16:colId xmlns:a16="http://schemas.microsoft.com/office/drawing/2014/main" val="1865145053"/>
                    </a:ext>
                  </a:extLst>
                </a:gridCol>
                <a:gridCol w="1393378">
                  <a:extLst>
                    <a:ext uri="{9D8B030D-6E8A-4147-A177-3AD203B41FA5}">
                      <a16:colId xmlns:a16="http://schemas.microsoft.com/office/drawing/2014/main" val="2339237535"/>
                    </a:ext>
                  </a:extLst>
                </a:gridCol>
                <a:gridCol w="809628">
                  <a:extLst>
                    <a:ext uri="{9D8B030D-6E8A-4147-A177-3AD203B41FA5}">
                      <a16:colId xmlns:a16="http://schemas.microsoft.com/office/drawing/2014/main" val="2751354129"/>
                    </a:ext>
                  </a:extLst>
                </a:gridCol>
                <a:gridCol w="2864885">
                  <a:extLst>
                    <a:ext uri="{9D8B030D-6E8A-4147-A177-3AD203B41FA5}">
                      <a16:colId xmlns:a16="http://schemas.microsoft.com/office/drawing/2014/main" val="1985647963"/>
                    </a:ext>
                  </a:extLst>
                </a:gridCol>
              </a:tblGrid>
              <a:tr h="828607">
                <a:tc>
                  <a:txBody>
                    <a:bodyPr/>
                    <a:lstStyle/>
                    <a:p>
                      <a:r>
                        <a:rPr lang="en-ZA" sz="1000" b="1" cap="all" spc="60">
                          <a:solidFill>
                            <a:schemeClr val="tx1"/>
                          </a:solidFill>
                          <a:effectLst/>
                        </a:rPr>
                        <a:t>Clustering algorithm</a:t>
                      </a:r>
                      <a:endParaRPr lang="en-ZA" sz="1000" b="1" cap="all" spc="6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27" marR="109027" marT="109027" marB="109027">
                    <a:lnL w="12700" cmpd="sng">
                      <a:noFill/>
                    </a:lnL>
                    <a:lnR w="12700" cmpd="sng">
                      <a:noFill/>
                    </a:lnR>
                    <a:lnT w="12700" cmpd="sng">
                      <a:noFill/>
                    </a:lnT>
                    <a:lnB w="38100" cmpd="sng">
                      <a:noFill/>
                    </a:lnB>
                    <a:noFill/>
                  </a:tcPr>
                </a:tc>
                <a:tc>
                  <a:txBody>
                    <a:bodyPr/>
                    <a:lstStyle/>
                    <a:p>
                      <a:r>
                        <a:rPr lang="en-ZA" sz="1000" b="1" cap="all" spc="60">
                          <a:solidFill>
                            <a:schemeClr val="tx1"/>
                          </a:solidFill>
                          <a:effectLst/>
                        </a:rPr>
                        <a:t>Cluster noise at the beginning </a:t>
                      </a:r>
                      <a:endParaRPr lang="en-ZA" sz="1000" b="1" cap="all" spc="6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27" marR="109027" marT="109027" marB="109027">
                    <a:lnL w="12700" cmpd="sng">
                      <a:noFill/>
                    </a:lnL>
                    <a:lnR w="12700" cmpd="sng">
                      <a:noFill/>
                    </a:lnR>
                    <a:lnT w="12700" cmpd="sng">
                      <a:noFill/>
                    </a:lnT>
                    <a:lnB w="38100" cmpd="sng">
                      <a:noFill/>
                    </a:lnB>
                    <a:noFill/>
                  </a:tcPr>
                </a:tc>
                <a:tc>
                  <a:txBody>
                    <a:bodyPr/>
                    <a:lstStyle/>
                    <a:p>
                      <a:r>
                        <a:rPr lang="en-ZA" sz="1000" b="1" cap="all" spc="60">
                          <a:solidFill>
                            <a:schemeClr val="tx1"/>
                          </a:solidFill>
                          <a:effectLst/>
                        </a:rPr>
                        <a:t>Cluster noise at the end</a:t>
                      </a:r>
                      <a:endParaRPr lang="en-ZA" sz="1000" b="1" cap="all" spc="6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27" marR="109027" marT="109027" marB="109027">
                    <a:lnL w="12700" cmpd="sng">
                      <a:noFill/>
                    </a:lnL>
                    <a:lnR w="12700" cmpd="sng">
                      <a:noFill/>
                    </a:lnR>
                    <a:lnT w="12700" cmpd="sng">
                      <a:noFill/>
                    </a:lnT>
                    <a:lnB w="38100" cmpd="sng">
                      <a:noFill/>
                    </a:lnB>
                    <a:noFill/>
                  </a:tcPr>
                </a:tc>
                <a:tc>
                  <a:txBody>
                    <a:bodyPr/>
                    <a:lstStyle/>
                    <a:p>
                      <a:r>
                        <a:rPr lang="en-ZA" sz="1000" b="1" cap="all" spc="60">
                          <a:solidFill>
                            <a:schemeClr val="tx1"/>
                          </a:solidFill>
                          <a:effectLst/>
                        </a:rPr>
                        <a:t>Maintain the same cluster number at the beginning</a:t>
                      </a:r>
                      <a:endParaRPr lang="en-ZA" sz="1000" b="1" cap="all" spc="6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27" marR="109027" marT="109027" marB="109027">
                    <a:lnL w="12700" cmpd="sng">
                      <a:noFill/>
                    </a:lnL>
                    <a:lnR w="12700" cmpd="sng">
                      <a:noFill/>
                    </a:lnR>
                    <a:lnT w="12700" cmpd="sng">
                      <a:noFill/>
                    </a:lnT>
                    <a:lnB w="38100" cmpd="sng">
                      <a:noFill/>
                    </a:lnB>
                    <a:noFill/>
                  </a:tcPr>
                </a:tc>
                <a:tc>
                  <a:txBody>
                    <a:bodyPr/>
                    <a:lstStyle/>
                    <a:p>
                      <a:r>
                        <a:rPr lang="en-ZA" sz="1000" b="1" cap="all" spc="60">
                          <a:solidFill>
                            <a:schemeClr val="tx1"/>
                          </a:solidFill>
                          <a:effectLst/>
                        </a:rPr>
                        <a:t>Maintain the same cluster number at the end</a:t>
                      </a:r>
                      <a:endParaRPr lang="en-ZA" sz="1000" b="1" cap="all" spc="6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27" marR="109027" marT="109027" marB="109027">
                    <a:lnL w="12700" cmpd="sng">
                      <a:noFill/>
                    </a:lnL>
                    <a:lnR w="12700" cmpd="sng">
                      <a:noFill/>
                    </a:lnR>
                    <a:lnT w="12700" cmpd="sng">
                      <a:noFill/>
                    </a:lnT>
                    <a:lnB w="38100" cmpd="sng">
                      <a:noFill/>
                    </a:lnB>
                    <a:noFill/>
                  </a:tcPr>
                </a:tc>
                <a:tc>
                  <a:txBody>
                    <a:bodyPr/>
                    <a:lstStyle/>
                    <a:p>
                      <a:r>
                        <a:rPr lang="en-ZA" sz="1000" b="1" cap="all" spc="60">
                          <a:solidFill>
                            <a:schemeClr val="tx1"/>
                          </a:solidFill>
                          <a:effectLst/>
                        </a:rPr>
                        <a:t>Total rating</a:t>
                      </a:r>
                      <a:endParaRPr lang="en-ZA" sz="1000" b="1" cap="all" spc="6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27" marR="109027" marT="109027" marB="109027">
                    <a:lnL w="12700" cmpd="sng">
                      <a:noFill/>
                    </a:lnL>
                    <a:lnR w="12700" cmpd="sng">
                      <a:noFill/>
                    </a:lnR>
                    <a:lnT w="12700" cmpd="sng">
                      <a:noFill/>
                    </a:lnT>
                    <a:lnB w="38100" cmpd="sng">
                      <a:noFill/>
                    </a:lnB>
                    <a:noFill/>
                  </a:tcPr>
                </a:tc>
                <a:tc>
                  <a:txBody>
                    <a:bodyPr/>
                    <a:lstStyle/>
                    <a:p>
                      <a:r>
                        <a:rPr lang="en-ZA" sz="1000" b="1" cap="all" spc="60">
                          <a:solidFill>
                            <a:schemeClr val="tx1"/>
                          </a:solidFill>
                          <a:effectLst/>
                        </a:rPr>
                        <a:t>Comments</a:t>
                      </a:r>
                      <a:endParaRPr lang="en-ZA" sz="1000" b="1" cap="all" spc="6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9027" marR="109027" marT="109027" marB="109027">
                    <a:lnL w="12700" cmpd="sng">
                      <a:noFill/>
                    </a:lnL>
                    <a:lnR w="12700" cmpd="sng">
                      <a:noFill/>
                    </a:lnR>
                    <a:lnT w="12700" cmpd="sng">
                      <a:noFill/>
                    </a:lnT>
                    <a:lnB w="38100" cmpd="sng">
                      <a:noFill/>
                    </a:lnB>
                    <a:noFill/>
                  </a:tcPr>
                </a:tc>
                <a:extLst>
                  <a:ext uri="{0D108BD9-81ED-4DB2-BD59-A6C34878D82A}">
                    <a16:rowId xmlns:a16="http://schemas.microsoft.com/office/drawing/2014/main" val="898295720"/>
                  </a:ext>
                </a:extLst>
              </a:tr>
              <a:tr h="489411">
                <a:tc>
                  <a:txBody>
                    <a:bodyPr/>
                    <a:lstStyle/>
                    <a:p>
                      <a:r>
                        <a:rPr lang="en-ZA" sz="1000" b="1" cap="none" spc="0">
                          <a:solidFill>
                            <a:schemeClr val="tx1"/>
                          </a:solidFill>
                          <a:effectLst/>
                        </a:rPr>
                        <a:t>MiniBatchKMeans</a:t>
                      </a:r>
                      <a:endParaRPr lang="en-ZA" sz="10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ZA" sz="1300" cap="none" spc="0">
                          <a:solidFill>
                            <a:schemeClr val="tx1"/>
                          </a:solidFill>
                          <a:effectLst/>
                        </a:rPr>
                        <a:t>7</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ZA" sz="1300" cap="none" spc="0">
                          <a:solidFill>
                            <a:schemeClr val="tx1"/>
                          </a:solidFill>
                          <a:effectLst/>
                        </a:rPr>
                        <a:t>6</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ZA" sz="1300" cap="none" spc="0">
                          <a:solidFill>
                            <a:schemeClr val="tx1"/>
                          </a:solidFill>
                          <a:effectLst/>
                        </a:rPr>
                        <a:t>2</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ZA" sz="1300" cap="none" spc="0">
                          <a:solidFill>
                            <a:schemeClr val="tx1"/>
                          </a:solidFill>
                          <a:effectLst/>
                        </a:rPr>
                        <a:t>2</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ZA" sz="1300" cap="none" spc="0">
                          <a:solidFill>
                            <a:schemeClr val="tx1"/>
                          </a:solidFill>
                          <a:effectLst/>
                        </a:rPr>
                        <a:t>17</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ZA" sz="1300" cap="none" spc="0">
                          <a:solidFill>
                            <a:schemeClr val="tx1"/>
                          </a:solidFill>
                          <a:effectLst/>
                        </a:rPr>
                        <a:t>Unable to maintain the same cluster label number for spurious data.</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880509313"/>
                  </a:ext>
                </a:extLst>
              </a:tr>
              <a:tr h="489411">
                <a:tc>
                  <a:txBody>
                    <a:bodyPr/>
                    <a:lstStyle/>
                    <a:p>
                      <a:r>
                        <a:rPr lang="en-ZA" sz="1000" b="1" cap="none" spc="0">
                          <a:solidFill>
                            <a:schemeClr val="tx1"/>
                          </a:solidFill>
                          <a:effectLst/>
                        </a:rPr>
                        <a:t>DBSCAN</a:t>
                      </a:r>
                      <a:endParaRPr lang="en-ZA" sz="10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ZA" sz="1300" cap="none" spc="0">
                          <a:solidFill>
                            <a:schemeClr val="tx1"/>
                          </a:solidFill>
                          <a:effectLst/>
                        </a:rPr>
                        <a:t>9</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ZA" sz="1300" cap="none" spc="0">
                          <a:solidFill>
                            <a:schemeClr val="tx1"/>
                          </a:solidFill>
                          <a:effectLst/>
                        </a:rPr>
                        <a:t>7</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ZA" sz="1300" cap="none" spc="0" dirty="0">
                          <a:solidFill>
                            <a:schemeClr val="tx1"/>
                          </a:solidFill>
                          <a:effectLst/>
                        </a:rPr>
                        <a:t>9</a:t>
                      </a:r>
                      <a:endParaRPr lang="en-ZA" sz="13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ZA" sz="1300" cap="none" spc="0">
                          <a:solidFill>
                            <a:schemeClr val="tx1"/>
                          </a:solidFill>
                          <a:effectLst/>
                        </a:rPr>
                        <a:t>9</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ZA" sz="1300" cap="none" spc="0">
                          <a:solidFill>
                            <a:schemeClr val="tx1"/>
                          </a:solidFill>
                          <a:effectLst/>
                        </a:rPr>
                        <a:t>34</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ZA" sz="1300" cap="none" spc="0">
                          <a:solidFill>
                            <a:schemeClr val="tx1"/>
                          </a:solidFill>
                          <a:effectLst/>
                        </a:rPr>
                        <a:t>Able to cluster noise and maintain the same cluster label number for noise.</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164366408"/>
                  </a:ext>
                </a:extLst>
              </a:tr>
              <a:tr h="489411">
                <a:tc>
                  <a:txBody>
                    <a:bodyPr/>
                    <a:lstStyle/>
                    <a:p>
                      <a:r>
                        <a:rPr lang="en-ZA" sz="1000" b="1" cap="none" spc="0">
                          <a:solidFill>
                            <a:schemeClr val="tx1"/>
                          </a:solidFill>
                          <a:effectLst/>
                        </a:rPr>
                        <a:t>MeanShift</a:t>
                      </a:r>
                      <a:endParaRPr lang="en-ZA" sz="10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ZA" sz="1300" cap="none" spc="0">
                          <a:solidFill>
                            <a:schemeClr val="tx1"/>
                          </a:solidFill>
                          <a:effectLst/>
                        </a:rPr>
                        <a:t>8</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ZA" sz="1300" cap="none" spc="0">
                          <a:solidFill>
                            <a:schemeClr val="tx1"/>
                          </a:solidFill>
                          <a:effectLst/>
                        </a:rPr>
                        <a:t>4</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ZA" sz="1300" cap="none" spc="0">
                          <a:solidFill>
                            <a:schemeClr val="tx1"/>
                          </a:solidFill>
                          <a:effectLst/>
                        </a:rPr>
                        <a:t>8</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ZA" sz="1300" cap="none" spc="0">
                          <a:solidFill>
                            <a:schemeClr val="tx1"/>
                          </a:solidFill>
                          <a:effectLst/>
                        </a:rPr>
                        <a:t>6</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ZA" sz="1300" cap="none" spc="0">
                          <a:solidFill>
                            <a:schemeClr val="tx1"/>
                          </a:solidFill>
                          <a:effectLst/>
                        </a:rPr>
                        <a:t>26</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ZA" sz="1300" cap="none" spc="0">
                          <a:solidFill>
                            <a:schemeClr val="tx1"/>
                          </a:solidFill>
                          <a:effectLst/>
                        </a:rPr>
                        <a:t>It struggles to cluster all spurious data at the end together.</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638388502"/>
                  </a:ext>
                </a:extLst>
              </a:tr>
              <a:tr h="489411">
                <a:tc>
                  <a:txBody>
                    <a:bodyPr/>
                    <a:lstStyle/>
                    <a:p>
                      <a:r>
                        <a:rPr lang="en-ZA" sz="1000" b="1" cap="none" spc="0">
                          <a:solidFill>
                            <a:schemeClr val="tx1"/>
                          </a:solidFill>
                          <a:effectLst/>
                        </a:rPr>
                        <a:t>Birch</a:t>
                      </a:r>
                      <a:endParaRPr lang="en-ZA" sz="10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ZA" sz="1300" cap="none" spc="0">
                          <a:solidFill>
                            <a:schemeClr val="tx1"/>
                          </a:solidFill>
                          <a:effectLst/>
                        </a:rPr>
                        <a:t>8</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ZA" sz="1300" cap="none" spc="0">
                          <a:solidFill>
                            <a:schemeClr val="tx1"/>
                          </a:solidFill>
                          <a:effectLst/>
                        </a:rPr>
                        <a:t>4</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ZA" sz="1300" cap="none" spc="0">
                          <a:solidFill>
                            <a:schemeClr val="tx1"/>
                          </a:solidFill>
                          <a:effectLst/>
                        </a:rPr>
                        <a:t>5</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ZA" sz="1300" cap="none" spc="0">
                          <a:solidFill>
                            <a:schemeClr val="tx1"/>
                          </a:solidFill>
                          <a:effectLst/>
                        </a:rPr>
                        <a:t>5</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ZA" sz="1300" cap="none" spc="0">
                          <a:solidFill>
                            <a:schemeClr val="tx1"/>
                          </a:solidFill>
                          <a:effectLst/>
                        </a:rPr>
                        <a:t>22</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ZA" sz="1300" cap="none" spc="0">
                          <a:solidFill>
                            <a:schemeClr val="tx1"/>
                          </a:solidFill>
                          <a:effectLst/>
                        </a:rPr>
                        <a:t>It maintains the same cluster label number for noise half of the time.</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073604186"/>
                  </a:ext>
                </a:extLst>
              </a:tr>
              <a:tr h="489411">
                <a:tc>
                  <a:txBody>
                    <a:bodyPr/>
                    <a:lstStyle/>
                    <a:p>
                      <a:r>
                        <a:rPr lang="en-ZA" sz="1000" b="1" cap="none" spc="0">
                          <a:solidFill>
                            <a:schemeClr val="tx1"/>
                          </a:solidFill>
                          <a:effectLst/>
                        </a:rPr>
                        <a:t>GaussianMixture</a:t>
                      </a:r>
                      <a:endParaRPr lang="en-ZA" sz="10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ZA" sz="1300" cap="none" spc="0">
                          <a:solidFill>
                            <a:schemeClr val="tx1"/>
                          </a:solidFill>
                          <a:effectLst/>
                        </a:rPr>
                        <a:t>8</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ZA" sz="1300" cap="none" spc="0">
                          <a:solidFill>
                            <a:schemeClr val="tx1"/>
                          </a:solidFill>
                          <a:effectLst/>
                        </a:rPr>
                        <a:t>9</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ZA" sz="1300" cap="none" spc="0">
                          <a:solidFill>
                            <a:schemeClr val="tx1"/>
                          </a:solidFill>
                          <a:effectLst/>
                        </a:rPr>
                        <a:t>3</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ZA" sz="1300" cap="none" spc="0">
                          <a:solidFill>
                            <a:schemeClr val="tx1"/>
                          </a:solidFill>
                          <a:effectLst/>
                        </a:rPr>
                        <a:t>4</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ZA" sz="1300" cap="none" spc="0">
                          <a:solidFill>
                            <a:schemeClr val="tx1"/>
                          </a:solidFill>
                          <a:effectLst/>
                        </a:rPr>
                        <a:t>24</a:t>
                      </a:r>
                      <a:endParaRPr lang="en-ZA" sz="13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ZA" sz="1300" cap="none" spc="0" dirty="0">
                          <a:solidFill>
                            <a:schemeClr val="tx1"/>
                          </a:solidFill>
                          <a:effectLst/>
                        </a:rPr>
                        <a:t>Unable to maintain the same cluster label number for spurious data.</a:t>
                      </a:r>
                      <a:endParaRPr lang="en-ZA" sz="13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941" marR="25941" marT="0" marB="72685">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3356193386"/>
                  </a:ext>
                </a:extLst>
              </a:tr>
            </a:tbl>
          </a:graphicData>
        </a:graphic>
      </p:graphicFrame>
    </p:spTree>
    <p:extLst>
      <p:ext uri="{BB962C8B-B14F-4D97-AF65-F5344CB8AC3E}">
        <p14:creationId xmlns:p14="http://schemas.microsoft.com/office/powerpoint/2010/main" val="597955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060596-F311-A250-5F33-FB385DE90127}"/>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Unsupervised learning</a:t>
            </a:r>
          </a:p>
        </p:txBody>
      </p:sp>
      <p:sp>
        <p:nvSpPr>
          <p:cNvPr id="3" name="Content Placeholder 2">
            <a:extLst>
              <a:ext uri="{FF2B5EF4-FFF2-40B4-BE49-F238E27FC236}">
                <a16:creationId xmlns:a16="http://schemas.microsoft.com/office/drawing/2014/main" id="{38D5FB71-08EA-8FBC-18D0-26589CF715FE}"/>
              </a:ext>
            </a:extLst>
          </p:cNvPr>
          <p:cNvSpPr>
            <a:spLocks noGrp="1"/>
          </p:cNvSpPr>
          <p:nvPr>
            <p:ph idx="1"/>
          </p:nvPr>
        </p:nvSpPr>
        <p:spPr>
          <a:xfrm>
            <a:off x="1957987" y="2431765"/>
            <a:ext cx="8276026" cy="3320031"/>
          </a:xfrm>
        </p:spPr>
        <p:txBody>
          <a:bodyPr anchor="ctr">
            <a:normAutofit/>
          </a:bodyPr>
          <a:lstStyle/>
          <a:p>
            <a:pPr marL="0" indent="0">
              <a:buNone/>
            </a:pPr>
            <a:r>
              <a:rPr lang="en-US" sz="2000">
                <a:solidFill>
                  <a:schemeClr val="tx1">
                    <a:lumMod val="85000"/>
                    <a:lumOff val="15000"/>
                  </a:schemeClr>
                </a:solidFill>
              </a:rPr>
              <a:t>DBSCAN algorithm </a:t>
            </a:r>
          </a:p>
          <a:p>
            <a:pPr marL="0" indent="0">
              <a:buNone/>
            </a:pPr>
            <a:endParaRPr lang="en-US" sz="2000">
              <a:solidFill>
                <a:schemeClr val="tx1">
                  <a:lumMod val="85000"/>
                  <a:lumOff val="15000"/>
                </a:schemeClr>
              </a:solidFill>
            </a:endParaRPr>
          </a:p>
          <a:p>
            <a:r>
              <a:rPr lang="en-US" sz="2000">
                <a:solidFill>
                  <a:schemeClr val="tx1">
                    <a:lumMod val="85000"/>
                    <a:lumOff val="15000"/>
                  </a:schemeClr>
                </a:solidFill>
              </a:rPr>
              <a:t>Test</a:t>
            </a:r>
          </a:p>
          <a:p>
            <a:r>
              <a:rPr lang="en-US" sz="2000">
                <a:solidFill>
                  <a:schemeClr val="tx1">
                    <a:lumMod val="85000"/>
                    <a:lumOff val="15000"/>
                  </a:schemeClr>
                </a:solidFill>
              </a:rPr>
              <a:t>Optimized</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6681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9C00E5-6B92-4E96-838C-6438728D4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1B3CFC-7F85-6C9E-EFCD-BCFE5818111A}"/>
              </a:ext>
            </a:extLst>
          </p:cNvPr>
          <p:cNvSpPr>
            <a:spLocks noGrp="1"/>
          </p:cNvSpPr>
          <p:nvPr>
            <p:ph type="title"/>
          </p:nvPr>
        </p:nvSpPr>
        <p:spPr>
          <a:xfrm>
            <a:off x="1137036" y="3429000"/>
            <a:ext cx="4171085" cy="2359025"/>
          </a:xfrm>
        </p:spPr>
        <p:txBody>
          <a:bodyPr anchor="b">
            <a:normAutofit/>
          </a:bodyPr>
          <a:lstStyle/>
          <a:p>
            <a:r>
              <a:rPr lang="en-US">
                <a:solidFill>
                  <a:schemeClr val="tx1">
                    <a:lumMod val="85000"/>
                    <a:lumOff val="15000"/>
                  </a:schemeClr>
                </a:solidFill>
              </a:rPr>
              <a:t>Supervised learning</a:t>
            </a:r>
          </a:p>
        </p:txBody>
      </p:sp>
      <p:sp>
        <p:nvSpPr>
          <p:cNvPr id="10" name="Freeform: Shape 9">
            <a:extLst>
              <a:ext uri="{FF2B5EF4-FFF2-40B4-BE49-F238E27FC236}">
                <a16:creationId xmlns:a16="http://schemas.microsoft.com/office/drawing/2014/main" id="{8D651FE1-7ACA-4744-A4BB-4CBF8F159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27077" cy="2755758"/>
          </a:xfrm>
          <a:custGeom>
            <a:avLst/>
            <a:gdLst>
              <a:gd name="connsiteX0" fmla="*/ 0 w 4727077"/>
              <a:gd name="connsiteY0" fmla="*/ 0 h 2755758"/>
              <a:gd name="connsiteX1" fmla="*/ 4727077 w 4727077"/>
              <a:gd name="connsiteY1" fmla="*/ 0 h 2755758"/>
              <a:gd name="connsiteX2" fmla="*/ 4690127 w 4727077"/>
              <a:gd name="connsiteY2" fmla="*/ 29332 h 2755758"/>
              <a:gd name="connsiteX3" fmla="*/ 4625568 w 4727077"/>
              <a:gd name="connsiteY3" fmla="*/ 81630 h 2755758"/>
              <a:gd name="connsiteX4" fmla="*/ 4546795 w 4727077"/>
              <a:gd name="connsiteY4" fmla="*/ 169050 h 2755758"/>
              <a:gd name="connsiteX5" fmla="*/ 4539098 w 4727077"/>
              <a:gd name="connsiteY5" fmla="*/ 177922 h 2755758"/>
              <a:gd name="connsiteX6" fmla="*/ 4440778 w 4727077"/>
              <a:gd name="connsiteY6" fmla="*/ 241795 h 2755758"/>
              <a:gd name="connsiteX7" fmla="*/ 4285384 w 4727077"/>
              <a:gd name="connsiteY7" fmla="*/ 338062 h 2755758"/>
              <a:gd name="connsiteX8" fmla="*/ 4226570 w 4727077"/>
              <a:gd name="connsiteY8" fmla="*/ 361109 h 2755758"/>
              <a:gd name="connsiteX9" fmla="*/ 4191879 w 4727077"/>
              <a:gd name="connsiteY9" fmla="*/ 412768 h 2755758"/>
              <a:gd name="connsiteX10" fmla="*/ 4169217 w 4727077"/>
              <a:gd name="connsiteY10" fmla="*/ 436018 h 2755758"/>
              <a:gd name="connsiteX11" fmla="*/ 4116433 w 4727077"/>
              <a:gd name="connsiteY11" fmla="*/ 483229 h 2755758"/>
              <a:gd name="connsiteX12" fmla="*/ 4083614 w 4727077"/>
              <a:gd name="connsiteY12" fmla="*/ 490895 h 2755758"/>
              <a:gd name="connsiteX13" fmla="*/ 4017446 w 4727077"/>
              <a:gd name="connsiteY13" fmla="*/ 538811 h 2755758"/>
              <a:gd name="connsiteX14" fmla="*/ 3886595 w 4727077"/>
              <a:gd name="connsiteY14" fmla="*/ 600173 h 2755758"/>
              <a:gd name="connsiteX15" fmla="*/ 3825905 w 4727077"/>
              <a:gd name="connsiteY15" fmla="*/ 677676 h 2755758"/>
              <a:gd name="connsiteX16" fmla="*/ 3737967 w 4727077"/>
              <a:gd name="connsiteY16" fmla="*/ 717338 h 2755758"/>
              <a:gd name="connsiteX17" fmla="*/ 3723398 w 4727077"/>
              <a:gd name="connsiteY17" fmla="*/ 731598 h 2755758"/>
              <a:gd name="connsiteX18" fmla="*/ 3676229 w 4727077"/>
              <a:gd name="connsiteY18" fmla="*/ 758991 h 2755758"/>
              <a:gd name="connsiteX19" fmla="*/ 3566978 w 4727077"/>
              <a:gd name="connsiteY19" fmla="*/ 821857 h 2755758"/>
              <a:gd name="connsiteX20" fmla="*/ 3568015 w 4727077"/>
              <a:gd name="connsiteY20" fmla="*/ 827306 h 2755758"/>
              <a:gd name="connsiteX21" fmla="*/ 3559544 w 4727077"/>
              <a:gd name="connsiteY21" fmla="*/ 833139 h 2755758"/>
              <a:gd name="connsiteX22" fmla="*/ 3558112 w 4727077"/>
              <a:gd name="connsiteY22" fmla="*/ 835356 h 2755758"/>
              <a:gd name="connsiteX23" fmla="*/ 3549077 w 4727077"/>
              <a:gd name="connsiteY23" fmla="*/ 847408 h 2755758"/>
              <a:gd name="connsiteX24" fmla="*/ 3509376 w 4727077"/>
              <a:gd name="connsiteY24" fmla="*/ 856590 h 2755758"/>
              <a:gd name="connsiteX25" fmla="*/ 3364357 w 4727077"/>
              <a:gd name="connsiteY25" fmla="*/ 937729 h 2755758"/>
              <a:gd name="connsiteX26" fmla="*/ 3183642 w 4727077"/>
              <a:gd name="connsiteY26" fmla="*/ 1046879 h 2755758"/>
              <a:gd name="connsiteX27" fmla="*/ 3055465 w 4727077"/>
              <a:gd name="connsiteY27" fmla="*/ 1104351 h 2755758"/>
              <a:gd name="connsiteX28" fmla="*/ 3041806 w 4727077"/>
              <a:gd name="connsiteY28" fmla="*/ 1103463 h 2755758"/>
              <a:gd name="connsiteX29" fmla="*/ 3028815 w 4727077"/>
              <a:gd name="connsiteY29" fmla="*/ 1106073 h 2755758"/>
              <a:gd name="connsiteX30" fmla="*/ 3027939 w 4727077"/>
              <a:gd name="connsiteY30" fmla="*/ 1107475 h 2755758"/>
              <a:gd name="connsiteX31" fmla="*/ 3014962 w 4727077"/>
              <a:gd name="connsiteY31" fmla="*/ 1113725 h 2755758"/>
              <a:gd name="connsiteX32" fmla="*/ 2981699 w 4727077"/>
              <a:gd name="connsiteY32" fmla="*/ 1121829 h 2755758"/>
              <a:gd name="connsiteX33" fmla="*/ 2979162 w 4727077"/>
              <a:gd name="connsiteY33" fmla="*/ 1124530 h 2755758"/>
              <a:gd name="connsiteX34" fmla="*/ 2951318 w 4727077"/>
              <a:gd name="connsiteY34" fmla="*/ 1135168 h 2755758"/>
              <a:gd name="connsiteX35" fmla="*/ 2945978 w 4727077"/>
              <a:gd name="connsiteY35" fmla="*/ 1142677 h 2755758"/>
              <a:gd name="connsiteX36" fmla="*/ 2887372 w 4727077"/>
              <a:gd name="connsiteY36" fmla="*/ 1166778 h 2755758"/>
              <a:gd name="connsiteX37" fmla="*/ 2847551 w 4727077"/>
              <a:gd name="connsiteY37" fmla="*/ 1201861 h 2755758"/>
              <a:gd name="connsiteX38" fmla="*/ 2794224 w 4727077"/>
              <a:gd name="connsiteY38" fmla="*/ 1210618 h 2755758"/>
              <a:gd name="connsiteX39" fmla="*/ 2738359 w 4727077"/>
              <a:gd name="connsiteY39" fmla="*/ 1334484 h 2755758"/>
              <a:gd name="connsiteX40" fmla="*/ 2566319 w 4727077"/>
              <a:gd name="connsiteY40" fmla="*/ 1458666 h 2755758"/>
              <a:gd name="connsiteX41" fmla="*/ 2357596 w 4727077"/>
              <a:gd name="connsiteY41" fmla="*/ 1665827 h 2755758"/>
              <a:gd name="connsiteX42" fmla="*/ 2238986 w 4727077"/>
              <a:gd name="connsiteY42" fmla="*/ 1748128 h 2755758"/>
              <a:gd name="connsiteX43" fmla="*/ 2168448 w 4727077"/>
              <a:gd name="connsiteY43" fmla="*/ 1845836 h 2755758"/>
              <a:gd name="connsiteX44" fmla="*/ 2090167 w 4727077"/>
              <a:gd name="connsiteY44" fmla="*/ 1879602 h 2755758"/>
              <a:gd name="connsiteX45" fmla="*/ 1995732 w 4727077"/>
              <a:gd name="connsiteY45" fmla="*/ 1946127 h 2755758"/>
              <a:gd name="connsiteX46" fmla="*/ 1651113 w 4727077"/>
              <a:gd name="connsiteY46" fmla="*/ 2189622 h 2755758"/>
              <a:gd name="connsiteX47" fmla="*/ 1545033 w 4727077"/>
              <a:gd name="connsiteY47" fmla="*/ 2226491 h 2755758"/>
              <a:gd name="connsiteX48" fmla="*/ 1386000 w 4727077"/>
              <a:gd name="connsiteY48" fmla="*/ 2332487 h 2755758"/>
              <a:gd name="connsiteX49" fmla="*/ 1320359 w 4727077"/>
              <a:gd name="connsiteY49" fmla="*/ 2375275 h 2755758"/>
              <a:gd name="connsiteX50" fmla="*/ 1155742 w 4727077"/>
              <a:gd name="connsiteY50" fmla="*/ 2452520 h 2755758"/>
              <a:gd name="connsiteX51" fmla="*/ 1055211 w 4727077"/>
              <a:gd name="connsiteY51" fmla="*/ 2568363 h 2755758"/>
              <a:gd name="connsiteX52" fmla="*/ 1041617 w 4727077"/>
              <a:gd name="connsiteY52" fmla="*/ 2566751 h 2755758"/>
              <a:gd name="connsiteX53" fmla="*/ 1028396 w 4727077"/>
              <a:gd name="connsiteY53" fmla="*/ 2568652 h 2755758"/>
              <a:gd name="connsiteX54" fmla="*/ 1009679 w 4727077"/>
              <a:gd name="connsiteY54" fmla="*/ 2574506 h 2755758"/>
              <a:gd name="connsiteX55" fmla="*/ 979920 w 4727077"/>
              <a:gd name="connsiteY55" fmla="*/ 2581809 h 2755758"/>
              <a:gd name="connsiteX56" fmla="*/ 948389 w 4727077"/>
              <a:gd name="connsiteY56" fmla="*/ 2593456 h 2755758"/>
              <a:gd name="connsiteX57" fmla="*/ 948465 w 4727077"/>
              <a:gd name="connsiteY57" fmla="*/ 2594417 h 2755758"/>
              <a:gd name="connsiteX58" fmla="*/ 942415 w 4727077"/>
              <a:gd name="connsiteY58" fmla="*/ 2600640 h 2755758"/>
              <a:gd name="connsiteX59" fmla="*/ 881836 w 4727077"/>
              <a:gd name="connsiteY59" fmla="*/ 2574055 h 2755758"/>
              <a:gd name="connsiteX60" fmla="*/ 838949 w 4727077"/>
              <a:gd name="connsiteY60" fmla="*/ 2602948 h 2755758"/>
              <a:gd name="connsiteX61" fmla="*/ 773767 w 4727077"/>
              <a:gd name="connsiteY61" fmla="*/ 2622417 h 2755758"/>
              <a:gd name="connsiteX62" fmla="*/ 742295 w 4727077"/>
              <a:gd name="connsiteY62" fmla="*/ 2620138 h 2755758"/>
              <a:gd name="connsiteX63" fmla="*/ 671670 w 4727077"/>
              <a:gd name="connsiteY63" fmla="*/ 2642741 h 2755758"/>
              <a:gd name="connsiteX64" fmla="*/ 534876 w 4727077"/>
              <a:gd name="connsiteY64" fmla="*/ 2670115 h 2755758"/>
              <a:gd name="connsiteX65" fmla="*/ 505799 w 4727077"/>
              <a:gd name="connsiteY65" fmla="*/ 2732676 h 2755758"/>
              <a:gd name="connsiteX66" fmla="*/ 483925 w 4727077"/>
              <a:gd name="connsiteY66" fmla="*/ 2728111 h 2755758"/>
              <a:gd name="connsiteX67" fmla="*/ 480097 w 4727077"/>
              <a:gd name="connsiteY67" fmla="*/ 2727104 h 2755758"/>
              <a:gd name="connsiteX68" fmla="*/ 465972 w 4727077"/>
              <a:gd name="connsiteY68" fmla="*/ 2727846 h 2755758"/>
              <a:gd name="connsiteX69" fmla="*/ 460504 w 4727077"/>
              <a:gd name="connsiteY69" fmla="*/ 2722094 h 2755758"/>
              <a:gd name="connsiteX70" fmla="*/ 438180 w 4727077"/>
              <a:gd name="connsiteY70" fmla="*/ 2718939 h 2755758"/>
              <a:gd name="connsiteX71" fmla="*/ 412592 w 4727077"/>
              <a:gd name="connsiteY71" fmla="*/ 2721969 h 2755758"/>
              <a:gd name="connsiteX72" fmla="*/ 292799 w 4727077"/>
              <a:gd name="connsiteY72" fmla="*/ 2743014 h 2755758"/>
              <a:gd name="connsiteX73" fmla="*/ 220098 w 4727077"/>
              <a:gd name="connsiteY73" fmla="*/ 2751815 h 2755758"/>
              <a:gd name="connsiteX74" fmla="*/ 190869 w 4727077"/>
              <a:gd name="connsiteY74" fmla="*/ 2749207 h 2755758"/>
              <a:gd name="connsiteX75" fmla="*/ 151131 w 4727077"/>
              <a:gd name="connsiteY75" fmla="*/ 2749566 h 2755758"/>
              <a:gd name="connsiteX76" fmla="*/ 79758 w 4727077"/>
              <a:gd name="connsiteY76" fmla="*/ 2745592 h 2755758"/>
              <a:gd name="connsiteX77" fmla="*/ 17972 w 4727077"/>
              <a:gd name="connsiteY77" fmla="*/ 2747496 h 2755758"/>
              <a:gd name="connsiteX78" fmla="*/ 0 w 4727077"/>
              <a:gd name="connsiteY78" fmla="*/ 2747929 h 27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727077" h="2755758">
                <a:moveTo>
                  <a:pt x="0" y="0"/>
                </a:moveTo>
                <a:lnTo>
                  <a:pt x="4727077" y="0"/>
                </a:lnTo>
                <a:lnTo>
                  <a:pt x="4690127" y="29332"/>
                </a:lnTo>
                <a:cubicBezTo>
                  <a:pt x="4665996" y="47844"/>
                  <a:pt x="4643919" y="64901"/>
                  <a:pt x="4625568" y="81630"/>
                </a:cubicBezTo>
                <a:cubicBezTo>
                  <a:pt x="4603444" y="89574"/>
                  <a:pt x="4561188" y="162167"/>
                  <a:pt x="4546795" y="169050"/>
                </a:cubicBezTo>
                <a:cubicBezTo>
                  <a:pt x="4549984" y="171416"/>
                  <a:pt x="4544320" y="177940"/>
                  <a:pt x="4539098" y="177922"/>
                </a:cubicBezTo>
                <a:cubicBezTo>
                  <a:pt x="4523876" y="193718"/>
                  <a:pt x="4476943" y="210209"/>
                  <a:pt x="4440778" y="241795"/>
                </a:cubicBezTo>
                <a:lnTo>
                  <a:pt x="4285384" y="338062"/>
                </a:lnTo>
                <a:cubicBezTo>
                  <a:pt x="4263098" y="355245"/>
                  <a:pt x="4242154" y="348658"/>
                  <a:pt x="4226570" y="361109"/>
                </a:cubicBezTo>
                <a:cubicBezTo>
                  <a:pt x="4229622" y="388956"/>
                  <a:pt x="4209158" y="402330"/>
                  <a:pt x="4191879" y="412768"/>
                </a:cubicBezTo>
                <a:cubicBezTo>
                  <a:pt x="4176558" y="420081"/>
                  <a:pt x="4181792" y="424275"/>
                  <a:pt x="4169217" y="436018"/>
                </a:cubicBezTo>
                <a:cubicBezTo>
                  <a:pt x="4156643" y="447761"/>
                  <a:pt x="4131924" y="469186"/>
                  <a:pt x="4116433" y="483229"/>
                </a:cubicBezTo>
                <a:cubicBezTo>
                  <a:pt x="4103820" y="485541"/>
                  <a:pt x="4083404" y="481710"/>
                  <a:pt x="4083614" y="490895"/>
                </a:cubicBezTo>
                <a:cubicBezTo>
                  <a:pt x="4023928" y="500671"/>
                  <a:pt x="4056864" y="520653"/>
                  <a:pt x="4017446" y="538811"/>
                </a:cubicBezTo>
                <a:cubicBezTo>
                  <a:pt x="3982026" y="553573"/>
                  <a:pt x="3918518" y="577029"/>
                  <a:pt x="3886595" y="600173"/>
                </a:cubicBezTo>
                <a:cubicBezTo>
                  <a:pt x="3854671" y="623317"/>
                  <a:pt x="3854214" y="659594"/>
                  <a:pt x="3825905" y="677676"/>
                </a:cubicBezTo>
                <a:cubicBezTo>
                  <a:pt x="3806820" y="692806"/>
                  <a:pt x="3750377" y="706481"/>
                  <a:pt x="3737967" y="717338"/>
                </a:cubicBezTo>
                <a:cubicBezTo>
                  <a:pt x="3738541" y="725220"/>
                  <a:pt x="3729419" y="726993"/>
                  <a:pt x="3723398" y="731598"/>
                </a:cubicBezTo>
                <a:cubicBezTo>
                  <a:pt x="3720706" y="740542"/>
                  <a:pt x="3688455" y="756838"/>
                  <a:pt x="3676229" y="758991"/>
                </a:cubicBezTo>
                <a:lnTo>
                  <a:pt x="3566978" y="821857"/>
                </a:lnTo>
                <a:lnTo>
                  <a:pt x="3568015" y="827306"/>
                </a:lnTo>
                <a:lnTo>
                  <a:pt x="3559544" y="833139"/>
                </a:lnTo>
                <a:lnTo>
                  <a:pt x="3558112" y="835356"/>
                </a:lnTo>
                <a:cubicBezTo>
                  <a:pt x="3555397" y="839607"/>
                  <a:pt x="3552565" y="843716"/>
                  <a:pt x="3549077" y="847408"/>
                </a:cubicBezTo>
                <a:cubicBezTo>
                  <a:pt x="3531859" y="830601"/>
                  <a:pt x="3516583" y="876056"/>
                  <a:pt x="3509376" y="856590"/>
                </a:cubicBezTo>
                <a:cubicBezTo>
                  <a:pt x="3478589" y="871643"/>
                  <a:pt x="3423063" y="906898"/>
                  <a:pt x="3364357" y="937729"/>
                </a:cubicBezTo>
                <a:cubicBezTo>
                  <a:pt x="3310993" y="964409"/>
                  <a:pt x="3235125" y="1019109"/>
                  <a:pt x="3183642" y="1046879"/>
                </a:cubicBezTo>
                <a:cubicBezTo>
                  <a:pt x="3148140" y="1070408"/>
                  <a:pt x="3078435" y="1071870"/>
                  <a:pt x="3055465" y="1104351"/>
                </a:cubicBezTo>
                <a:cubicBezTo>
                  <a:pt x="3050955" y="1103276"/>
                  <a:pt x="3046390" y="1103066"/>
                  <a:pt x="3041806" y="1103463"/>
                </a:cubicBezTo>
                <a:lnTo>
                  <a:pt x="3028815" y="1106073"/>
                </a:lnTo>
                <a:lnTo>
                  <a:pt x="3027939" y="1107475"/>
                </a:lnTo>
                <a:cubicBezTo>
                  <a:pt x="3022824" y="1112061"/>
                  <a:pt x="3018673" y="1113574"/>
                  <a:pt x="3014962" y="1113725"/>
                </a:cubicBezTo>
                <a:lnTo>
                  <a:pt x="2981699" y="1121829"/>
                </a:lnTo>
                <a:lnTo>
                  <a:pt x="2979162" y="1124530"/>
                </a:lnTo>
                <a:lnTo>
                  <a:pt x="2951318" y="1135168"/>
                </a:lnTo>
                <a:cubicBezTo>
                  <a:pt x="2945788" y="1138193"/>
                  <a:pt x="2948823" y="1139648"/>
                  <a:pt x="2945978" y="1142677"/>
                </a:cubicBezTo>
                <a:cubicBezTo>
                  <a:pt x="2939738" y="1151480"/>
                  <a:pt x="2903777" y="1156913"/>
                  <a:pt x="2887372" y="1166778"/>
                </a:cubicBezTo>
                <a:cubicBezTo>
                  <a:pt x="2870967" y="1176643"/>
                  <a:pt x="2863076" y="1194555"/>
                  <a:pt x="2847551" y="1201861"/>
                </a:cubicBezTo>
                <a:cubicBezTo>
                  <a:pt x="2832026" y="1209169"/>
                  <a:pt x="2810794" y="1206120"/>
                  <a:pt x="2794224" y="1210618"/>
                </a:cubicBezTo>
                <a:lnTo>
                  <a:pt x="2738359" y="1334484"/>
                </a:lnTo>
                <a:cubicBezTo>
                  <a:pt x="2630048" y="1393419"/>
                  <a:pt x="2616321" y="1394429"/>
                  <a:pt x="2566319" y="1458666"/>
                </a:cubicBezTo>
                <a:cubicBezTo>
                  <a:pt x="2495929" y="1531495"/>
                  <a:pt x="2412152" y="1598987"/>
                  <a:pt x="2357596" y="1665827"/>
                </a:cubicBezTo>
                <a:lnTo>
                  <a:pt x="2238986" y="1748128"/>
                </a:lnTo>
                <a:cubicBezTo>
                  <a:pt x="2218934" y="1768868"/>
                  <a:pt x="2196056" y="1822054"/>
                  <a:pt x="2168448" y="1845836"/>
                </a:cubicBezTo>
                <a:lnTo>
                  <a:pt x="2090167" y="1879602"/>
                </a:lnTo>
                <a:cubicBezTo>
                  <a:pt x="2044141" y="1939678"/>
                  <a:pt x="2068908" y="1894457"/>
                  <a:pt x="1995732" y="1946127"/>
                </a:cubicBezTo>
                <a:lnTo>
                  <a:pt x="1651113" y="2189622"/>
                </a:lnTo>
                <a:lnTo>
                  <a:pt x="1545033" y="2226491"/>
                </a:lnTo>
                <a:cubicBezTo>
                  <a:pt x="1521399" y="2242589"/>
                  <a:pt x="1397440" y="2302496"/>
                  <a:pt x="1386000" y="2332487"/>
                </a:cubicBezTo>
                <a:cubicBezTo>
                  <a:pt x="1333905" y="2347818"/>
                  <a:pt x="1373996" y="2371317"/>
                  <a:pt x="1320359" y="2375275"/>
                </a:cubicBezTo>
                <a:cubicBezTo>
                  <a:pt x="1264706" y="2398965"/>
                  <a:pt x="1203606" y="2430132"/>
                  <a:pt x="1155742" y="2452520"/>
                </a:cubicBezTo>
                <a:cubicBezTo>
                  <a:pt x="1118231" y="2474029"/>
                  <a:pt x="1080938" y="2537279"/>
                  <a:pt x="1055211" y="2568363"/>
                </a:cubicBezTo>
                <a:cubicBezTo>
                  <a:pt x="1050788" y="2567053"/>
                  <a:pt x="1046237" y="2566599"/>
                  <a:pt x="1041617" y="2566751"/>
                </a:cubicBezTo>
                <a:lnTo>
                  <a:pt x="1028396" y="2568652"/>
                </a:lnTo>
                <a:lnTo>
                  <a:pt x="1009679" y="2574506"/>
                </a:lnTo>
                <a:lnTo>
                  <a:pt x="979920" y="2581809"/>
                </a:lnTo>
                <a:lnTo>
                  <a:pt x="948389" y="2593456"/>
                </a:lnTo>
                <a:lnTo>
                  <a:pt x="948465" y="2594417"/>
                </a:lnTo>
                <a:cubicBezTo>
                  <a:pt x="947975" y="2596783"/>
                  <a:pt x="946379" y="2598920"/>
                  <a:pt x="942415" y="2600640"/>
                </a:cubicBezTo>
                <a:cubicBezTo>
                  <a:pt x="930427" y="2610498"/>
                  <a:pt x="893779" y="2564835"/>
                  <a:pt x="881836" y="2574055"/>
                </a:cubicBezTo>
                <a:lnTo>
                  <a:pt x="838949" y="2602948"/>
                </a:lnTo>
                <a:cubicBezTo>
                  <a:pt x="821821" y="2597756"/>
                  <a:pt x="795178" y="2628387"/>
                  <a:pt x="773767" y="2622417"/>
                </a:cubicBezTo>
                <a:cubicBezTo>
                  <a:pt x="763236" y="2622814"/>
                  <a:pt x="747595" y="2615342"/>
                  <a:pt x="742295" y="2620138"/>
                </a:cubicBezTo>
                <a:lnTo>
                  <a:pt x="671670" y="2642741"/>
                </a:lnTo>
                <a:lnTo>
                  <a:pt x="534876" y="2670115"/>
                </a:lnTo>
                <a:cubicBezTo>
                  <a:pt x="551399" y="2693186"/>
                  <a:pt x="501023" y="2704837"/>
                  <a:pt x="505799" y="2732676"/>
                </a:cubicBezTo>
                <a:cubicBezTo>
                  <a:pt x="498476" y="2731791"/>
                  <a:pt x="491231" y="2730058"/>
                  <a:pt x="483925" y="2728111"/>
                </a:cubicBezTo>
                <a:lnTo>
                  <a:pt x="480097" y="2727104"/>
                </a:lnTo>
                <a:lnTo>
                  <a:pt x="465972" y="2727846"/>
                </a:lnTo>
                <a:cubicBezTo>
                  <a:pt x="464149" y="2725929"/>
                  <a:pt x="462327" y="2724011"/>
                  <a:pt x="460504" y="2722094"/>
                </a:cubicBezTo>
                <a:lnTo>
                  <a:pt x="438180" y="2718939"/>
                </a:lnTo>
                <a:cubicBezTo>
                  <a:pt x="430049" y="2718679"/>
                  <a:pt x="421566" y="2719476"/>
                  <a:pt x="412592" y="2721969"/>
                </a:cubicBezTo>
                <a:cubicBezTo>
                  <a:pt x="385739" y="2740494"/>
                  <a:pt x="325476" y="2718733"/>
                  <a:pt x="292799" y="2743014"/>
                </a:cubicBezTo>
                <a:cubicBezTo>
                  <a:pt x="279732" y="2749840"/>
                  <a:pt x="232866" y="2758094"/>
                  <a:pt x="220098" y="2751815"/>
                </a:cubicBezTo>
                <a:cubicBezTo>
                  <a:pt x="209523" y="2751921"/>
                  <a:pt x="199584" y="2756862"/>
                  <a:pt x="190869" y="2749207"/>
                </a:cubicBezTo>
                <a:cubicBezTo>
                  <a:pt x="178366" y="2740373"/>
                  <a:pt x="152297" y="2762540"/>
                  <a:pt x="151131" y="2749566"/>
                </a:cubicBezTo>
                <a:cubicBezTo>
                  <a:pt x="132426" y="2764915"/>
                  <a:pt x="102636" y="2747084"/>
                  <a:pt x="79758" y="2745592"/>
                </a:cubicBezTo>
                <a:cubicBezTo>
                  <a:pt x="69535" y="2756319"/>
                  <a:pt x="47540" y="2749308"/>
                  <a:pt x="17972" y="2747496"/>
                </a:cubicBezTo>
                <a:lnTo>
                  <a:pt x="0" y="274792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9109A61-6DEA-6F56-AB3C-DE3503B2DF7F}"/>
              </a:ext>
            </a:extLst>
          </p:cNvPr>
          <p:cNvSpPr>
            <a:spLocks noGrp="1"/>
          </p:cNvSpPr>
          <p:nvPr>
            <p:ph idx="1"/>
          </p:nvPr>
        </p:nvSpPr>
        <p:spPr>
          <a:xfrm>
            <a:off x="6095999" y="896469"/>
            <a:ext cx="5043577" cy="4687697"/>
          </a:xfrm>
        </p:spPr>
        <p:txBody>
          <a:bodyPr>
            <a:normAutofit/>
          </a:bodyPr>
          <a:lstStyle/>
          <a:p>
            <a:pPr marL="0" indent="0">
              <a:buNone/>
            </a:pPr>
            <a:r>
              <a:rPr lang="en-ZA" sz="2000">
                <a:solidFill>
                  <a:schemeClr val="tx1">
                    <a:lumMod val="85000"/>
                    <a:lumOff val="15000"/>
                  </a:schemeClr>
                </a:solidFill>
                <a:effectLst/>
                <a:latin typeface="Times New Roman" panose="02020603050405020304" pitchFamily="18" charset="0"/>
                <a:ea typeface="Times New Roman" panose="02020603050405020304" pitchFamily="18" charset="0"/>
              </a:rPr>
              <a:t>The steps that will be followed for supervised learning are:</a:t>
            </a:r>
          </a:p>
          <a:p>
            <a:pPr marL="342900" lvl="0" indent="-342900">
              <a:buFont typeface="+mj-lt"/>
              <a:buAutoNum type="arabicPeriod"/>
            </a:pPr>
            <a:r>
              <a:rPr lang="en-ZA" sz="2000">
                <a:solidFill>
                  <a:schemeClr val="tx1">
                    <a:lumMod val="85000"/>
                    <a:lumOff val="15000"/>
                  </a:schemeClr>
                </a:solidFill>
                <a:effectLst/>
                <a:latin typeface="Times New Roman" panose="02020603050405020304" pitchFamily="18" charset="0"/>
                <a:ea typeface="Times New Roman" panose="02020603050405020304" pitchFamily="18" charset="0"/>
              </a:rPr>
              <a:t>Choose an algorithm</a:t>
            </a:r>
          </a:p>
          <a:p>
            <a:pPr marL="342900" lvl="0" indent="-342900">
              <a:buFont typeface="+mj-lt"/>
              <a:buAutoNum type="arabicPeriod"/>
            </a:pPr>
            <a:r>
              <a:rPr lang="en-ZA" sz="2000">
                <a:solidFill>
                  <a:schemeClr val="tx1">
                    <a:lumMod val="85000"/>
                    <a:lumOff val="15000"/>
                  </a:schemeClr>
                </a:solidFill>
                <a:effectLst/>
                <a:latin typeface="Times New Roman" panose="02020603050405020304" pitchFamily="18" charset="0"/>
                <a:ea typeface="Times New Roman" panose="02020603050405020304" pitchFamily="18" charset="0"/>
              </a:rPr>
              <a:t>Train the algorithm</a:t>
            </a:r>
          </a:p>
          <a:p>
            <a:pPr marL="342900" lvl="0" indent="-342900">
              <a:buFont typeface="+mj-lt"/>
              <a:buAutoNum type="arabicPeriod"/>
            </a:pPr>
            <a:r>
              <a:rPr lang="en-ZA" sz="2000">
                <a:solidFill>
                  <a:schemeClr val="tx1">
                    <a:lumMod val="85000"/>
                    <a:lumOff val="15000"/>
                  </a:schemeClr>
                </a:solidFill>
                <a:effectLst/>
                <a:latin typeface="Times New Roman" panose="02020603050405020304" pitchFamily="18" charset="0"/>
                <a:ea typeface="Times New Roman" panose="02020603050405020304" pitchFamily="18" charset="0"/>
              </a:rPr>
              <a:t>Evaluate the performance of the algorithm</a:t>
            </a:r>
          </a:p>
          <a:p>
            <a:pPr marL="342900" lvl="0" indent="-342900">
              <a:buFont typeface="+mj-lt"/>
              <a:buAutoNum type="arabicPeriod"/>
            </a:pPr>
            <a:r>
              <a:rPr lang="en-ZA" sz="2000">
                <a:solidFill>
                  <a:schemeClr val="tx1">
                    <a:lumMod val="85000"/>
                    <a:lumOff val="15000"/>
                  </a:schemeClr>
                </a:solidFill>
                <a:effectLst/>
                <a:latin typeface="Times New Roman" panose="02020603050405020304" pitchFamily="18" charset="0"/>
                <a:ea typeface="Times New Roman" panose="02020603050405020304" pitchFamily="18" charset="0"/>
              </a:rPr>
              <a:t>Optimize the algorithm</a:t>
            </a:r>
          </a:p>
          <a:p>
            <a:pPr marL="342900" lvl="0" indent="-342900">
              <a:buFont typeface="+mj-lt"/>
              <a:buAutoNum type="arabicPeriod"/>
            </a:pP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0" indent="0">
              <a:buNone/>
            </a:pP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endParaRPr lang="en-US" sz="2000">
              <a:solidFill>
                <a:schemeClr val="tx1">
                  <a:lumMod val="85000"/>
                  <a:lumOff val="15000"/>
                </a:schemeClr>
              </a:solidFill>
            </a:endParaRPr>
          </a:p>
        </p:txBody>
      </p:sp>
      <p:sp>
        <p:nvSpPr>
          <p:cNvPr id="12" name="Freeform: Shape 11">
            <a:extLst>
              <a:ext uri="{FF2B5EF4-FFF2-40B4-BE49-F238E27FC236}">
                <a16:creationId xmlns:a16="http://schemas.microsoft.com/office/drawing/2014/main" id="{79CCFC00-0A22-43D7-A1D0-4DF0B12D8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9486" y="5924550"/>
            <a:ext cx="8452514" cy="933450"/>
          </a:xfrm>
          <a:custGeom>
            <a:avLst/>
            <a:gdLst>
              <a:gd name="connsiteX0" fmla="*/ 6654912 w 8452514"/>
              <a:gd name="connsiteY0" fmla="*/ 0 h 1122016"/>
              <a:gd name="connsiteX1" fmla="*/ 6668194 w 8452514"/>
              <a:gd name="connsiteY1" fmla="*/ 5671 h 1122016"/>
              <a:gd name="connsiteX2" fmla="*/ 6703031 w 8452514"/>
              <a:gd name="connsiteY2" fmla="*/ 11087 h 1122016"/>
              <a:gd name="connsiteX3" fmla="*/ 6766081 w 8452514"/>
              <a:gd name="connsiteY3" fmla="*/ 34291 h 1122016"/>
              <a:gd name="connsiteX4" fmla="*/ 6802760 w 8452514"/>
              <a:gd name="connsiteY4" fmla="*/ 44877 h 1122016"/>
              <a:gd name="connsiteX5" fmla="*/ 6827981 w 8452514"/>
              <a:gd name="connsiteY5" fmla="*/ 55269 h 1122016"/>
              <a:gd name="connsiteX6" fmla="*/ 6900076 w 8452514"/>
              <a:gd name="connsiteY6" fmla="*/ 67256 h 1122016"/>
              <a:gd name="connsiteX7" fmla="*/ 7022888 w 8452514"/>
              <a:gd name="connsiteY7" fmla="*/ 81079 h 1122016"/>
              <a:gd name="connsiteX8" fmla="*/ 7048222 w 8452514"/>
              <a:gd name="connsiteY8" fmla="*/ 85358 h 1122016"/>
              <a:gd name="connsiteX9" fmla="*/ 7068261 w 8452514"/>
              <a:gd name="connsiteY9" fmla="*/ 101065 h 1122016"/>
              <a:gd name="connsiteX10" fmla="*/ 7081677 w 8452514"/>
              <a:gd name="connsiteY10" fmla="*/ 104270 h 1122016"/>
              <a:gd name="connsiteX11" fmla="*/ 7084571 w 8452514"/>
              <a:gd name="connsiteY11" fmla="*/ 106233 h 1122016"/>
              <a:gd name="connsiteX12" fmla="*/ 7101842 w 8452514"/>
              <a:gd name="connsiteY12" fmla="*/ 116379 h 1122016"/>
              <a:gd name="connsiteX13" fmla="*/ 7155465 w 8452514"/>
              <a:gd name="connsiteY13" fmla="*/ 110464 h 1122016"/>
              <a:gd name="connsiteX14" fmla="*/ 7207658 w 8452514"/>
              <a:gd name="connsiteY14" fmla="*/ 125870 h 1122016"/>
              <a:gd name="connsiteX15" fmla="*/ 7377573 w 8452514"/>
              <a:gd name="connsiteY15" fmla="*/ 170332 h 1122016"/>
              <a:gd name="connsiteX16" fmla="*/ 7532026 w 8452514"/>
              <a:gd name="connsiteY16" fmla="*/ 192244 h 1122016"/>
              <a:gd name="connsiteX17" fmla="*/ 7841217 w 8452514"/>
              <a:gd name="connsiteY17" fmla="*/ 207538 h 1122016"/>
              <a:gd name="connsiteX18" fmla="*/ 7857607 w 8452514"/>
              <a:gd name="connsiteY18" fmla="*/ 200838 h 1122016"/>
              <a:gd name="connsiteX19" fmla="*/ 7874959 w 8452514"/>
              <a:gd name="connsiteY19" fmla="*/ 198448 h 1122016"/>
              <a:gd name="connsiteX20" fmla="*/ 7876749 w 8452514"/>
              <a:gd name="connsiteY20" fmla="*/ 199701 h 1122016"/>
              <a:gd name="connsiteX21" fmla="*/ 7895929 w 8452514"/>
              <a:gd name="connsiteY21" fmla="*/ 201515 h 1122016"/>
              <a:gd name="connsiteX22" fmla="*/ 7900797 w 8452514"/>
              <a:gd name="connsiteY22" fmla="*/ 198823 h 1122016"/>
              <a:gd name="connsiteX23" fmla="*/ 7914166 w 8452514"/>
              <a:gd name="connsiteY23" fmla="*/ 199099 h 1122016"/>
              <a:gd name="connsiteX24" fmla="*/ 7941068 w 8452514"/>
              <a:gd name="connsiteY24" fmla="*/ 197034 h 1122016"/>
              <a:gd name="connsiteX25" fmla="*/ 7945571 w 8452514"/>
              <a:gd name="connsiteY25" fmla="*/ 199095 h 1122016"/>
              <a:gd name="connsiteX26" fmla="*/ 7985320 w 8452514"/>
              <a:gd name="connsiteY26" fmla="*/ 199790 h 1122016"/>
              <a:gd name="connsiteX27" fmla="*/ 7985616 w 8452514"/>
              <a:gd name="connsiteY27" fmla="*/ 200960 h 1122016"/>
              <a:gd name="connsiteX28" fmla="*/ 7995720 w 8452514"/>
              <a:gd name="connsiteY28" fmla="*/ 206231 h 1122016"/>
              <a:gd name="connsiteX29" fmla="*/ 8015608 w 8452514"/>
              <a:gd name="connsiteY29" fmla="*/ 213654 h 1122016"/>
              <a:gd name="connsiteX30" fmla="*/ 8058349 w 8452514"/>
              <a:gd name="connsiteY30" fmla="*/ 245140 h 1122016"/>
              <a:gd name="connsiteX31" fmla="*/ 8107979 w 8452514"/>
              <a:gd name="connsiteY31" fmla="*/ 246800 h 1122016"/>
              <a:gd name="connsiteX32" fmla="*/ 8108093 w 8452514"/>
              <a:gd name="connsiteY32" fmla="*/ 247078 h 1122016"/>
              <a:gd name="connsiteX33" fmla="*/ 8116664 w 8452514"/>
              <a:gd name="connsiteY33" fmla="*/ 248449 h 1122016"/>
              <a:gd name="connsiteX34" fmla="*/ 8122959 w 8452514"/>
              <a:gd name="connsiteY34" fmla="*/ 248269 h 1122016"/>
              <a:gd name="connsiteX35" fmla="*/ 8138896 w 8452514"/>
              <a:gd name="connsiteY35" fmla="*/ 249833 h 1122016"/>
              <a:gd name="connsiteX36" fmla="*/ 8144062 w 8452514"/>
              <a:gd name="connsiteY36" fmla="*/ 252112 h 1122016"/>
              <a:gd name="connsiteX37" fmla="*/ 8145647 w 8452514"/>
              <a:gd name="connsiteY37" fmla="*/ 255525 h 1122016"/>
              <a:gd name="connsiteX38" fmla="*/ 8147167 w 8452514"/>
              <a:gd name="connsiteY38" fmla="*/ 255312 h 1122016"/>
              <a:gd name="connsiteX39" fmla="*/ 8175302 w 8452514"/>
              <a:gd name="connsiteY39" fmla="*/ 267089 h 1122016"/>
              <a:gd name="connsiteX40" fmla="*/ 8240382 w 8452514"/>
              <a:gd name="connsiteY40" fmla="*/ 283540 h 1122016"/>
              <a:gd name="connsiteX41" fmla="*/ 8278408 w 8452514"/>
              <a:gd name="connsiteY41" fmla="*/ 288929 h 1122016"/>
              <a:gd name="connsiteX42" fmla="*/ 8381742 w 8452514"/>
              <a:gd name="connsiteY42" fmla="*/ 308101 h 1122016"/>
              <a:gd name="connsiteX43" fmla="*/ 8452514 w 8452514"/>
              <a:gd name="connsiteY43" fmla="*/ 320747 h 1122016"/>
              <a:gd name="connsiteX44" fmla="*/ 8452514 w 8452514"/>
              <a:gd name="connsiteY44" fmla="*/ 1122016 h 1122016"/>
              <a:gd name="connsiteX45" fmla="*/ 0 w 8452514"/>
              <a:gd name="connsiteY45" fmla="*/ 1122016 h 1122016"/>
              <a:gd name="connsiteX46" fmla="*/ 29095 w 8452514"/>
              <a:gd name="connsiteY46" fmla="*/ 1104207 h 1122016"/>
              <a:gd name="connsiteX47" fmla="*/ 190847 w 8452514"/>
              <a:gd name="connsiteY47" fmla="*/ 1040583 h 1122016"/>
              <a:gd name="connsiteX48" fmla="*/ 259175 w 8452514"/>
              <a:gd name="connsiteY48" fmla="*/ 1032812 h 1122016"/>
              <a:gd name="connsiteX49" fmla="*/ 338173 w 8452514"/>
              <a:gd name="connsiteY49" fmla="*/ 994605 h 1122016"/>
              <a:gd name="connsiteX50" fmla="*/ 478721 w 8452514"/>
              <a:gd name="connsiteY50" fmla="*/ 983719 h 1122016"/>
              <a:gd name="connsiteX51" fmla="*/ 587681 w 8452514"/>
              <a:gd name="connsiteY51" fmla="*/ 917544 h 1122016"/>
              <a:gd name="connsiteX52" fmla="*/ 693168 w 8452514"/>
              <a:gd name="connsiteY52" fmla="*/ 903672 h 1122016"/>
              <a:gd name="connsiteX53" fmla="*/ 843764 w 8452514"/>
              <a:gd name="connsiteY53" fmla="*/ 843595 h 1122016"/>
              <a:gd name="connsiteX54" fmla="*/ 955276 w 8452514"/>
              <a:gd name="connsiteY54" fmla="*/ 808395 h 1122016"/>
              <a:gd name="connsiteX55" fmla="*/ 1043109 w 8452514"/>
              <a:gd name="connsiteY55" fmla="*/ 713209 h 1122016"/>
              <a:gd name="connsiteX56" fmla="*/ 1154027 w 8452514"/>
              <a:gd name="connsiteY56" fmla="*/ 681725 h 1122016"/>
              <a:gd name="connsiteX57" fmla="*/ 1196585 w 8452514"/>
              <a:gd name="connsiteY57" fmla="*/ 679340 h 1122016"/>
              <a:gd name="connsiteX58" fmla="*/ 1272350 w 8452514"/>
              <a:gd name="connsiteY58" fmla="*/ 682243 h 1122016"/>
              <a:gd name="connsiteX59" fmla="*/ 1373088 w 8452514"/>
              <a:gd name="connsiteY59" fmla="*/ 662319 h 1122016"/>
              <a:gd name="connsiteX60" fmla="*/ 1417982 w 8452514"/>
              <a:gd name="connsiteY60" fmla="*/ 675167 h 1122016"/>
              <a:gd name="connsiteX61" fmla="*/ 1473480 w 8452514"/>
              <a:gd name="connsiteY61" fmla="*/ 676093 h 1122016"/>
              <a:gd name="connsiteX62" fmla="*/ 1506656 w 8452514"/>
              <a:gd name="connsiteY62" fmla="*/ 676828 h 1122016"/>
              <a:gd name="connsiteX63" fmla="*/ 1596230 w 8452514"/>
              <a:gd name="connsiteY63" fmla="*/ 664992 h 1122016"/>
              <a:gd name="connsiteX64" fmla="*/ 1747790 w 8452514"/>
              <a:gd name="connsiteY64" fmla="*/ 611651 h 1122016"/>
              <a:gd name="connsiteX65" fmla="*/ 1793507 w 8452514"/>
              <a:gd name="connsiteY65" fmla="*/ 605163 h 1122016"/>
              <a:gd name="connsiteX66" fmla="*/ 1800606 w 8452514"/>
              <a:gd name="connsiteY66" fmla="*/ 608935 h 1122016"/>
              <a:gd name="connsiteX67" fmla="*/ 1861969 w 8452514"/>
              <a:gd name="connsiteY67" fmla="*/ 581576 h 1122016"/>
              <a:gd name="connsiteX68" fmla="*/ 1955692 w 8452514"/>
              <a:gd name="connsiteY68" fmla="*/ 578902 h 1122016"/>
              <a:gd name="connsiteX69" fmla="*/ 2027065 w 8452514"/>
              <a:gd name="connsiteY69" fmla="*/ 582876 h 1122016"/>
              <a:gd name="connsiteX70" fmla="*/ 2066803 w 8452514"/>
              <a:gd name="connsiteY70" fmla="*/ 582516 h 1122016"/>
              <a:gd name="connsiteX71" fmla="*/ 2096032 w 8452514"/>
              <a:gd name="connsiteY71" fmla="*/ 585125 h 1122016"/>
              <a:gd name="connsiteX72" fmla="*/ 2168733 w 8452514"/>
              <a:gd name="connsiteY72" fmla="*/ 576324 h 1122016"/>
              <a:gd name="connsiteX73" fmla="*/ 2288526 w 8452514"/>
              <a:gd name="connsiteY73" fmla="*/ 555279 h 1122016"/>
              <a:gd name="connsiteX74" fmla="*/ 2314114 w 8452514"/>
              <a:gd name="connsiteY74" fmla="*/ 552249 h 1122016"/>
              <a:gd name="connsiteX75" fmla="*/ 2336438 w 8452514"/>
              <a:gd name="connsiteY75" fmla="*/ 555404 h 1122016"/>
              <a:gd name="connsiteX76" fmla="*/ 2341906 w 8452514"/>
              <a:gd name="connsiteY76" fmla="*/ 561156 h 1122016"/>
              <a:gd name="connsiteX77" fmla="*/ 2356031 w 8452514"/>
              <a:gd name="connsiteY77" fmla="*/ 560413 h 1122016"/>
              <a:gd name="connsiteX78" fmla="*/ 2359859 w 8452514"/>
              <a:gd name="connsiteY78" fmla="*/ 561420 h 1122016"/>
              <a:gd name="connsiteX79" fmla="*/ 2381733 w 8452514"/>
              <a:gd name="connsiteY79" fmla="*/ 565985 h 1122016"/>
              <a:gd name="connsiteX80" fmla="*/ 2426712 w 8452514"/>
              <a:gd name="connsiteY80" fmla="*/ 545831 h 1122016"/>
              <a:gd name="connsiteX81" fmla="*/ 2483467 w 8452514"/>
              <a:gd name="connsiteY81" fmla="*/ 545633 h 1122016"/>
              <a:gd name="connsiteX82" fmla="*/ 2730488 w 8452514"/>
              <a:gd name="connsiteY82" fmla="*/ 524814 h 1122016"/>
              <a:gd name="connsiteX83" fmla="*/ 2818172 w 8452514"/>
              <a:gd name="connsiteY83" fmla="*/ 517453 h 1122016"/>
              <a:gd name="connsiteX84" fmla="*/ 2946749 w 8452514"/>
              <a:gd name="connsiteY84" fmla="*/ 462124 h 1122016"/>
              <a:gd name="connsiteX85" fmla="*/ 3107810 w 8452514"/>
              <a:gd name="connsiteY85" fmla="*/ 446574 h 1122016"/>
              <a:gd name="connsiteX86" fmla="*/ 3118560 w 8452514"/>
              <a:gd name="connsiteY86" fmla="*/ 435924 h 1122016"/>
              <a:gd name="connsiteX87" fmla="*/ 3132824 w 8452514"/>
              <a:gd name="connsiteY87" fmla="*/ 428967 h 1122016"/>
              <a:gd name="connsiteX88" fmla="*/ 3135215 w 8452514"/>
              <a:gd name="connsiteY88" fmla="*/ 429625 h 1122016"/>
              <a:gd name="connsiteX89" fmla="*/ 3153710 w 8452514"/>
              <a:gd name="connsiteY89" fmla="*/ 426021 h 1122016"/>
              <a:gd name="connsiteX90" fmla="*/ 3156473 w 8452514"/>
              <a:gd name="connsiteY90" fmla="*/ 422214 h 1122016"/>
              <a:gd name="connsiteX91" fmla="*/ 3168762 w 8452514"/>
              <a:gd name="connsiteY91" fmla="*/ 418797 h 1122016"/>
              <a:gd name="connsiteX92" fmla="*/ 3191879 w 8452514"/>
              <a:gd name="connsiteY92" fmla="*/ 409514 h 1122016"/>
              <a:gd name="connsiteX93" fmla="*/ 3197224 w 8452514"/>
              <a:gd name="connsiteY93" fmla="*/ 410168 h 1122016"/>
              <a:gd name="connsiteX94" fmla="*/ 3233678 w 8452514"/>
              <a:gd name="connsiteY94" fmla="*/ 399890 h 1122016"/>
              <a:gd name="connsiteX95" fmla="*/ 3234667 w 8452514"/>
              <a:gd name="connsiteY95" fmla="*/ 400883 h 1122016"/>
              <a:gd name="connsiteX96" fmla="*/ 3247057 w 8452514"/>
              <a:gd name="connsiteY96" fmla="*/ 402943 h 1122016"/>
              <a:gd name="connsiteX97" fmla="*/ 3269633 w 8452514"/>
              <a:gd name="connsiteY97" fmla="*/ 404292 h 1122016"/>
              <a:gd name="connsiteX98" fmla="*/ 3327677 w 8452514"/>
              <a:gd name="connsiteY98" fmla="*/ 421442 h 1122016"/>
              <a:gd name="connsiteX99" fmla="*/ 3365739 w 8452514"/>
              <a:gd name="connsiteY99" fmla="*/ 410853 h 1122016"/>
              <a:gd name="connsiteX100" fmla="*/ 3373681 w 8452514"/>
              <a:gd name="connsiteY100" fmla="*/ 409336 h 1122016"/>
              <a:gd name="connsiteX101" fmla="*/ 3373956 w 8452514"/>
              <a:gd name="connsiteY101" fmla="*/ 409560 h 1122016"/>
              <a:gd name="connsiteX102" fmla="*/ 3382564 w 8452514"/>
              <a:gd name="connsiteY102" fmla="*/ 408465 h 1122016"/>
              <a:gd name="connsiteX103" fmla="*/ 3388161 w 8452514"/>
              <a:gd name="connsiteY103" fmla="*/ 406571 h 1122016"/>
              <a:gd name="connsiteX104" fmla="*/ 3403567 w 8452514"/>
              <a:gd name="connsiteY104" fmla="*/ 403628 h 1122016"/>
              <a:gd name="connsiteX105" fmla="*/ 3409644 w 8452514"/>
              <a:gd name="connsiteY105" fmla="*/ 404301 h 1122016"/>
              <a:gd name="connsiteX106" fmla="*/ 3413172 w 8452514"/>
              <a:gd name="connsiteY106" fmla="*/ 406997 h 1122016"/>
              <a:gd name="connsiteX107" fmla="*/ 3414420 w 8452514"/>
              <a:gd name="connsiteY107" fmla="*/ 406385 h 1122016"/>
              <a:gd name="connsiteX108" fmla="*/ 3447142 w 8452514"/>
              <a:gd name="connsiteY108" fmla="*/ 409463 h 1122016"/>
              <a:gd name="connsiteX109" fmla="*/ 3516218 w 8452514"/>
              <a:gd name="connsiteY109" fmla="*/ 406684 h 1122016"/>
              <a:gd name="connsiteX110" fmla="*/ 3553990 w 8452514"/>
              <a:gd name="connsiteY110" fmla="*/ 401187 h 1122016"/>
              <a:gd name="connsiteX111" fmla="*/ 3659408 w 8452514"/>
              <a:gd name="connsiteY111" fmla="*/ 390399 h 1122016"/>
              <a:gd name="connsiteX112" fmla="*/ 3766707 w 8452514"/>
              <a:gd name="connsiteY112" fmla="*/ 382817 h 1122016"/>
              <a:gd name="connsiteX113" fmla="*/ 3828637 w 8452514"/>
              <a:gd name="connsiteY113" fmla="*/ 397240 h 1122016"/>
              <a:gd name="connsiteX114" fmla="*/ 3834801 w 8452514"/>
              <a:gd name="connsiteY114" fmla="*/ 396850 h 1122016"/>
              <a:gd name="connsiteX115" fmla="*/ 3848455 w 8452514"/>
              <a:gd name="connsiteY115" fmla="*/ 391402 h 1122016"/>
              <a:gd name="connsiteX116" fmla="*/ 3853068 w 8452514"/>
              <a:gd name="connsiteY116" fmla="*/ 388632 h 1122016"/>
              <a:gd name="connsiteX117" fmla="*/ 3860928 w 8452514"/>
              <a:gd name="connsiteY117" fmla="*/ 386115 h 1122016"/>
              <a:gd name="connsiteX118" fmla="*/ 3861288 w 8452514"/>
              <a:gd name="connsiteY118" fmla="*/ 386283 h 1122016"/>
              <a:gd name="connsiteX119" fmla="*/ 3868330 w 8452514"/>
              <a:gd name="connsiteY119" fmla="*/ 383474 h 1122016"/>
              <a:gd name="connsiteX120" fmla="*/ 3900661 w 8452514"/>
              <a:gd name="connsiteY120" fmla="*/ 366829 h 1122016"/>
              <a:gd name="connsiteX121" fmla="*/ 3964044 w 8452514"/>
              <a:gd name="connsiteY121" fmla="*/ 373399 h 1122016"/>
              <a:gd name="connsiteX122" fmla="*/ 3986447 w 8452514"/>
              <a:gd name="connsiteY122" fmla="*/ 370849 h 1122016"/>
              <a:gd name="connsiteX123" fmla="*/ 3999298 w 8452514"/>
              <a:gd name="connsiteY123" fmla="*/ 370714 h 1122016"/>
              <a:gd name="connsiteX124" fmla="*/ 4000673 w 8452514"/>
              <a:gd name="connsiteY124" fmla="*/ 371500 h 1122016"/>
              <a:gd name="connsiteX125" fmla="*/ 4031584 w 8452514"/>
              <a:gd name="connsiteY125" fmla="*/ 355427 h 1122016"/>
              <a:gd name="connsiteX126" fmla="*/ 4037028 w 8452514"/>
              <a:gd name="connsiteY126" fmla="*/ 355143 h 1122016"/>
              <a:gd name="connsiteX127" fmla="*/ 4195202 w 8452514"/>
              <a:gd name="connsiteY127" fmla="*/ 304641 h 1122016"/>
              <a:gd name="connsiteX128" fmla="*/ 4283222 w 8452514"/>
              <a:gd name="connsiteY128" fmla="*/ 305842 h 1122016"/>
              <a:gd name="connsiteX129" fmla="*/ 4352940 w 8452514"/>
              <a:gd name="connsiteY129" fmla="*/ 291189 h 1122016"/>
              <a:gd name="connsiteX130" fmla="*/ 4432055 w 8452514"/>
              <a:gd name="connsiteY130" fmla="*/ 268348 h 1122016"/>
              <a:gd name="connsiteX131" fmla="*/ 4530958 w 8452514"/>
              <a:gd name="connsiteY131" fmla="*/ 243206 h 1122016"/>
              <a:gd name="connsiteX132" fmla="*/ 4659004 w 8452514"/>
              <a:gd name="connsiteY132" fmla="*/ 220075 h 1122016"/>
              <a:gd name="connsiteX133" fmla="*/ 4762824 w 8452514"/>
              <a:gd name="connsiteY133" fmla="*/ 202126 h 1122016"/>
              <a:gd name="connsiteX134" fmla="*/ 4770993 w 8452514"/>
              <a:gd name="connsiteY134" fmla="*/ 203195 h 1122016"/>
              <a:gd name="connsiteX135" fmla="*/ 4791924 w 8452514"/>
              <a:gd name="connsiteY135" fmla="*/ 199751 h 1122016"/>
              <a:gd name="connsiteX136" fmla="*/ 4799568 w 8452514"/>
              <a:gd name="connsiteY136" fmla="*/ 197405 h 1122016"/>
              <a:gd name="connsiteX137" fmla="*/ 4811239 w 8452514"/>
              <a:gd name="connsiteY137" fmla="*/ 196207 h 1122016"/>
              <a:gd name="connsiteX138" fmla="*/ 4811598 w 8452514"/>
              <a:gd name="connsiteY138" fmla="*/ 196513 h 1122016"/>
              <a:gd name="connsiteX139" fmla="*/ 4822388 w 8452514"/>
              <a:gd name="connsiteY139" fmla="*/ 194737 h 1122016"/>
              <a:gd name="connsiteX140" fmla="*/ 4874260 w 8452514"/>
              <a:gd name="connsiteY140" fmla="*/ 181824 h 1122016"/>
              <a:gd name="connsiteX141" fmla="*/ 4951765 w 8452514"/>
              <a:gd name="connsiteY141" fmla="*/ 206263 h 1122016"/>
              <a:gd name="connsiteX142" fmla="*/ 4982166 w 8452514"/>
              <a:gd name="connsiteY142" fmla="*/ 208715 h 1122016"/>
              <a:gd name="connsiteX143" fmla="*/ 4998789 w 8452514"/>
              <a:gd name="connsiteY143" fmla="*/ 211810 h 1122016"/>
              <a:gd name="connsiteX144" fmla="*/ 5000070 w 8452514"/>
              <a:gd name="connsiteY144" fmla="*/ 213155 h 1122016"/>
              <a:gd name="connsiteX145" fmla="*/ 5049762 w 8452514"/>
              <a:gd name="connsiteY145" fmla="*/ 200608 h 1122016"/>
              <a:gd name="connsiteX146" fmla="*/ 5056942 w 8452514"/>
              <a:gd name="connsiteY146" fmla="*/ 201631 h 1122016"/>
              <a:gd name="connsiteX147" fmla="*/ 5088587 w 8452514"/>
              <a:gd name="connsiteY147" fmla="*/ 190012 h 1122016"/>
              <a:gd name="connsiteX148" fmla="*/ 5105332 w 8452514"/>
              <a:gd name="connsiteY148" fmla="*/ 185844 h 1122016"/>
              <a:gd name="connsiteX149" fmla="*/ 5109244 w 8452514"/>
              <a:gd name="connsiteY149" fmla="*/ 180881 h 1122016"/>
              <a:gd name="connsiteX150" fmla="*/ 5293942 w 8452514"/>
              <a:gd name="connsiteY150" fmla="*/ 169230 h 1122016"/>
              <a:gd name="connsiteX151" fmla="*/ 5440203 w 8452514"/>
              <a:gd name="connsiteY151" fmla="*/ 138544 h 1122016"/>
              <a:gd name="connsiteX152" fmla="*/ 5647062 w 8452514"/>
              <a:gd name="connsiteY152" fmla="*/ 118578 h 1122016"/>
              <a:gd name="connsiteX153" fmla="*/ 5812718 w 8452514"/>
              <a:gd name="connsiteY153" fmla="*/ 92233 h 1122016"/>
              <a:gd name="connsiteX154" fmla="*/ 6019477 w 8452514"/>
              <a:gd name="connsiteY154" fmla="*/ 42114 h 1122016"/>
              <a:gd name="connsiteX155" fmla="*/ 6096074 w 8452514"/>
              <a:gd name="connsiteY155" fmla="*/ 43522 h 1122016"/>
              <a:gd name="connsiteX156" fmla="*/ 6157746 w 8452514"/>
              <a:gd name="connsiteY156" fmla="*/ 18141 h 1122016"/>
              <a:gd name="connsiteX157" fmla="*/ 6187045 w 8452514"/>
              <a:gd name="connsiteY157" fmla="*/ 24835 h 1122016"/>
              <a:gd name="connsiteX158" fmla="*/ 6192159 w 8452514"/>
              <a:gd name="connsiteY158" fmla="*/ 26281 h 1122016"/>
              <a:gd name="connsiteX159" fmla="*/ 6211258 w 8452514"/>
              <a:gd name="connsiteY159" fmla="*/ 25713 h 1122016"/>
              <a:gd name="connsiteX160" fmla="*/ 6218358 w 8452514"/>
              <a:gd name="connsiteY160" fmla="*/ 33497 h 1122016"/>
              <a:gd name="connsiteX161" fmla="*/ 6248333 w 8452514"/>
              <a:gd name="connsiteY161" fmla="*/ 38336 h 1122016"/>
              <a:gd name="connsiteX162" fmla="*/ 6283010 w 8452514"/>
              <a:gd name="connsiteY162" fmla="*/ 35073 h 1122016"/>
              <a:gd name="connsiteX163" fmla="*/ 6445681 w 8452514"/>
              <a:gd name="connsiteY163" fmla="*/ 10713 h 1122016"/>
              <a:gd name="connsiteX164" fmla="*/ 6583533 w 8452514"/>
              <a:gd name="connsiteY164" fmla="*/ 5508 h 1122016"/>
              <a:gd name="connsiteX165" fmla="*/ 6637168 w 8452514"/>
              <a:gd name="connsiteY165" fmla="*/ 6203 h 112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8452514" h="1122016">
                <a:moveTo>
                  <a:pt x="6654912" y="0"/>
                </a:moveTo>
                <a:lnTo>
                  <a:pt x="6668194" y="5671"/>
                </a:lnTo>
                <a:cubicBezTo>
                  <a:pt x="6681790" y="11724"/>
                  <a:pt x="6692395" y="15696"/>
                  <a:pt x="6703031" y="11087"/>
                </a:cubicBezTo>
                <a:lnTo>
                  <a:pt x="6766081" y="34291"/>
                </a:lnTo>
                <a:cubicBezTo>
                  <a:pt x="6759198" y="46371"/>
                  <a:pt x="6796705" y="33436"/>
                  <a:pt x="6802760" y="44877"/>
                </a:cubicBezTo>
                <a:cubicBezTo>
                  <a:pt x="6806063" y="54209"/>
                  <a:pt x="6818210" y="52459"/>
                  <a:pt x="6827981" y="55269"/>
                </a:cubicBezTo>
                <a:cubicBezTo>
                  <a:pt x="6835842" y="64466"/>
                  <a:pt x="6883904" y="69854"/>
                  <a:pt x="6900076" y="67256"/>
                </a:cubicBezTo>
                <a:cubicBezTo>
                  <a:pt x="6944944" y="54222"/>
                  <a:pt x="6986894" y="90496"/>
                  <a:pt x="7022888" y="81079"/>
                </a:cubicBezTo>
                <a:cubicBezTo>
                  <a:pt x="7032650" y="81284"/>
                  <a:pt x="7040923" y="82889"/>
                  <a:pt x="7048222" y="85358"/>
                </a:cubicBezTo>
                <a:lnTo>
                  <a:pt x="7068261" y="101065"/>
                </a:lnTo>
                <a:lnTo>
                  <a:pt x="7081677" y="104270"/>
                </a:lnTo>
                <a:lnTo>
                  <a:pt x="7084571" y="106233"/>
                </a:lnTo>
                <a:cubicBezTo>
                  <a:pt x="7090079" y="110007"/>
                  <a:pt x="7095664" y="113566"/>
                  <a:pt x="7101842" y="116379"/>
                </a:cubicBezTo>
                <a:cubicBezTo>
                  <a:pt x="7114527" y="89833"/>
                  <a:pt x="7156480" y="135914"/>
                  <a:pt x="7155465" y="110464"/>
                </a:cubicBezTo>
                <a:cubicBezTo>
                  <a:pt x="7191616" y="121293"/>
                  <a:pt x="7181164" y="94229"/>
                  <a:pt x="7207658" y="125870"/>
                </a:cubicBezTo>
                <a:cubicBezTo>
                  <a:pt x="7279188" y="125769"/>
                  <a:pt x="7308720" y="184498"/>
                  <a:pt x="7377573" y="170332"/>
                </a:cubicBezTo>
                <a:cubicBezTo>
                  <a:pt x="7431634" y="181395"/>
                  <a:pt x="7489161" y="187485"/>
                  <a:pt x="7532026" y="192244"/>
                </a:cubicBezTo>
                <a:cubicBezTo>
                  <a:pt x="7609299" y="198446"/>
                  <a:pt x="7786953" y="206106"/>
                  <a:pt x="7841217" y="207538"/>
                </a:cubicBezTo>
                <a:cubicBezTo>
                  <a:pt x="7846231" y="204425"/>
                  <a:pt x="7851755" y="202284"/>
                  <a:pt x="7857607" y="200838"/>
                </a:cubicBezTo>
                <a:lnTo>
                  <a:pt x="7874959" y="198448"/>
                </a:lnTo>
                <a:lnTo>
                  <a:pt x="7876749" y="199701"/>
                </a:lnTo>
                <a:cubicBezTo>
                  <a:pt x="7885389" y="202863"/>
                  <a:pt x="7891276" y="202884"/>
                  <a:pt x="7895929" y="201515"/>
                </a:cubicBezTo>
                <a:lnTo>
                  <a:pt x="7900797" y="198823"/>
                </a:lnTo>
                <a:lnTo>
                  <a:pt x="7914166" y="199099"/>
                </a:lnTo>
                <a:lnTo>
                  <a:pt x="7941068" y="197034"/>
                </a:lnTo>
                <a:lnTo>
                  <a:pt x="7945571" y="199095"/>
                </a:lnTo>
                <a:lnTo>
                  <a:pt x="7985320" y="199790"/>
                </a:lnTo>
                <a:lnTo>
                  <a:pt x="7985616" y="200960"/>
                </a:lnTo>
                <a:cubicBezTo>
                  <a:pt x="7987189" y="203602"/>
                  <a:pt x="7990057" y="205581"/>
                  <a:pt x="7995720" y="206231"/>
                </a:cubicBezTo>
                <a:cubicBezTo>
                  <a:pt x="7983343" y="222251"/>
                  <a:pt x="7997810" y="213152"/>
                  <a:pt x="8015608" y="213654"/>
                </a:cubicBezTo>
                <a:cubicBezTo>
                  <a:pt x="8000355" y="238646"/>
                  <a:pt x="8053132" y="229787"/>
                  <a:pt x="8058349" y="245140"/>
                </a:cubicBezTo>
                <a:lnTo>
                  <a:pt x="8107979" y="246800"/>
                </a:lnTo>
                <a:cubicBezTo>
                  <a:pt x="8108017" y="246893"/>
                  <a:pt x="8108056" y="246985"/>
                  <a:pt x="8108093" y="247078"/>
                </a:cubicBezTo>
                <a:cubicBezTo>
                  <a:pt x="8109775" y="247811"/>
                  <a:pt x="8112438" y="248287"/>
                  <a:pt x="8116664" y="248449"/>
                </a:cubicBezTo>
                <a:lnTo>
                  <a:pt x="8122959" y="248269"/>
                </a:lnTo>
                <a:lnTo>
                  <a:pt x="8138896" y="249833"/>
                </a:lnTo>
                <a:lnTo>
                  <a:pt x="8144062" y="252112"/>
                </a:lnTo>
                <a:lnTo>
                  <a:pt x="8145647" y="255525"/>
                </a:lnTo>
                <a:lnTo>
                  <a:pt x="8147167" y="255312"/>
                </a:lnTo>
                <a:cubicBezTo>
                  <a:pt x="8159007" y="250835"/>
                  <a:pt x="8163340" y="243069"/>
                  <a:pt x="8175302" y="267089"/>
                </a:cubicBezTo>
                <a:cubicBezTo>
                  <a:pt x="8202031" y="260619"/>
                  <a:pt x="8205643" y="274876"/>
                  <a:pt x="8240382" y="283540"/>
                </a:cubicBezTo>
                <a:cubicBezTo>
                  <a:pt x="8256037" y="276420"/>
                  <a:pt x="8267552" y="280817"/>
                  <a:pt x="8278408" y="288929"/>
                </a:cubicBezTo>
                <a:cubicBezTo>
                  <a:pt x="8313147" y="288593"/>
                  <a:pt x="8343424" y="301587"/>
                  <a:pt x="8381742" y="308101"/>
                </a:cubicBezTo>
                <a:lnTo>
                  <a:pt x="8452514" y="320747"/>
                </a:lnTo>
                <a:lnTo>
                  <a:pt x="8452514" y="1122016"/>
                </a:lnTo>
                <a:lnTo>
                  <a:pt x="0" y="1122016"/>
                </a:lnTo>
                <a:lnTo>
                  <a:pt x="29095" y="1104207"/>
                </a:lnTo>
                <a:lnTo>
                  <a:pt x="190847" y="1040583"/>
                </a:lnTo>
                <a:cubicBezTo>
                  <a:pt x="216572" y="1038275"/>
                  <a:pt x="228001" y="1009199"/>
                  <a:pt x="259175" y="1032812"/>
                </a:cubicBezTo>
                <a:cubicBezTo>
                  <a:pt x="272925" y="1024743"/>
                  <a:pt x="330583" y="1018660"/>
                  <a:pt x="338173" y="994605"/>
                </a:cubicBezTo>
                <a:cubicBezTo>
                  <a:pt x="379945" y="999294"/>
                  <a:pt x="440996" y="973858"/>
                  <a:pt x="478721" y="983719"/>
                </a:cubicBezTo>
                <a:cubicBezTo>
                  <a:pt x="525376" y="965411"/>
                  <a:pt x="551939" y="930885"/>
                  <a:pt x="587681" y="917544"/>
                </a:cubicBezTo>
                <a:cubicBezTo>
                  <a:pt x="623421" y="904203"/>
                  <a:pt x="650488" y="915997"/>
                  <a:pt x="693168" y="903672"/>
                </a:cubicBezTo>
                <a:cubicBezTo>
                  <a:pt x="735849" y="891347"/>
                  <a:pt x="800079" y="858250"/>
                  <a:pt x="843764" y="843595"/>
                </a:cubicBezTo>
                <a:cubicBezTo>
                  <a:pt x="881354" y="837691"/>
                  <a:pt x="916698" y="834302"/>
                  <a:pt x="955276" y="808395"/>
                </a:cubicBezTo>
                <a:cubicBezTo>
                  <a:pt x="1001552" y="806858"/>
                  <a:pt x="1000312" y="728357"/>
                  <a:pt x="1043109" y="713209"/>
                </a:cubicBezTo>
                <a:cubicBezTo>
                  <a:pt x="1086436" y="711853"/>
                  <a:pt x="1117273" y="688988"/>
                  <a:pt x="1154027" y="681725"/>
                </a:cubicBezTo>
                <a:cubicBezTo>
                  <a:pt x="1168837" y="687399"/>
                  <a:pt x="1182845" y="689349"/>
                  <a:pt x="1196585" y="679340"/>
                </a:cubicBezTo>
                <a:cubicBezTo>
                  <a:pt x="1236978" y="680777"/>
                  <a:pt x="1246586" y="693838"/>
                  <a:pt x="1272350" y="682243"/>
                </a:cubicBezTo>
                <a:cubicBezTo>
                  <a:pt x="1301766" y="679407"/>
                  <a:pt x="1348816" y="663498"/>
                  <a:pt x="1373088" y="662319"/>
                </a:cubicBezTo>
                <a:cubicBezTo>
                  <a:pt x="1364634" y="677929"/>
                  <a:pt x="1418922" y="661245"/>
                  <a:pt x="1417982" y="675167"/>
                </a:cubicBezTo>
                <a:cubicBezTo>
                  <a:pt x="1441073" y="656219"/>
                  <a:pt x="1446423" y="681052"/>
                  <a:pt x="1473480" y="676093"/>
                </a:cubicBezTo>
                <a:cubicBezTo>
                  <a:pt x="1487065" y="669135"/>
                  <a:pt x="1496110" y="668240"/>
                  <a:pt x="1506656" y="676828"/>
                </a:cubicBezTo>
                <a:cubicBezTo>
                  <a:pt x="1569580" y="642830"/>
                  <a:pt x="1541006" y="676699"/>
                  <a:pt x="1596230" y="664992"/>
                </a:cubicBezTo>
                <a:cubicBezTo>
                  <a:pt x="1644300" y="652241"/>
                  <a:pt x="1697486" y="644935"/>
                  <a:pt x="1747790" y="611651"/>
                </a:cubicBezTo>
                <a:cubicBezTo>
                  <a:pt x="1757666" y="602026"/>
                  <a:pt x="1778133" y="599123"/>
                  <a:pt x="1793507" y="605163"/>
                </a:cubicBezTo>
                <a:cubicBezTo>
                  <a:pt x="1796153" y="606202"/>
                  <a:pt x="1798542" y="607474"/>
                  <a:pt x="1800606" y="608935"/>
                </a:cubicBezTo>
                <a:cubicBezTo>
                  <a:pt x="1831221" y="585179"/>
                  <a:pt x="1847281" y="597912"/>
                  <a:pt x="1861969" y="581576"/>
                </a:cubicBezTo>
                <a:cubicBezTo>
                  <a:pt x="1907503" y="575973"/>
                  <a:pt x="1942061" y="593204"/>
                  <a:pt x="1955692" y="578902"/>
                </a:cubicBezTo>
                <a:cubicBezTo>
                  <a:pt x="1978570" y="580394"/>
                  <a:pt x="2008360" y="598224"/>
                  <a:pt x="2027065" y="582876"/>
                </a:cubicBezTo>
                <a:cubicBezTo>
                  <a:pt x="2028231" y="595849"/>
                  <a:pt x="2054300" y="573683"/>
                  <a:pt x="2066803" y="582516"/>
                </a:cubicBezTo>
                <a:cubicBezTo>
                  <a:pt x="2075518" y="590172"/>
                  <a:pt x="2085457" y="585230"/>
                  <a:pt x="2096032" y="585125"/>
                </a:cubicBezTo>
                <a:cubicBezTo>
                  <a:pt x="2108800" y="591404"/>
                  <a:pt x="2155666" y="583149"/>
                  <a:pt x="2168733" y="576324"/>
                </a:cubicBezTo>
                <a:cubicBezTo>
                  <a:pt x="2201410" y="552043"/>
                  <a:pt x="2261673" y="573804"/>
                  <a:pt x="2288526" y="555279"/>
                </a:cubicBezTo>
                <a:cubicBezTo>
                  <a:pt x="2297500" y="552786"/>
                  <a:pt x="2305982" y="551988"/>
                  <a:pt x="2314114" y="552249"/>
                </a:cubicBezTo>
                <a:lnTo>
                  <a:pt x="2336438" y="555404"/>
                </a:lnTo>
                <a:lnTo>
                  <a:pt x="2341906" y="561156"/>
                </a:lnTo>
                <a:lnTo>
                  <a:pt x="2356031" y="560413"/>
                </a:lnTo>
                <a:lnTo>
                  <a:pt x="2359859" y="561420"/>
                </a:lnTo>
                <a:cubicBezTo>
                  <a:pt x="2367165" y="563368"/>
                  <a:pt x="2374410" y="565100"/>
                  <a:pt x="2381733" y="565985"/>
                </a:cubicBezTo>
                <a:cubicBezTo>
                  <a:pt x="2376957" y="538146"/>
                  <a:pt x="2443235" y="568902"/>
                  <a:pt x="2426712" y="545831"/>
                </a:cubicBezTo>
                <a:cubicBezTo>
                  <a:pt x="2466120" y="545839"/>
                  <a:pt x="2440055" y="523877"/>
                  <a:pt x="2483467" y="545633"/>
                </a:cubicBezTo>
                <a:lnTo>
                  <a:pt x="2730488" y="524814"/>
                </a:lnTo>
                <a:cubicBezTo>
                  <a:pt x="2700504" y="574841"/>
                  <a:pt x="2808904" y="482004"/>
                  <a:pt x="2818172" y="517453"/>
                </a:cubicBezTo>
                <a:cubicBezTo>
                  <a:pt x="2824816" y="485216"/>
                  <a:pt x="2903466" y="485910"/>
                  <a:pt x="2946749" y="462124"/>
                </a:cubicBezTo>
                <a:cubicBezTo>
                  <a:pt x="3004869" y="458173"/>
                  <a:pt x="3050052" y="433279"/>
                  <a:pt x="3107810" y="446574"/>
                </a:cubicBezTo>
                <a:cubicBezTo>
                  <a:pt x="3110447" y="442339"/>
                  <a:pt x="3114142" y="438859"/>
                  <a:pt x="3118560" y="435924"/>
                </a:cubicBezTo>
                <a:lnTo>
                  <a:pt x="3132824" y="428967"/>
                </a:lnTo>
                <a:lnTo>
                  <a:pt x="3135215" y="429625"/>
                </a:lnTo>
                <a:cubicBezTo>
                  <a:pt x="3144984" y="430153"/>
                  <a:pt x="3150332" y="428555"/>
                  <a:pt x="3153710" y="426021"/>
                </a:cubicBezTo>
                <a:lnTo>
                  <a:pt x="3156473" y="422214"/>
                </a:lnTo>
                <a:lnTo>
                  <a:pt x="3168762" y="418797"/>
                </a:lnTo>
                <a:lnTo>
                  <a:pt x="3191879" y="409514"/>
                </a:lnTo>
                <a:lnTo>
                  <a:pt x="3197224" y="410168"/>
                </a:lnTo>
                <a:lnTo>
                  <a:pt x="3233678" y="399890"/>
                </a:lnTo>
                <a:lnTo>
                  <a:pt x="3234667" y="400883"/>
                </a:lnTo>
                <a:cubicBezTo>
                  <a:pt x="3237710" y="402875"/>
                  <a:pt x="3241523" y="403903"/>
                  <a:pt x="3247057" y="402943"/>
                </a:cubicBezTo>
                <a:cubicBezTo>
                  <a:pt x="3245656" y="421040"/>
                  <a:pt x="3253194" y="408721"/>
                  <a:pt x="3269633" y="404292"/>
                </a:cubicBezTo>
                <a:cubicBezTo>
                  <a:pt x="3271128" y="431412"/>
                  <a:pt x="3313536" y="408789"/>
                  <a:pt x="3327677" y="421442"/>
                </a:cubicBezTo>
                <a:cubicBezTo>
                  <a:pt x="3339719" y="417578"/>
                  <a:pt x="3352481" y="413986"/>
                  <a:pt x="3365739" y="410853"/>
                </a:cubicBezTo>
                <a:lnTo>
                  <a:pt x="3373681" y="409336"/>
                </a:lnTo>
                <a:lnTo>
                  <a:pt x="3373956" y="409560"/>
                </a:lnTo>
                <a:cubicBezTo>
                  <a:pt x="3375930" y="409771"/>
                  <a:pt x="3378636" y="409476"/>
                  <a:pt x="3382564" y="408465"/>
                </a:cubicBezTo>
                <a:lnTo>
                  <a:pt x="3388161" y="406571"/>
                </a:lnTo>
                <a:lnTo>
                  <a:pt x="3403567" y="403628"/>
                </a:lnTo>
                <a:lnTo>
                  <a:pt x="3409644" y="404301"/>
                </a:lnTo>
                <a:lnTo>
                  <a:pt x="3413172" y="406997"/>
                </a:lnTo>
                <a:lnTo>
                  <a:pt x="3414420" y="406385"/>
                </a:lnTo>
                <a:cubicBezTo>
                  <a:pt x="3422407" y="399025"/>
                  <a:pt x="3421574" y="390709"/>
                  <a:pt x="3447142" y="409463"/>
                </a:cubicBezTo>
                <a:cubicBezTo>
                  <a:pt x="3467406" y="396187"/>
                  <a:pt x="3479418" y="408274"/>
                  <a:pt x="3516218" y="406684"/>
                </a:cubicBezTo>
                <a:cubicBezTo>
                  <a:pt x="3526044" y="395854"/>
                  <a:pt x="3539177" y="396724"/>
                  <a:pt x="3553990" y="401187"/>
                </a:cubicBezTo>
                <a:cubicBezTo>
                  <a:pt x="3585271" y="391337"/>
                  <a:pt x="3620682" y="394946"/>
                  <a:pt x="3659408" y="390399"/>
                </a:cubicBezTo>
                <a:cubicBezTo>
                  <a:pt x="3694121" y="372373"/>
                  <a:pt x="3725367" y="387759"/>
                  <a:pt x="3766707" y="382817"/>
                </a:cubicBezTo>
                <a:cubicBezTo>
                  <a:pt x="3791336" y="358091"/>
                  <a:pt x="3804132" y="393699"/>
                  <a:pt x="3828637" y="397240"/>
                </a:cubicBezTo>
                <a:lnTo>
                  <a:pt x="3834801" y="396850"/>
                </a:lnTo>
                <a:lnTo>
                  <a:pt x="3848455" y="391402"/>
                </a:lnTo>
                <a:lnTo>
                  <a:pt x="3853068" y="388632"/>
                </a:lnTo>
                <a:cubicBezTo>
                  <a:pt x="3856439" y="386992"/>
                  <a:pt x="3858931" y="386247"/>
                  <a:pt x="3860928" y="386115"/>
                </a:cubicBezTo>
                <a:lnTo>
                  <a:pt x="3861288" y="386283"/>
                </a:lnTo>
                <a:lnTo>
                  <a:pt x="3868330" y="383474"/>
                </a:lnTo>
                <a:cubicBezTo>
                  <a:pt x="3879825" y="378211"/>
                  <a:pt x="3890648" y="372588"/>
                  <a:pt x="3900661" y="366829"/>
                </a:cubicBezTo>
                <a:cubicBezTo>
                  <a:pt x="3919683" y="376562"/>
                  <a:pt x="3951136" y="347631"/>
                  <a:pt x="3964044" y="373399"/>
                </a:cubicBezTo>
                <a:cubicBezTo>
                  <a:pt x="3978068" y="366350"/>
                  <a:pt x="3980151" y="353244"/>
                  <a:pt x="3986447" y="370849"/>
                </a:cubicBezTo>
                <a:cubicBezTo>
                  <a:pt x="3991392" y="368984"/>
                  <a:pt x="3995514" y="369323"/>
                  <a:pt x="3999298" y="370714"/>
                </a:cubicBezTo>
                <a:lnTo>
                  <a:pt x="4000673" y="371500"/>
                </a:lnTo>
                <a:lnTo>
                  <a:pt x="4031584" y="355427"/>
                </a:lnTo>
                <a:lnTo>
                  <a:pt x="4037028" y="355143"/>
                </a:lnTo>
                <a:cubicBezTo>
                  <a:pt x="4089837" y="358512"/>
                  <a:pt x="4131595" y="335871"/>
                  <a:pt x="4195202" y="304641"/>
                </a:cubicBezTo>
                <a:cubicBezTo>
                  <a:pt x="4198234" y="301075"/>
                  <a:pt x="4282462" y="310356"/>
                  <a:pt x="4283222" y="305842"/>
                </a:cubicBezTo>
                <a:cubicBezTo>
                  <a:pt x="4325917" y="301489"/>
                  <a:pt x="4298042" y="297341"/>
                  <a:pt x="4352940" y="291189"/>
                </a:cubicBezTo>
                <a:cubicBezTo>
                  <a:pt x="4368816" y="282538"/>
                  <a:pt x="4434671" y="254731"/>
                  <a:pt x="4432055" y="268348"/>
                </a:cubicBezTo>
                <a:lnTo>
                  <a:pt x="4530958" y="243206"/>
                </a:lnTo>
                <a:lnTo>
                  <a:pt x="4659004" y="220075"/>
                </a:lnTo>
                <a:lnTo>
                  <a:pt x="4762824" y="202126"/>
                </a:lnTo>
                <a:lnTo>
                  <a:pt x="4770993" y="203195"/>
                </a:lnTo>
                <a:lnTo>
                  <a:pt x="4791924" y="199751"/>
                </a:lnTo>
                <a:lnTo>
                  <a:pt x="4799568" y="197405"/>
                </a:lnTo>
                <a:cubicBezTo>
                  <a:pt x="4804918" y="196180"/>
                  <a:pt x="4808585" y="195869"/>
                  <a:pt x="4811239" y="196207"/>
                </a:cubicBezTo>
                <a:lnTo>
                  <a:pt x="4811598" y="196513"/>
                </a:lnTo>
                <a:lnTo>
                  <a:pt x="4822388" y="194737"/>
                </a:lnTo>
                <a:cubicBezTo>
                  <a:pt x="4840430" y="190975"/>
                  <a:pt x="4857826" y="186590"/>
                  <a:pt x="4874260" y="181824"/>
                </a:cubicBezTo>
                <a:cubicBezTo>
                  <a:pt x="4892734" y="199009"/>
                  <a:pt x="4951054" y="170279"/>
                  <a:pt x="4951765" y="206263"/>
                </a:cubicBezTo>
                <a:cubicBezTo>
                  <a:pt x="4974164" y="200878"/>
                  <a:pt x="4984924" y="184772"/>
                  <a:pt x="4982166" y="208715"/>
                </a:cubicBezTo>
                <a:cubicBezTo>
                  <a:pt x="4989680" y="207606"/>
                  <a:pt x="4994776" y="209081"/>
                  <a:pt x="4998789" y="211810"/>
                </a:cubicBezTo>
                <a:lnTo>
                  <a:pt x="5000070" y="213155"/>
                </a:lnTo>
                <a:lnTo>
                  <a:pt x="5049762" y="200608"/>
                </a:lnTo>
                <a:lnTo>
                  <a:pt x="5056942" y="201631"/>
                </a:lnTo>
                <a:lnTo>
                  <a:pt x="5088587" y="190012"/>
                </a:lnTo>
                <a:lnTo>
                  <a:pt x="5105332" y="185844"/>
                </a:lnTo>
                <a:lnTo>
                  <a:pt x="5109244" y="180881"/>
                </a:lnTo>
                <a:lnTo>
                  <a:pt x="5293942" y="169230"/>
                </a:lnTo>
                <a:cubicBezTo>
                  <a:pt x="5300045" y="165474"/>
                  <a:pt x="5436439" y="144078"/>
                  <a:pt x="5440203" y="138544"/>
                </a:cubicBezTo>
                <a:lnTo>
                  <a:pt x="5647062" y="118578"/>
                </a:lnTo>
                <a:cubicBezTo>
                  <a:pt x="5672828" y="111633"/>
                  <a:pt x="5824487" y="75616"/>
                  <a:pt x="5812718" y="92233"/>
                </a:cubicBezTo>
                <a:cubicBezTo>
                  <a:pt x="5886756" y="51532"/>
                  <a:pt x="5931117" y="66359"/>
                  <a:pt x="6019477" y="42114"/>
                </a:cubicBezTo>
                <a:cubicBezTo>
                  <a:pt x="6077012" y="72224"/>
                  <a:pt x="6042897" y="42351"/>
                  <a:pt x="6096074" y="43522"/>
                </a:cubicBezTo>
                <a:cubicBezTo>
                  <a:pt x="6074890" y="12462"/>
                  <a:pt x="6162848" y="55174"/>
                  <a:pt x="6157746" y="18141"/>
                </a:cubicBezTo>
                <a:cubicBezTo>
                  <a:pt x="6167586" y="19528"/>
                  <a:pt x="6177278" y="22038"/>
                  <a:pt x="6187045" y="24835"/>
                </a:cubicBezTo>
                <a:lnTo>
                  <a:pt x="6192159" y="26281"/>
                </a:lnTo>
                <a:lnTo>
                  <a:pt x="6211258" y="25713"/>
                </a:lnTo>
                <a:lnTo>
                  <a:pt x="6218358" y="33497"/>
                </a:lnTo>
                <a:lnTo>
                  <a:pt x="6248333" y="38336"/>
                </a:lnTo>
                <a:cubicBezTo>
                  <a:pt x="6259294" y="38920"/>
                  <a:pt x="6270780" y="38112"/>
                  <a:pt x="6283010" y="35073"/>
                </a:cubicBezTo>
                <a:cubicBezTo>
                  <a:pt x="6320138" y="11314"/>
                  <a:pt x="6400413" y="41928"/>
                  <a:pt x="6445681" y="10713"/>
                </a:cubicBezTo>
                <a:cubicBezTo>
                  <a:pt x="6495768" y="5787"/>
                  <a:pt x="6551618" y="6260"/>
                  <a:pt x="6583533" y="5508"/>
                </a:cubicBezTo>
                <a:cubicBezTo>
                  <a:pt x="6599978" y="17585"/>
                  <a:pt x="6636222" y="-11024"/>
                  <a:pt x="6637168" y="620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855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3D7ABB2-1FA7-8F1B-D2B2-1A0DEBC0CDFA}"/>
              </a:ext>
            </a:extLst>
          </p:cNvPr>
          <p:cNvSpPr>
            <a:spLocks noGrp="1"/>
          </p:cNvSpPr>
          <p:nvPr>
            <p:ph type="title"/>
          </p:nvPr>
        </p:nvSpPr>
        <p:spPr>
          <a:xfrm>
            <a:off x="838200" y="713312"/>
            <a:ext cx="4038600" cy="5431376"/>
          </a:xfrm>
        </p:spPr>
        <p:txBody>
          <a:bodyPr>
            <a:normAutofit/>
          </a:bodyPr>
          <a:lstStyle/>
          <a:p>
            <a:r>
              <a:rPr lang="en-US" dirty="0"/>
              <a:t>Background</a:t>
            </a:r>
          </a:p>
        </p:txBody>
      </p:sp>
      <p:sp>
        <p:nvSpPr>
          <p:cNvPr id="30" name="Content Placeholder 2">
            <a:extLst>
              <a:ext uri="{FF2B5EF4-FFF2-40B4-BE49-F238E27FC236}">
                <a16:creationId xmlns:a16="http://schemas.microsoft.com/office/drawing/2014/main" id="{13FFBA63-849E-446F-2C3A-D92D3D4E698F}"/>
              </a:ext>
            </a:extLst>
          </p:cNvPr>
          <p:cNvSpPr>
            <a:spLocks noGrp="1"/>
          </p:cNvSpPr>
          <p:nvPr>
            <p:ph idx="1"/>
          </p:nvPr>
        </p:nvSpPr>
        <p:spPr>
          <a:xfrm>
            <a:off x="6095999" y="713313"/>
            <a:ext cx="5257801" cy="5431376"/>
          </a:xfrm>
        </p:spPr>
        <p:txBody>
          <a:bodyPr anchor="ctr">
            <a:normAutofit/>
          </a:bodyPr>
          <a:lstStyle/>
          <a:p>
            <a:r>
              <a:rPr lang="en-ZA" sz="2000" dirty="0">
                <a:effectLst/>
                <a:latin typeface="TimesNewRomanPSMT"/>
              </a:rPr>
              <a:t>Designing and manufacturing are important parts of engineering.</a:t>
            </a:r>
          </a:p>
          <a:p>
            <a:r>
              <a:rPr lang="en-ZA" sz="2000" dirty="0">
                <a:latin typeface="TimesNewRomanPSMT"/>
              </a:rPr>
              <a:t>T</a:t>
            </a:r>
            <a:r>
              <a:rPr lang="en-ZA" sz="2000" dirty="0">
                <a:effectLst/>
                <a:latin typeface="TimesNewRomanPSMT"/>
              </a:rPr>
              <a:t>o ensure the safety of a final product mechanical testing must be done.</a:t>
            </a:r>
          </a:p>
          <a:p>
            <a:r>
              <a:rPr lang="en-ZA" sz="2000" dirty="0">
                <a:effectLst/>
                <a:latin typeface="TimesNewRomanPSMT"/>
              </a:rPr>
              <a:t>Mechanical testing is used to mitigate against unexpected failures and as part of a failure investigation</a:t>
            </a:r>
          </a:p>
          <a:p>
            <a:endParaRPr lang="en-US" sz="2000" dirty="0"/>
          </a:p>
        </p:txBody>
      </p:sp>
    </p:spTree>
    <p:extLst>
      <p:ext uri="{BB962C8B-B14F-4D97-AF65-F5344CB8AC3E}">
        <p14:creationId xmlns:p14="http://schemas.microsoft.com/office/powerpoint/2010/main" val="3168563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9C00E5-6B92-4E96-838C-6438728D4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1B3CFC-7F85-6C9E-EFCD-BCFE5818111A}"/>
              </a:ext>
            </a:extLst>
          </p:cNvPr>
          <p:cNvSpPr>
            <a:spLocks noGrp="1"/>
          </p:cNvSpPr>
          <p:nvPr>
            <p:ph type="title"/>
          </p:nvPr>
        </p:nvSpPr>
        <p:spPr>
          <a:xfrm>
            <a:off x="1137036" y="3429000"/>
            <a:ext cx="4171085" cy="2359025"/>
          </a:xfrm>
        </p:spPr>
        <p:txBody>
          <a:bodyPr anchor="b">
            <a:normAutofit/>
          </a:bodyPr>
          <a:lstStyle/>
          <a:p>
            <a:r>
              <a:rPr lang="en-US">
                <a:solidFill>
                  <a:schemeClr val="tx1">
                    <a:lumMod val="85000"/>
                    <a:lumOff val="15000"/>
                  </a:schemeClr>
                </a:solidFill>
              </a:rPr>
              <a:t>Supervised learning</a:t>
            </a:r>
          </a:p>
        </p:txBody>
      </p:sp>
      <p:sp>
        <p:nvSpPr>
          <p:cNvPr id="10" name="Freeform: Shape 9">
            <a:extLst>
              <a:ext uri="{FF2B5EF4-FFF2-40B4-BE49-F238E27FC236}">
                <a16:creationId xmlns:a16="http://schemas.microsoft.com/office/drawing/2014/main" id="{8D651FE1-7ACA-4744-A4BB-4CBF8F159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27077" cy="2755758"/>
          </a:xfrm>
          <a:custGeom>
            <a:avLst/>
            <a:gdLst>
              <a:gd name="connsiteX0" fmla="*/ 0 w 4727077"/>
              <a:gd name="connsiteY0" fmla="*/ 0 h 2755758"/>
              <a:gd name="connsiteX1" fmla="*/ 4727077 w 4727077"/>
              <a:gd name="connsiteY1" fmla="*/ 0 h 2755758"/>
              <a:gd name="connsiteX2" fmla="*/ 4690127 w 4727077"/>
              <a:gd name="connsiteY2" fmla="*/ 29332 h 2755758"/>
              <a:gd name="connsiteX3" fmla="*/ 4625568 w 4727077"/>
              <a:gd name="connsiteY3" fmla="*/ 81630 h 2755758"/>
              <a:gd name="connsiteX4" fmla="*/ 4546795 w 4727077"/>
              <a:gd name="connsiteY4" fmla="*/ 169050 h 2755758"/>
              <a:gd name="connsiteX5" fmla="*/ 4539098 w 4727077"/>
              <a:gd name="connsiteY5" fmla="*/ 177922 h 2755758"/>
              <a:gd name="connsiteX6" fmla="*/ 4440778 w 4727077"/>
              <a:gd name="connsiteY6" fmla="*/ 241795 h 2755758"/>
              <a:gd name="connsiteX7" fmla="*/ 4285384 w 4727077"/>
              <a:gd name="connsiteY7" fmla="*/ 338062 h 2755758"/>
              <a:gd name="connsiteX8" fmla="*/ 4226570 w 4727077"/>
              <a:gd name="connsiteY8" fmla="*/ 361109 h 2755758"/>
              <a:gd name="connsiteX9" fmla="*/ 4191879 w 4727077"/>
              <a:gd name="connsiteY9" fmla="*/ 412768 h 2755758"/>
              <a:gd name="connsiteX10" fmla="*/ 4169217 w 4727077"/>
              <a:gd name="connsiteY10" fmla="*/ 436018 h 2755758"/>
              <a:gd name="connsiteX11" fmla="*/ 4116433 w 4727077"/>
              <a:gd name="connsiteY11" fmla="*/ 483229 h 2755758"/>
              <a:gd name="connsiteX12" fmla="*/ 4083614 w 4727077"/>
              <a:gd name="connsiteY12" fmla="*/ 490895 h 2755758"/>
              <a:gd name="connsiteX13" fmla="*/ 4017446 w 4727077"/>
              <a:gd name="connsiteY13" fmla="*/ 538811 h 2755758"/>
              <a:gd name="connsiteX14" fmla="*/ 3886595 w 4727077"/>
              <a:gd name="connsiteY14" fmla="*/ 600173 h 2755758"/>
              <a:gd name="connsiteX15" fmla="*/ 3825905 w 4727077"/>
              <a:gd name="connsiteY15" fmla="*/ 677676 h 2755758"/>
              <a:gd name="connsiteX16" fmla="*/ 3737967 w 4727077"/>
              <a:gd name="connsiteY16" fmla="*/ 717338 h 2755758"/>
              <a:gd name="connsiteX17" fmla="*/ 3723398 w 4727077"/>
              <a:gd name="connsiteY17" fmla="*/ 731598 h 2755758"/>
              <a:gd name="connsiteX18" fmla="*/ 3676229 w 4727077"/>
              <a:gd name="connsiteY18" fmla="*/ 758991 h 2755758"/>
              <a:gd name="connsiteX19" fmla="*/ 3566978 w 4727077"/>
              <a:gd name="connsiteY19" fmla="*/ 821857 h 2755758"/>
              <a:gd name="connsiteX20" fmla="*/ 3568015 w 4727077"/>
              <a:gd name="connsiteY20" fmla="*/ 827306 h 2755758"/>
              <a:gd name="connsiteX21" fmla="*/ 3559544 w 4727077"/>
              <a:gd name="connsiteY21" fmla="*/ 833139 h 2755758"/>
              <a:gd name="connsiteX22" fmla="*/ 3558112 w 4727077"/>
              <a:gd name="connsiteY22" fmla="*/ 835356 h 2755758"/>
              <a:gd name="connsiteX23" fmla="*/ 3549077 w 4727077"/>
              <a:gd name="connsiteY23" fmla="*/ 847408 h 2755758"/>
              <a:gd name="connsiteX24" fmla="*/ 3509376 w 4727077"/>
              <a:gd name="connsiteY24" fmla="*/ 856590 h 2755758"/>
              <a:gd name="connsiteX25" fmla="*/ 3364357 w 4727077"/>
              <a:gd name="connsiteY25" fmla="*/ 937729 h 2755758"/>
              <a:gd name="connsiteX26" fmla="*/ 3183642 w 4727077"/>
              <a:gd name="connsiteY26" fmla="*/ 1046879 h 2755758"/>
              <a:gd name="connsiteX27" fmla="*/ 3055465 w 4727077"/>
              <a:gd name="connsiteY27" fmla="*/ 1104351 h 2755758"/>
              <a:gd name="connsiteX28" fmla="*/ 3041806 w 4727077"/>
              <a:gd name="connsiteY28" fmla="*/ 1103463 h 2755758"/>
              <a:gd name="connsiteX29" fmla="*/ 3028815 w 4727077"/>
              <a:gd name="connsiteY29" fmla="*/ 1106073 h 2755758"/>
              <a:gd name="connsiteX30" fmla="*/ 3027939 w 4727077"/>
              <a:gd name="connsiteY30" fmla="*/ 1107475 h 2755758"/>
              <a:gd name="connsiteX31" fmla="*/ 3014962 w 4727077"/>
              <a:gd name="connsiteY31" fmla="*/ 1113725 h 2755758"/>
              <a:gd name="connsiteX32" fmla="*/ 2981699 w 4727077"/>
              <a:gd name="connsiteY32" fmla="*/ 1121829 h 2755758"/>
              <a:gd name="connsiteX33" fmla="*/ 2979162 w 4727077"/>
              <a:gd name="connsiteY33" fmla="*/ 1124530 h 2755758"/>
              <a:gd name="connsiteX34" fmla="*/ 2951318 w 4727077"/>
              <a:gd name="connsiteY34" fmla="*/ 1135168 h 2755758"/>
              <a:gd name="connsiteX35" fmla="*/ 2945978 w 4727077"/>
              <a:gd name="connsiteY35" fmla="*/ 1142677 h 2755758"/>
              <a:gd name="connsiteX36" fmla="*/ 2887372 w 4727077"/>
              <a:gd name="connsiteY36" fmla="*/ 1166778 h 2755758"/>
              <a:gd name="connsiteX37" fmla="*/ 2847551 w 4727077"/>
              <a:gd name="connsiteY37" fmla="*/ 1201861 h 2755758"/>
              <a:gd name="connsiteX38" fmla="*/ 2794224 w 4727077"/>
              <a:gd name="connsiteY38" fmla="*/ 1210618 h 2755758"/>
              <a:gd name="connsiteX39" fmla="*/ 2738359 w 4727077"/>
              <a:gd name="connsiteY39" fmla="*/ 1334484 h 2755758"/>
              <a:gd name="connsiteX40" fmla="*/ 2566319 w 4727077"/>
              <a:gd name="connsiteY40" fmla="*/ 1458666 h 2755758"/>
              <a:gd name="connsiteX41" fmla="*/ 2357596 w 4727077"/>
              <a:gd name="connsiteY41" fmla="*/ 1665827 h 2755758"/>
              <a:gd name="connsiteX42" fmla="*/ 2238986 w 4727077"/>
              <a:gd name="connsiteY42" fmla="*/ 1748128 h 2755758"/>
              <a:gd name="connsiteX43" fmla="*/ 2168448 w 4727077"/>
              <a:gd name="connsiteY43" fmla="*/ 1845836 h 2755758"/>
              <a:gd name="connsiteX44" fmla="*/ 2090167 w 4727077"/>
              <a:gd name="connsiteY44" fmla="*/ 1879602 h 2755758"/>
              <a:gd name="connsiteX45" fmla="*/ 1995732 w 4727077"/>
              <a:gd name="connsiteY45" fmla="*/ 1946127 h 2755758"/>
              <a:gd name="connsiteX46" fmla="*/ 1651113 w 4727077"/>
              <a:gd name="connsiteY46" fmla="*/ 2189622 h 2755758"/>
              <a:gd name="connsiteX47" fmla="*/ 1545033 w 4727077"/>
              <a:gd name="connsiteY47" fmla="*/ 2226491 h 2755758"/>
              <a:gd name="connsiteX48" fmla="*/ 1386000 w 4727077"/>
              <a:gd name="connsiteY48" fmla="*/ 2332487 h 2755758"/>
              <a:gd name="connsiteX49" fmla="*/ 1320359 w 4727077"/>
              <a:gd name="connsiteY49" fmla="*/ 2375275 h 2755758"/>
              <a:gd name="connsiteX50" fmla="*/ 1155742 w 4727077"/>
              <a:gd name="connsiteY50" fmla="*/ 2452520 h 2755758"/>
              <a:gd name="connsiteX51" fmla="*/ 1055211 w 4727077"/>
              <a:gd name="connsiteY51" fmla="*/ 2568363 h 2755758"/>
              <a:gd name="connsiteX52" fmla="*/ 1041617 w 4727077"/>
              <a:gd name="connsiteY52" fmla="*/ 2566751 h 2755758"/>
              <a:gd name="connsiteX53" fmla="*/ 1028396 w 4727077"/>
              <a:gd name="connsiteY53" fmla="*/ 2568652 h 2755758"/>
              <a:gd name="connsiteX54" fmla="*/ 1009679 w 4727077"/>
              <a:gd name="connsiteY54" fmla="*/ 2574506 h 2755758"/>
              <a:gd name="connsiteX55" fmla="*/ 979920 w 4727077"/>
              <a:gd name="connsiteY55" fmla="*/ 2581809 h 2755758"/>
              <a:gd name="connsiteX56" fmla="*/ 948389 w 4727077"/>
              <a:gd name="connsiteY56" fmla="*/ 2593456 h 2755758"/>
              <a:gd name="connsiteX57" fmla="*/ 948465 w 4727077"/>
              <a:gd name="connsiteY57" fmla="*/ 2594417 h 2755758"/>
              <a:gd name="connsiteX58" fmla="*/ 942415 w 4727077"/>
              <a:gd name="connsiteY58" fmla="*/ 2600640 h 2755758"/>
              <a:gd name="connsiteX59" fmla="*/ 881836 w 4727077"/>
              <a:gd name="connsiteY59" fmla="*/ 2574055 h 2755758"/>
              <a:gd name="connsiteX60" fmla="*/ 838949 w 4727077"/>
              <a:gd name="connsiteY60" fmla="*/ 2602948 h 2755758"/>
              <a:gd name="connsiteX61" fmla="*/ 773767 w 4727077"/>
              <a:gd name="connsiteY61" fmla="*/ 2622417 h 2755758"/>
              <a:gd name="connsiteX62" fmla="*/ 742295 w 4727077"/>
              <a:gd name="connsiteY62" fmla="*/ 2620138 h 2755758"/>
              <a:gd name="connsiteX63" fmla="*/ 671670 w 4727077"/>
              <a:gd name="connsiteY63" fmla="*/ 2642741 h 2755758"/>
              <a:gd name="connsiteX64" fmla="*/ 534876 w 4727077"/>
              <a:gd name="connsiteY64" fmla="*/ 2670115 h 2755758"/>
              <a:gd name="connsiteX65" fmla="*/ 505799 w 4727077"/>
              <a:gd name="connsiteY65" fmla="*/ 2732676 h 2755758"/>
              <a:gd name="connsiteX66" fmla="*/ 483925 w 4727077"/>
              <a:gd name="connsiteY66" fmla="*/ 2728111 h 2755758"/>
              <a:gd name="connsiteX67" fmla="*/ 480097 w 4727077"/>
              <a:gd name="connsiteY67" fmla="*/ 2727104 h 2755758"/>
              <a:gd name="connsiteX68" fmla="*/ 465972 w 4727077"/>
              <a:gd name="connsiteY68" fmla="*/ 2727846 h 2755758"/>
              <a:gd name="connsiteX69" fmla="*/ 460504 w 4727077"/>
              <a:gd name="connsiteY69" fmla="*/ 2722094 h 2755758"/>
              <a:gd name="connsiteX70" fmla="*/ 438180 w 4727077"/>
              <a:gd name="connsiteY70" fmla="*/ 2718939 h 2755758"/>
              <a:gd name="connsiteX71" fmla="*/ 412592 w 4727077"/>
              <a:gd name="connsiteY71" fmla="*/ 2721969 h 2755758"/>
              <a:gd name="connsiteX72" fmla="*/ 292799 w 4727077"/>
              <a:gd name="connsiteY72" fmla="*/ 2743014 h 2755758"/>
              <a:gd name="connsiteX73" fmla="*/ 220098 w 4727077"/>
              <a:gd name="connsiteY73" fmla="*/ 2751815 h 2755758"/>
              <a:gd name="connsiteX74" fmla="*/ 190869 w 4727077"/>
              <a:gd name="connsiteY74" fmla="*/ 2749207 h 2755758"/>
              <a:gd name="connsiteX75" fmla="*/ 151131 w 4727077"/>
              <a:gd name="connsiteY75" fmla="*/ 2749566 h 2755758"/>
              <a:gd name="connsiteX76" fmla="*/ 79758 w 4727077"/>
              <a:gd name="connsiteY76" fmla="*/ 2745592 h 2755758"/>
              <a:gd name="connsiteX77" fmla="*/ 17972 w 4727077"/>
              <a:gd name="connsiteY77" fmla="*/ 2747496 h 2755758"/>
              <a:gd name="connsiteX78" fmla="*/ 0 w 4727077"/>
              <a:gd name="connsiteY78" fmla="*/ 2747929 h 27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727077" h="2755758">
                <a:moveTo>
                  <a:pt x="0" y="0"/>
                </a:moveTo>
                <a:lnTo>
                  <a:pt x="4727077" y="0"/>
                </a:lnTo>
                <a:lnTo>
                  <a:pt x="4690127" y="29332"/>
                </a:lnTo>
                <a:cubicBezTo>
                  <a:pt x="4665996" y="47844"/>
                  <a:pt x="4643919" y="64901"/>
                  <a:pt x="4625568" y="81630"/>
                </a:cubicBezTo>
                <a:cubicBezTo>
                  <a:pt x="4603444" y="89574"/>
                  <a:pt x="4561188" y="162167"/>
                  <a:pt x="4546795" y="169050"/>
                </a:cubicBezTo>
                <a:cubicBezTo>
                  <a:pt x="4549984" y="171416"/>
                  <a:pt x="4544320" y="177940"/>
                  <a:pt x="4539098" y="177922"/>
                </a:cubicBezTo>
                <a:cubicBezTo>
                  <a:pt x="4523876" y="193718"/>
                  <a:pt x="4476943" y="210209"/>
                  <a:pt x="4440778" y="241795"/>
                </a:cubicBezTo>
                <a:lnTo>
                  <a:pt x="4285384" y="338062"/>
                </a:lnTo>
                <a:cubicBezTo>
                  <a:pt x="4263098" y="355245"/>
                  <a:pt x="4242154" y="348658"/>
                  <a:pt x="4226570" y="361109"/>
                </a:cubicBezTo>
                <a:cubicBezTo>
                  <a:pt x="4229622" y="388956"/>
                  <a:pt x="4209158" y="402330"/>
                  <a:pt x="4191879" y="412768"/>
                </a:cubicBezTo>
                <a:cubicBezTo>
                  <a:pt x="4176558" y="420081"/>
                  <a:pt x="4181792" y="424275"/>
                  <a:pt x="4169217" y="436018"/>
                </a:cubicBezTo>
                <a:cubicBezTo>
                  <a:pt x="4156643" y="447761"/>
                  <a:pt x="4131924" y="469186"/>
                  <a:pt x="4116433" y="483229"/>
                </a:cubicBezTo>
                <a:cubicBezTo>
                  <a:pt x="4103820" y="485541"/>
                  <a:pt x="4083404" y="481710"/>
                  <a:pt x="4083614" y="490895"/>
                </a:cubicBezTo>
                <a:cubicBezTo>
                  <a:pt x="4023928" y="500671"/>
                  <a:pt x="4056864" y="520653"/>
                  <a:pt x="4017446" y="538811"/>
                </a:cubicBezTo>
                <a:cubicBezTo>
                  <a:pt x="3982026" y="553573"/>
                  <a:pt x="3918518" y="577029"/>
                  <a:pt x="3886595" y="600173"/>
                </a:cubicBezTo>
                <a:cubicBezTo>
                  <a:pt x="3854671" y="623317"/>
                  <a:pt x="3854214" y="659594"/>
                  <a:pt x="3825905" y="677676"/>
                </a:cubicBezTo>
                <a:cubicBezTo>
                  <a:pt x="3806820" y="692806"/>
                  <a:pt x="3750377" y="706481"/>
                  <a:pt x="3737967" y="717338"/>
                </a:cubicBezTo>
                <a:cubicBezTo>
                  <a:pt x="3738541" y="725220"/>
                  <a:pt x="3729419" y="726993"/>
                  <a:pt x="3723398" y="731598"/>
                </a:cubicBezTo>
                <a:cubicBezTo>
                  <a:pt x="3720706" y="740542"/>
                  <a:pt x="3688455" y="756838"/>
                  <a:pt x="3676229" y="758991"/>
                </a:cubicBezTo>
                <a:lnTo>
                  <a:pt x="3566978" y="821857"/>
                </a:lnTo>
                <a:lnTo>
                  <a:pt x="3568015" y="827306"/>
                </a:lnTo>
                <a:lnTo>
                  <a:pt x="3559544" y="833139"/>
                </a:lnTo>
                <a:lnTo>
                  <a:pt x="3558112" y="835356"/>
                </a:lnTo>
                <a:cubicBezTo>
                  <a:pt x="3555397" y="839607"/>
                  <a:pt x="3552565" y="843716"/>
                  <a:pt x="3549077" y="847408"/>
                </a:cubicBezTo>
                <a:cubicBezTo>
                  <a:pt x="3531859" y="830601"/>
                  <a:pt x="3516583" y="876056"/>
                  <a:pt x="3509376" y="856590"/>
                </a:cubicBezTo>
                <a:cubicBezTo>
                  <a:pt x="3478589" y="871643"/>
                  <a:pt x="3423063" y="906898"/>
                  <a:pt x="3364357" y="937729"/>
                </a:cubicBezTo>
                <a:cubicBezTo>
                  <a:pt x="3310993" y="964409"/>
                  <a:pt x="3235125" y="1019109"/>
                  <a:pt x="3183642" y="1046879"/>
                </a:cubicBezTo>
                <a:cubicBezTo>
                  <a:pt x="3148140" y="1070408"/>
                  <a:pt x="3078435" y="1071870"/>
                  <a:pt x="3055465" y="1104351"/>
                </a:cubicBezTo>
                <a:cubicBezTo>
                  <a:pt x="3050955" y="1103276"/>
                  <a:pt x="3046390" y="1103066"/>
                  <a:pt x="3041806" y="1103463"/>
                </a:cubicBezTo>
                <a:lnTo>
                  <a:pt x="3028815" y="1106073"/>
                </a:lnTo>
                <a:lnTo>
                  <a:pt x="3027939" y="1107475"/>
                </a:lnTo>
                <a:cubicBezTo>
                  <a:pt x="3022824" y="1112061"/>
                  <a:pt x="3018673" y="1113574"/>
                  <a:pt x="3014962" y="1113725"/>
                </a:cubicBezTo>
                <a:lnTo>
                  <a:pt x="2981699" y="1121829"/>
                </a:lnTo>
                <a:lnTo>
                  <a:pt x="2979162" y="1124530"/>
                </a:lnTo>
                <a:lnTo>
                  <a:pt x="2951318" y="1135168"/>
                </a:lnTo>
                <a:cubicBezTo>
                  <a:pt x="2945788" y="1138193"/>
                  <a:pt x="2948823" y="1139648"/>
                  <a:pt x="2945978" y="1142677"/>
                </a:cubicBezTo>
                <a:cubicBezTo>
                  <a:pt x="2939738" y="1151480"/>
                  <a:pt x="2903777" y="1156913"/>
                  <a:pt x="2887372" y="1166778"/>
                </a:cubicBezTo>
                <a:cubicBezTo>
                  <a:pt x="2870967" y="1176643"/>
                  <a:pt x="2863076" y="1194555"/>
                  <a:pt x="2847551" y="1201861"/>
                </a:cubicBezTo>
                <a:cubicBezTo>
                  <a:pt x="2832026" y="1209169"/>
                  <a:pt x="2810794" y="1206120"/>
                  <a:pt x="2794224" y="1210618"/>
                </a:cubicBezTo>
                <a:lnTo>
                  <a:pt x="2738359" y="1334484"/>
                </a:lnTo>
                <a:cubicBezTo>
                  <a:pt x="2630048" y="1393419"/>
                  <a:pt x="2616321" y="1394429"/>
                  <a:pt x="2566319" y="1458666"/>
                </a:cubicBezTo>
                <a:cubicBezTo>
                  <a:pt x="2495929" y="1531495"/>
                  <a:pt x="2412152" y="1598987"/>
                  <a:pt x="2357596" y="1665827"/>
                </a:cubicBezTo>
                <a:lnTo>
                  <a:pt x="2238986" y="1748128"/>
                </a:lnTo>
                <a:cubicBezTo>
                  <a:pt x="2218934" y="1768868"/>
                  <a:pt x="2196056" y="1822054"/>
                  <a:pt x="2168448" y="1845836"/>
                </a:cubicBezTo>
                <a:lnTo>
                  <a:pt x="2090167" y="1879602"/>
                </a:lnTo>
                <a:cubicBezTo>
                  <a:pt x="2044141" y="1939678"/>
                  <a:pt x="2068908" y="1894457"/>
                  <a:pt x="1995732" y="1946127"/>
                </a:cubicBezTo>
                <a:lnTo>
                  <a:pt x="1651113" y="2189622"/>
                </a:lnTo>
                <a:lnTo>
                  <a:pt x="1545033" y="2226491"/>
                </a:lnTo>
                <a:cubicBezTo>
                  <a:pt x="1521399" y="2242589"/>
                  <a:pt x="1397440" y="2302496"/>
                  <a:pt x="1386000" y="2332487"/>
                </a:cubicBezTo>
                <a:cubicBezTo>
                  <a:pt x="1333905" y="2347818"/>
                  <a:pt x="1373996" y="2371317"/>
                  <a:pt x="1320359" y="2375275"/>
                </a:cubicBezTo>
                <a:cubicBezTo>
                  <a:pt x="1264706" y="2398965"/>
                  <a:pt x="1203606" y="2430132"/>
                  <a:pt x="1155742" y="2452520"/>
                </a:cubicBezTo>
                <a:cubicBezTo>
                  <a:pt x="1118231" y="2474029"/>
                  <a:pt x="1080938" y="2537279"/>
                  <a:pt x="1055211" y="2568363"/>
                </a:cubicBezTo>
                <a:cubicBezTo>
                  <a:pt x="1050788" y="2567053"/>
                  <a:pt x="1046237" y="2566599"/>
                  <a:pt x="1041617" y="2566751"/>
                </a:cubicBezTo>
                <a:lnTo>
                  <a:pt x="1028396" y="2568652"/>
                </a:lnTo>
                <a:lnTo>
                  <a:pt x="1009679" y="2574506"/>
                </a:lnTo>
                <a:lnTo>
                  <a:pt x="979920" y="2581809"/>
                </a:lnTo>
                <a:lnTo>
                  <a:pt x="948389" y="2593456"/>
                </a:lnTo>
                <a:lnTo>
                  <a:pt x="948465" y="2594417"/>
                </a:lnTo>
                <a:cubicBezTo>
                  <a:pt x="947975" y="2596783"/>
                  <a:pt x="946379" y="2598920"/>
                  <a:pt x="942415" y="2600640"/>
                </a:cubicBezTo>
                <a:cubicBezTo>
                  <a:pt x="930427" y="2610498"/>
                  <a:pt x="893779" y="2564835"/>
                  <a:pt x="881836" y="2574055"/>
                </a:cubicBezTo>
                <a:lnTo>
                  <a:pt x="838949" y="2602948"/>
                </a:lnTo>
                <a:cubicBezTo>
                  <a:pt x="821821" y="2597756"/>
                  <a:pt x="795178" y="2628387"/>
                  <a:pt x="773767" y="2622417"/>
                </a:cubicBezTo>
                <a:cubicBezTo>
                  <a:pt x="763236" y="2622814"/>
                  <a:pt x="747595" y="2615342"/>
                  <a:pt x="742295" y="2620138"/>
                </a:cubicBezTo>
                <a:lnTo>
                  <a:pt x="671670" y="2642741"/>
                </a:lnTo>
                <a:lnTo>
                  <a:pt x="534876" y="2670115"/>
                </a:lnTo>
                <a:cubicBezTo>
                  <a:pt x="551399" y="2693186"/>
                  <a:pt x="501023" y="2704837"/>
                  <a:pt x="505799" y="2732676"/>
                </a:cubicBezTo>
                <a:cubicBezTo>
                  <a:pt x="498476" y="2731791"/>
                  <a:pt x="491231" y="2730058"/>
                  <a:pt x="483925" y="2728111"/>
                </a:cubicBezTo>
                <a:lnTo>
                  <a:pt x="480097" y="2727104"/>
                </a:lnTo>
                <a:lnTo>
                  <a:pt x="465972" y="2727846"/>
                </a:lnTo>
                <a:cubicBezTo>
                  <a:pt x="464149" y="2725929"/>
                  <a:pt x="462327" y="2724011"/>
                  <a:pt x="460504" y="2722094"/>
                </a:cubicBezTo>
                <a:lnTo>
                  <a:pt x="438180" y="2718939"/>
                </a:lnTo>
                <a:cubicBezTo>
                  <a:pt x="430049" y="2718679"/>
                  <a:pt x="421566" y="2719476"/>
                  <a:pt x="412592" y="2721969"/>
                </a:cubicBezTo>
                <a:cubicBezTo>
                  <a:pt x="385739" y="2740494"/>
                  <a:pt x="325476" y="2718733"/>
                  <a:pt x="292799" y="2743014"/>
                </a:cubicBezTo>
                <a:cubicBezTo>
                  <a:pt x="279732" y="2749840"/>
                  <a:pt x="232866" y="2758094"/>
                  <a:pt x="220098" y="2751815"/>
                </a:cubicBezTo>
                <a:cubicBezTo>
                  <a:pt x="209523" y="2751921"/>
                  <a:pt x="199584" y="2756862"/>
                  <a:pt x="190869" y="2749207"/>
                </a:cubicBezTo>
                <a:cubicBezTo>
                  <a:pt x="178366" y="2740373"/>
                  <a:pt x="152297" y="2762540"/>
                  <a:pt x="151131" y="2749566"/>
                </a:cubicBezTo>
                <a:cubicBezTo>
                  <a:pt x="132426" y="2764915"/>
                  <a:pt x="102636" y="2747084"/>
                  <a:pt x="79758" y="2745592"/>
                </a:cubicBezTo>
                <a:cubicBezTo>
                  <a:pt x="69535" y="2756319"/>
                  <a:pt x="47540" y="2749308"/>
                  <a:pt x="17972" y="2747496"/>
                </a:cubicBezTo>
                <a:lnTo>
                  <a:pt x="0" y="274792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9109A61-6DEA-6F56-AB3C-DE3503B2DF7F}"/>
              </a:ext>
            </a:extLst>
          </p:cNvPr>
          <p:cNvSpPr>
            <a:spLocks noGrp="1"/>
          </p:cNvSpPr>
          <p:nvPr>
            <p:ph idx="1"/>
          </p:nvPr>
        </p:nvSpPr>
        <p:spPr>
          <a:xfrm>
            <a:off x="6095999" y="896469"/>
            <a:ext cx="5043577" cy="4687697"/>
          </a:xfrm>
        </p:spPr>
        <p:txBody>
          <a:bodyPr>
            <a:normAutofit/>
          </a:bodyPr>
          <a:lstStyle/>
          <a:p>
            <a:pPr marL="0" indent="0">
              <a:buNone/>
            </a:pPr>
            <a:r>
              <a:rPr lang="en-ZA" sz="1900">
                <a:solidFill>
                  <a:schemeClr val="tx1">
                    <a:lumMod val="85000"/>
                    <a:lumOff val="15000"/>
                  </a:schemeClr>
                </a:solidFill>
                <a:effectLst/>
                <a:latin typeface="Times New Roman" panose="02020603050405020304" pitchFamily="18" charset="0"/>
                <a:ea typeface="Times New Roman" panose="02020603050405020304" pitchFamily="18" charset="0"/>
              </a:rPr>
              <a:t>The algorithms that will be used are the following:</a:t>
            </a:r>
          </a:p>
          <a:p>
            <a:pPr marL="342900" lvl="0" indent="-342900">
              <a:buFont typeface="Symbol" pitchFamily="2" charset="2"/>
              <a:buChar char=""/>
            </a:pPr>
            <a:r>
              <a:rPr lang="en-ZA" sz="1900">
                <a:solidFill>
                  <a:schemeClr val="tx1">
                    <a:lumMod val="85000"/>
                    <a:lumOff val="15000"/>
                  </a:schemeClr>
                </a:solidFill>
                <a:effectLst/>
                <a:latin typeface="Times New Roman" panose="02020603050405020304" pitchFamily="18" charset="0"/>
                <a:ea typeface="Times New Roman" panose="02020603050405020304" pitchFamily="18" charset="0"/>
              </a:rPr>
              <a:t>Polynomial Features</a:t>
            </a:r>
          </a:p>
          <a:p>
            <a:pPr marL="342900" lvl="0" indent="-342900">
              <a:buFont typeface="Symbol" pitchFamily="2" charset="2"/>
              <a:buChar char=""/>
            </a:pPr>
            <a:r>
              <a:rPr lang="en-ZA" sz="1900">
                <a:solidFill>
                  <a:schemeClr val="tx1">
                    <a:lumMod val="85000"/>
                    <a:lumOff val="15000"/>
                  </a:schemeClr>
                </a:solidFill>
                <a:effectLst/>
                <a:latin typeface="Times New Roman" panose="02020603050405020304" pitchFamily="18" charset="0"/>
                <a:ea typeface="Times New Roman" panose="02020603050405020304" pitchFamily="18" charset="0"/>
              </a:rPr>
              <a:t>Linear Regression</a:t>
            </a:r>
          </a:p>
          <a:p>
            <a:pPr marL="0" indent="0">
              <a:buNone/>
            </a:pPr>
            <a:endParaRPr lang="en-ZA" sz="19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0" indent="0">
              <a:buNone/>
            </a:pPr>
            <a:r>
              <a:rPr lang="en-ZA" sz="1900">
                <a:solidFill>
                  <a:schemeClr val="tx1">
                    <a:lumMod val="85000"/>
                    <a:lumOff val="15000"/>
                  </a:schemeClr>
                </a:solidFill>
                <a:effectLst/>
                <a:latin typeface="Times New Roman" panose="02020603050405020304" pitchFamily="18" charset="0"/>
                <a:ea typeface="Times New Roman" panose="02020603050405020304" pitchFamily="18" charset="0"/>
              </a:rPr>
              <a:t>Polynomial Features algorithm is chosen because the stress strain curve has a non-linear relationship. The algorithm is able to raise existing features to an exponent, so that the points predicted can follow a specific polynomial curve. </a:t>
            </a:r>
          </a:p>
          <a:p>
            <a:pPr marL="0" indent="0">
              <a:buNone/>
            </a:pPr>
            <a:endParaRPr lang="en-ZA" sz="1900">
              <a:solidFill>
                <a:schemeClr val="tx1">
                  <a:lumMod val="85000"/>
                  <a:lumOff val="15000"/>
                </a:schemeClr>
              </a:solidFill>
              <a:latin typeface="Times New Roman" panose="02020603050405020304" pitchFamily="18" charset="0"/>
            </a:endParaRPr>
          </a:p>
          <a:p>
            <a:pPr marL="0" indent="0">
              <a:buNone/>
            </a:pPr>
            <a:r>
              <a:rPr lang="en-ZA" sz="1900">
                <a:solidFill>
                  <a:schemeClr val="tx1">
                    <a:lumMod val="85000"/>
                    <a:lumOff val="15000"/>
                  </a:schemeClr>
                </a:solidFill>
                <a:effectLst/>
                <a:latin typeface="Times New Roman" panose="02020603050405020304" pitchFamily="18" charset="0"/>
                <a:ea typeface="Times New Roman" panose="02020603050405020304" pitchFamily="18" charset="0"/>
              </a:rPr>
              <a:t>Linear Regression allows one to build a relationship between multiple features to estimate a target output.</a:t>
            </a:r>
          </a:p>
          <a:p>
            <a:pPr marL="0" indent="0">
              <a:buNone/>
            </a:pPr>
            <a:endParaRPr lang="en-US" sz="1900">
              <a:solidFill>
                <a:schemeClr val="tx1">
                  <a:lumMod val="85000"/>
                  <a:lumOff val="15000"/>
                </a:schemeClr>
              </a:solidFill>
            </a:endParaRPr>
          </a:p>
        </p:txBody>
      </p:sp>
      <p:sp>
        <p:nvSpPr>
          <p:cNvPr id="12" name="Freeform: Shape 11">
            <a:extLst>
              <a:ext uri="{FF2B5EF4-FFF2-40B4-BE49-F238E27FC236}">
                <a16:creationId xmlns:a16="http://schemas.microsoft.com/office/drawing/2014/main" id="{79CCFC00-0A22-43D7-A1D0-4DF0B12D8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9486" y="5924550"/>
            <a:ext cx="8452514" cy="933450"/>
          </a:xfrm>
          <a:custGeom>
            <a:avLst/>
            <a:gdLst>
              <a:gd name="connsiteX0" fmla="*/ 6654912 w 8452514"/>
              <a:gd name="connsiteY0" fmla="*/ 0 h 1122016"/>
              <a:gd name="connsiteX1" fmla="*/ 6668194 w 8452514"/>
              <a:gd name="connsiteY1" fmla="*/ 5671 h 1122016"/>
              <a:gd name="connsiteX2" fmla="*/ 6703031 w 8452514"/>
              <a:gd name="connsiteY2" fmla="*/ 11087 h 1122016"/>
              <a:gd name="connsiteX3" fmla="*/ 6766081 w 8452514"/>
              <a:gd name="connsiteY3" fmla="*/ 34291 h 1122016"/>
              <a:gd name="connsiteX4" fmla="*/ 6802760 w 8452514"/>
              <a:gd name="connsiteY4" fmla="*/ 44877 h 1122016"/>
              <a:gd name="connsiteX5" fmla="*/ 6827981 w 8452514"/>
              <a:gd name="connsiteY5" fmla="*/ 55269 h 1122016"/>
              <a:gd name="connsiteX6" fmla="*/ 6900076 w 8452514"/>
              <a:gd name="connsiteY6" fmla="*/ 67256 h 1122016"/>
              <a:gd name="connsiteX7" fmla="*/ 7022888 w 8452514"/>
              <a:gd name="connsiteY7" fmla="*/ 81079 h 1122016"/>
              <a:gd name="connsiteX8" fmla="*/ 7048222 w 8452514"/>
              <a:gd name="connsiteY8" fmla="*/ 85358 h 1122016"/>
              <a:gd name="connsiteX9" fmla="*/ 7068261 w 8452514"/>
              <a:gd name="connsiteY9" fmla="*/ 101065 h 1122016"/>
              <a:gd name="connsiteX10" fmla="*/ 7081677 w 8452514"/>
              <a:gd name="connsiteY10" fmla="*/ 104270 h 1122016"/>
              <a:gd name="connsiteX11" fmla="*/ 7084571 w 8452514"/>
              <a:gd name="connsiteY11" fmla="*/ 106233 h 1122016"/>
              <a:gd name="connsiteX12" fmla="*/ 7101842 w 8452514"/>
              <a:gd name="connsiteY12" fmla="*/ 116379 h 1122016"/>
              <a:gd name="connsiteX13" fmla="*/ 7155465 w 8452514"/>
              <a:gd name="connsiteY13" fmla="*/ 110464 h 1122016"/>
              <a:gd name="connsiteX14" fmla="*/ 7207658 w 8452514"/>
              <a:gd name="connsiteY14" fmla="*/ 125870 h 1122016"/>
              <a:gd name="connsiteX15" fmla="*/ 7377573 w 8452514"/>
              <a:gd name="connsiteY15" fmla="*/ 170332 h 1122016"/>
              <a:gd name="connsiteX16" fmla="*/ 7532026 w 8452514"/>
              <a:gd name="connsiteY16" fmla="*/ 192244 h 1122016"/>
              <a:gd name="connsiteX17" fmla="*/ 7841217 w 8452514"/>
              <a:gd name="connsiteY17" fmla="*/ 207538 h 1122016"/>
              <a:gd name="connsiteX18" fmla="*/ 7857607 w 8452514"/>
              <a:gd name="connsiteY18" fmla="*/ 200838 h 1122016"/>
              <a:gd name="connsiteX19" fmla="*/ 7874959 w 8452514"/>
              <a:gd name="connsiteY19" fmla="*/ 198448 h 1122016"/>
              <a:gd name="connsiteX20" fmla="*/ 7876749 w 8452514"/>
              <a:gd name="connsiteY20" fmla="*/ 199701 h 1122016"/>
              <a:gd name="connsiteX21" fmla="*/ 7895929 w 8452514"/>
              <a:gd name="connsiteY21" fmla="*/ 201515 h 1122016"/>
              <a:gd name="connsiteX22" fmla="*/ 7900797 w 8452514"/>
              <a:gd name="connsiteY22" fmla="*/ 198823 h 1122016"/>
              <a:gd name="connsiteX23" fmla="*/ 7914166 w 8452514"/>
              <a:gd name="connsiteY23" fmla="*/ 199099 h 1122016"/>
              <a:gd name="connsiteX24" fmla="*/ 7941068 w 8452514"/>
              <a:gd name="connsiteY24" fmla="*/ 197034 h 1122016"/>
              <a:gd name="connsiteX25" fmla="*/ 7945571 w 8452514"/>
              <a:gd name="connsiteY25" fmla="*/ 199095 h 1122016"/>
              <a:gd name="connsiteX26" fmla="*/ 7985320 w 8452514"/>
              <a:gd name="connsiteY26" fmla="*/ 199790 h 1122016"/>
              <a:gd name="connsiteX27" fmla="*/ 7985616 w 8452514"/>
              <a:gd name="connsiteY27" fmla="*/ 200960 h 1122016"/>
              <a:gd name="connsiteX28" fmla="*/ 7995720 w 8452514"/>
              <a:gd name="connsiteY28" fmla="*/ 206231 h 1122016"/>
              <a:gd name="connsiteX29" fmla="*/ 8015608 w 8452514"/>
              <a:gd name="connsiteY29" fmla="*/ 213654 h 1122016"/>
              <a:gd name="connsiteX30" fmla="*/ 8058349 w 8452514"/>
              <a:gd name="connsiteY30" fmla="*/ 245140 h 1122016"/>
              <a:gd name="connsiteX31" fmla="*/ 8107979 w 8452514"/>
              <a:gd name="connsiteY31" fmla="*/ 246800 h 1122016"/>
              <a:gd name="connsiteX32" fmla="*/ 8108093 w 8452514"/>
              <a:gd name="connsiteY32" fmla="*/ 247078 h 1122016"/>
              <a:gd name="connsiteX33" fmla="*/ 8116664 w 8452514"/>
              <a:gd name="connsiteY33" fmla="*/ 248449 h 1122016"/>
              <a:gd name="connsiteX34" fmla="*/ 8122959 w 8452514"/>
              <a:gd name="connsiteY34" fmla="*/ 248269 h 1122016"/>
              <a:gd name="connsiteX35" fmla="*/ 8138896 w 8452514"/>
              <a:gd name="connsiteY35" fmla="*/ 249833 h 1122016"/>
              <a:gd name="connsiteX36" fmla="*/ 8144062 w 8452514"/>
              <a:gd name="connsiteY36" fmla="*/ 252112 h 1122016"/>
              <a:gd name="connsiteX37" fmla="*/ 8145647 w 8452514"/>
              <a:gd name="connsiteY37" fmla="*/ 255525 h 1122016"/>
              <a:gd name="connsiteX38" fmla="*/ 8147167 w 8452514"/>
              <a:gd name="connsiteY38" fmla="*/ 255312 h 1122016"/>
              <a:gd name="connsiteX39" fmla="*/ 8175302 w 8452514"/>
              <a:gd name="connsiteY39" fmla="*/ 267089 h 1122016"/>
              <a:gd name="connsiteX40" fmla="*/ 8240382 w 8452514"/>
              <a:gd name="connsiteY40" fmla="*/ 283540 h 1122016"/>
              <a:gd name="connsiteX41" fmla="*/ 8278408 w 8452514"/>
              <a:gd name="connsiteY41" fmla="*/ 288929 h 1122016"/>
              <a:gd name="connsiteX42" fmla="*/ 8381742 w 8452514"/>
              <a:gd name="connsiteY42" fmla="*/ 308101 h 1122016"/>
              <a:gd name="connsiteX43" fmla="*/ 8452514 w 8452514"/>
              <a:gd name="connsiteY43" fmla="*/ 320747 h 1122016"/>
              <a:gd name="connsiteX44" fmla="*/ 8452514 w 8452514"/>
              <a:gd name="connsiteY44" fmla="*/ 1122016 h 1122016"/>
              <a:gd name="connsiteX45" fmla="*/ 0 w 8452514"/>
              <a:gd name="connsiteY45" fmla="*/ 1122016 h 1122016"/>
              <a:gd name="connsiteX46" fmla="*/ 29095 w 8452514"/>
              <a:gd name="connsiteY46" fmla="*/ 1104207 h 1122016"/>
              <a:gd name="connsiteX47" fmla="*/ 190847 w 8452514"/>
              <a:gd name="connsiteY47" fmla="*/ 1040583 h 1122016"/>
              <a:gd name="connsiteX48" fmla="*/ 259175 w 8452514"/>
              <a:gd name="connsiteY48" fmla="*/ 1032812 h 1122016"/>
              <a:gd name="connsiteX49" fmla="*/ 338173 w 8452514"/>
              <a:gd name="connsiteY49" fmla="*/ 994605 h 1122016"/>
              <a:gd name="connsiteX50" fmla="*/ 478721 w 8452514"/>
              <a:gd name="connsiteY50" fmla="*/ 983719 h 1122016"/>
              <a:gd name="connsiteX51" fmla="*/ 587681 w 8452514"/>
              <a:gd name="connsiteY51" fmla="*/ 917544 h 1122016"/>
              <a:gd name="connsiteX52" fmla="*/ 693168 w 8452514"/>
              <a:gd name="connsiteY52" fmla="*/ 903672 h 1122016"/>
              <a:gd name="connsiteX53" fmla="*/ 843764 w 8452514"/>
              <a:gd name="connsiteY53" fmla="*/ 843595 h 1122016"/>
              <a:gd name="connsiteX54" fmla="*/ 955276 w 8452514"/>
              <a:gd name="connsiteY54" fmla="*/ 808395 h 1122016"/>
              <a:gd name="connsiteX55" fmla="*/ 1043109 w 8452514"/>
              <a:gd name="connsiteY55" fmla="*/ 713209 h 1122016"/>
              <a:gd name="connsiteX56" fmla="*/ 1154027 w 8452514"/>
              <a:gd name="connsiteY56" fmla="*/ 681725 h 1122016"/>
              <a:gd name="connsiteX57" fmla="*/ 1196585 w 8452514"/>
              <a:gd name="connsiteY57" fmla="*/ 679340 h 1122016"/>
              <a:gd name="connsiteX58" fmla="*/ 1272350 w 8452514"/>
              <a:gd name="connsiteY58" fmla="*/ 682243 h 1122016"/>
              <a:gd name="connsiteX59" fmla="*/ 1373088 w 8452514"/>
              <a:gd name="connsiteY59" fmla="*/ 662319 h 1122016"/>
              <a:gd name="connsiteX60" fmla="*/ 1417982 w 8452514"/>
              <a:gd name="connsiteY60" fmla="*/ 675167 h 1122016"/>
              <a:gd name="connsiteX61" fmla="*/ 1473480 w 8452514"/>
              <a:gd name="connsiteY61" fmla="*/ 676093 h 1122016"/>
              <a:gd name="connsiteX62" fmla="*/ 1506656 w 8452514"/>
              <a:gd name="connsiteY62" fmla="*/ 676828 h 1122016"/>
              <a:gd name="connsiteX63" fmla="*/ 1596230 w 8452514"/>
              <a:gd name="connsiteY63" fmla="*/ 664992 h 1122016"/>
              <a:gd name="connsiteX64" fmla="*/ 1747790 w 8452514"/>
              <a:gd name="connsiteY64" fmla="*/ 611651 h 1122016"/>
              <a:gd name="connsiteX65" fmla="*/ 1793507 w 8452514"/>
              <a:gd name="connsiteY65" fmla="*/ 605163 h 1122016"/>
              <a:gd name="connsiteX66" fmla="*/ 1800606 w 8452514"/>
              <a:gd name="connsiteY66" fmla="*/ 608935 h 1122016"/>
              <a:gd name="connsiteX67" fmla="*/ 1861969 w 8452514"/>
              <a:gd name="connsiteY67" fmla="*/ 581576 h 1122016"/>
              <a:gd name="connsiteX68" fmla="*/ 1955692 w 8452514"/>
              <a:gd name="connsiteY68" fmla="*/ 578902 h 1122016"/>
              <a:gd name="connsiteX69" fmla="*/ 2027065 w 8452514"/>
              <a:gd name="connsiteY69" fmla="*/ 582876 h 1122016"/>
              <a:gd name="connsiteX70" fmla="*/ 2066803 w 8452514"/>
              <a:gd name="connsiteY70" fmla="*/ 582516 h 1122016"/>
              <a:gd name="connsiteX71" fmla="*/ 2096032 w 8452514"/>
              <a:gd name="connsiteY71" fmla="*/ 585125 h 1122016"/>
              <a:gd name="connsiteX72" fmla="*/ 2168733 w 8452514"/>
              <a:gd name="connsiteY72" fmla="*/ 576324 h 1122016"/>
              <a:gd name="connsiteX73" fmla="*/ 2288526 w 8452514"/>
              <a:gd name="connsiteY73" fmla="*/ 555279 h 1122016"/>
              <a:gd name="connsiteX74" fmla="*/ 2314114 w 8452514"/>
              <a:gd name="connsiteY74" fmla="*/ 552249 h 1122016"/>
              <a:gd name="connsiteX75" fmla="*/ 2336438 w 8452514"/>
              <a:gd name="connsiteY75" fmla="*/ 555404 h 1122016"/>
              <a:gd name="connsiteX76" fmla="*/ 2341906 w 8452514"/>
              <a:gd name="connsiteY76" fmla="*/ 561156 h 1122016"/>
              <a:gd name="connsiteX77" fmla="*/ 2356031 w 8452514"/>
              <a:gd name="connsiteY77" fmla="*/ 560413 h 1122016"/>
              <a:gd name="connsiteX78" fmla="*/ 2359859 w 8452514"/>
              <a:gd name="connsiteY78" fmla="*/ 561420 h 1122016"/>
              <a:gd name="connsiteX79" fmla="*/ 2381733 w 8452514"/>
              <a:gd name="connsiteY79" fmla="*/ 565985 h 1122016"/>
              <a:gd name="connsiteX80" fmla="*/ 2426712 w 8452514"/>
              <a:gd name="connsiteY80" fmla="*/ 545831 h 1122016"/>
              <a:gd name="connsiteX81" fmla="*/ 2483467 w 8452514"/>
              <a:gd name="connsiteY81" fmla="*/ 545633 h 1122016"/>
              <a:gd name="connsiteX82" fmla="*/ 2730488 w 8452514"/>
              <a:gd name="connsiteY82" fmla="*/ 524814 h 1122016"/>
              <a:gd name="connsiteX83" fmla="*/ 2818172 w 8452514"/>
              <a:gd name="connsiteY83" fmla="*/ 517453 h 1122016"/>
              <a:gd name="connsiteX84" fmla="*/ 2946749 w 8452514"/>
              <a:gd name="connsiteY84" fmla="*/ 462124 h 1122016"/>
              <a:gd name="connsiteX85" fmla="*/ 3107810 w 8452514"/>
              <a:gd name="connsiteY85" fmla="*/ 446574 h 1122016"/>
              <a:gd name="connsiteX86" fmla="*/ 3118560 w 8452514"/>
              <a:gd name="connsiteY86" fmla="*/ 435924 h 1122016"/>
              <a:gd name="connsiteX87" fmla="*/ 3132824 w 8452514"/>
              <a:gd name="connsiteY87" fmla="*/ 428967 h 1122016"/>
              <a:gd name="connsiteX88" fmla="*/ 3135215 w 8452514"/>
              <a:gd name="connsiteY88" fmla="*/ 429625 h 1122016"/>
              <a:gd name="connsiteX89" fmla="*/ 3153710 w 8452514"/>
              <a:gd name="connsiteY89" fmla="*/ 426021 h 1122016"/>
              <a:gd name="connsiteX90" fmla="*/ 3156473 w 8452514"/>
              <a:gd name="connsiteY90" fmla="*/ 422214 h 1122016"/>
              <a:gd name="connsiteX91" fmla="*/ 3168762 w 8452514"/>
              <a:gd name="connsiteY91" fmla="*/ 418797 h 1122016"/>
              <a:gd name="connsiteX92" fmla="*/ 3191879 w 8452514"/>
              <a:gd name="connsiteY92" fmla="*/ 409514 h 1122016"/>
              <a:gd name="connsiteX93" fmla="*/ 3197224 w 8452514"/>
              <a:gd name="connsiteY93" fmla="*/ 410168 h 1122016"/>
              <a:gd name="connsiteX94" fmla="*/ 3233678 w 8452514"/>
              <a:gd name="connsiteY94" fmla="*/ 399890 h 1122016"/>
              <a:gd name="connsiteX95" fmla="*/ 3234667 w 8452514"/>
              <a:gd name="connsiteY95" fmla="*/ 400883 h 1122016"/>
              <a:gd name="connsiteX96" fmla="*/ 3247057 w 8452514"/>
              <a:gd name="connsiteY96" fmla="*/ 402943 h 1122016"/>
              <a:gd name="connsiteX97" fmla="*/ 3269633 w 8452514"/>
              <a:gd name="connsiteY97" fmla="*/ 404292 h 1122016"/>
              <a:gd name="connsiteX98" fmla="*/ 3327677 w 8452514"/>
              <a:gd name="connsiteY98" fmla="*/ 421442 h 1122016"/>
              <a:gd name="connsiteX99" fmla="*/ 3365739 w 8452514"/>
              <a:gd name="connsiteY99" fmla="*/ 410853 h 1122016"/>
              <a:gd name="connsiteX100" fmla="*/ 3373681 w 8452514"/>
              <a:gd name="connsiteY100" fmla="*/ 409336 h 1122016"/>
              <a:gd name="connsiteX101" fmla="*/ 3373956 w 8452514"/>
              <a:gd name="connsiteY101" fmla="*/ 409560 h 1122016"/>
              <a:gd name="connsiteX102" fmla="*/ 3382564 w 8452514"/>
              <a:gd name="connsiteY102" fmla="*/ 408465 h 1122016"/>
              <a:gd name="connsiteX103" fmla="*/ 3388161 w 8452514"/>
              <a:gd name="connsiteY103" fmla="*/ 406571 h 1122016"/>
              <a:gd name="connsiteX104" fmla="*/ 3403567 w 8452514"/>
              <a:gd name="connsiteY104" fmla="*/ 403628 h 1122016"/>
              <a:gd name="connsiteX105" fmla="*/ 3409644 w 8452514"/>
              <a:gd name="connsiteY105" fmla="*/ 404301 h 1122016"/>
              <a:gd name="connsiteX106" fmla="*/ 3413172 w 8452514"/>
              <a:gd name="connsiteY106" fmla="*/ 406997 h 1122016"/>
              <a:gd name="connsiteX107" fmla="*/ 3414420 w 8452514"/>
              <a:gd name="connsiteY107" fmla="*/ 406385 h 1122016"/>
              <a:gd name="connsiteX108" fmla="*/ 3447142 w 8452514"/>
              <a:gd name="connsiteY108" fmla="*/ 409463 h 1122016"/>
              <a:gd name="connsiteX109" fmla="*/ 3516218 w 8452514"/>
              <a:gd name="connsiteY109" fmla="*/ 406684 h 1122016"/>
              <a:gd name="connsiteX110" fmla="*/ 3553990 w 8452514"/>
              <a:gd name="connsiteY110" fmla="*/ 401187 h 1122016"/>
              <a:gd name="connsiteX111" fmla="*/ 3659408 w 8452514"/>
              <a:gd name="connsiteY111" fmla="*/ 390399 h 1122016"/>
              <a:gd name="connsiteX112" fmla="*/ 3766707 w 8452514"/>
              <a:gd name="connsiteY112" fmla="*/ 382817 h 1122016"/>
              <a:gd name="connsiteX113" fmla="*/ 3828637 w 8452514"/>
              <a:gd name="connsiteY113" fmla="*/ 397240 h 1122016"/>
              <a:gd name="connsiteX114" fmla="*/ 3834801 w 8452514"/>
              <a:gd name="connsiteY114" fmla="*/ 396850 h 1122016"/>
              <a:gd name="connsiteX115" fmla="*/ 3848455 w 8452514"/>
              <a:gd name="connsiteY115" fmla="*/ 391402 h 1122016"/>
              <a:gd name="connsiteX116" fmla="*/ 3853068 w 8452514"/>
              <a:gd name="connsiteY116" fmla="*/ 388632 h 1122016"/>
              <a:gd name="connsiteX117" fmla="*/ 3860928 w 8452514"/>
              <a:gd name="connsiteY117" fmla="*/ 386115 h 1122016"/>
              <a:gd name="connsiteX118" fmla="*/ 3861288 w 8452514"/>
              <a:gd name="connsiteY118" fmla="*/ 386283 h 1122016"/>
              <a:gd name="connsiteX119" fmla="*/ 3868330 w 8452514"/>
              <a:gd name="connsiteY119" fmla="*/ 383474 h 1122016"/>
              <a:gd name="connsiteX120" fmla="*/ 3900661 w 8452514"/>
              <a:gd name="connsiteY120" fmla="*/ 366829 h 1122016"/>
              <a:gd name="connsiteX121" fmla="*/ 3964044 w 8452514"/>
              <a:gd name="connsiteY121" fmla="*/ 373399 h 1122016"/>
              <a:gd name="connsiteX122" fmla="*/ 3986447 w 8452514"/>
              <a:gd name="connsiteY122" fmla="*/ 370849 h 1122016"/>
              <a:gd name="connsiteX123" fmla="*/ 3999298 w 8452514"/>
              <a:gd name="connsiteY123" fmla="*/ 370714 h 1122016"/>
              <a:gd name="connsiteX124" fmla="*/ 4000673 w 8452514"/>
              <a:gd name="connsiteY124" fmla="*/ 371500 h 1122016"/>
              <a:gd name="connsiteX125" fmla="*/ 4031584 w 8452514"/>
              <a:gd name="connsiteY125" fmla="*/ 355427 h 1122016"/>
              <a:gd name="connsiteX126" fmla="*/ 4037028 w 8452514"/>
              <a:gd name="connsiteY126" fmla="*/ 355143 h 1122016"/>
              <a:gd name="connsiteX127" fmla="*/ 4195202 w 8452514"/>
              <a:gd name="connsiteY127" fmla="*/ 304641 h 1122016"/>
              <a:gd name="connsiteX128" fmla="*/ 4283222 w 8452514"/>
              <a:gd name="connsiteY128" fmla="*/ 305842 h 1122016"/>
              <a:gd name="connsiteX129" fmla="*/ 4352940 w 8452514"/>
              <a:gd name="connsiteY129" fmla="*/ 291189 h 1122016"/>
              <a:gd name="connsiteX130" fmla="*/ 4432055 w 8452514"/>
              <a:gd name="connsiteY130" fmla="*/ 268348 h 1122016"/>
              <a:gd name="connsiteX131" fmla="*/ 4530958 w 8452514"/>
              <a:gd name="connsiteY131" fmla="*/ 243206 h 1122016"/>
              <a:gd name="connsiteX132" fmla="*/ 4659004 w 8452514"/>
              <a:gd name="connsiteY132" fmla="*/ 220075 h 1122016"/>
              <a:gd name="connsiteX133" fmla="*/ 4762824 w 8452514"/>
              <a:gd name="connsiteY133" fmla="*/ 202126 h 1122016"/>
              <a:gd name="connsiteX134" fmla="*/ 4770993 w 8452514"/>
              <a:gd name="connsiteY134" fmla="*/ 203195 h 1122016"/>
              <a:gd name="connsiteX135" fmla="*/ 4791924 w 8452514"/>
              <a:gd name="connsiteY135" fmla="*/ 199751 h 1122016"/>
              <a:gd name="connsiteX136" fmla="*/ 4799568 w 8452514"/>
              <a:gd name="connsiteY136" fmla="*/ 197405 h 1122016"/>
              <a:gd name="connsiteX137" fmla="*/ 4811239 w 8452514"/>
              <a:gd name="connsiteY137" fmla="*/ 196207 h 1122016"/>
              <a:gd name="connsiteX138" fmla="*/ 4811598 w 8452514"/>
              <a:gd name="connsiteY138" fmla="*/ 196513 h 1122016"/>
              <a:gd name="connsiteX139" fmla="*/ 4822388 w 8452514"/>
              <a:gd name="connsiteY139" fmla="*/ 194737 h 1122016"/>
              <a:gd name="connsiteX140" fmla="*/ 4874260 w 8452514"/>
              <a:gd name="connsiteY140" fmla="*/ 181824 h 1122016"/>
              <a:gd name="connsiteX141" fmla="*/ 4951765 w 8452514"/>
              <a:gd name="connsiteY141" fmla="*/ 206263 h 1122016"/>
              <a:gd name="connsiteX142" fmla="*/ 4982166 w 8452514"/>
              <a:gd name="connsiteY142" fmla="*/ 208715 h 1122016"/>
              <a:gd name="connsiteX143" fmla="*/ 4998789 w 8452514"/>
              <a:gd name="connsiteY143" fmla="*/ 211810 h 1122016"/>
              <a:gd name="connsiteX144" fmla="*/ 5000070 w 8452514"/>
              <a:gd name="connsiteY144" fmla="*/ 213155 h 1122016"/>
              <a:gd name="connsiteX145" fmla="*/ 5049762 w 8452514"/>
              <a:gd name="connsiteY145" fmla="*/ 200608 h 1122016"/>
              <a:gd name="connsiteX146" fmla="*/ 5056942 w 8452514"/>
              <a:gd name="connsiteY146" fmla="*/ 201631 h 1122016"/>
              <a:gd name="connsiteX147" fmla="*/ 5088587 w 8452514"/>
              <a:gd name="connsiteY147" fmla="*/ 190012 h 1122016"/>
              <a:gd name="connsiteX148" fmla="*/ 5105332 w 8452514"/>
              <a:gd name="connsiteY148" fmla="*/ 185844 h 1122016"/>
              <a:gd name="connsiteX149" fmla="*/ 5109244 w 8452514"/>
              <a:gd name="connsiteY149" fmla="*/ 180881 h 1122016"/>
              <a:gd name="connsiteX150" fmla="*/ 5293942 w 8452514"/>
              <a:gd name="connsiteY150" fmla="*/ 169230 h 1122016"/>
              <a:gd name="connsiteX151" fmla="*/ 5440203 w 8452514"/>
              <a:gd name="connsiteY151" fmla="*/ 138544 h 1122016"/>
              <a:gd name="connsiteX152" fmla="*/ 5647062 w 8452514"/>
              <a:gd name="connsiteY152" fmla="*/ 118578 h 1122016"/>
              <a:gd name="connsiteX153" fmla="*/ 5812718 w 8452514"/>
              <a:gd name="connsiteY153" fmla="*/ 92233 h 1122016"/>
              <a:gd name="connsiteX154" fmla="*/ 6019477 w 8452514"/>
              <a:gd name="connsiteY154" fmla="*/ 42114 h 1122016"/>
              <a:gd name="connsiteX155" fmla="*/ 6096074 w 8452514"/>
              <a:gd name="connsiteY155" fmla="*/ 43522 h 1122016"/>
              <a:gd name="connsiteX156" fmla="*/ 6157746 w 8452514"/>
              <a:gd name="connsiteY156" fmla="*/ 18141 h 1122016"/>
              <a:gd name="connsiteX157" fmla="*/ 6187045 w 8452514"/>
              <a:gd name="connsiteY157" fmla="*/ 24835 h 1122016"/>
              <a:gd name="connsiteX158" fmla="*/ 6192159 w 8452514"/>
              <a:gd name="connsiteY158" fmla="*/ 26281 h 1122016"/>
              <a:gd name="connsiteX159" fmla="*/ 6211258 w 8452514"/>
              <a:gd name="connsiteY159" fmla="*/ 25713 h 1122016"/>
              <a:gd name="connsiteX160" fmla="*/ 6218358 w 8452514"/>
              <a:gd name="connsiteY160" fmla="*/ 33497 h 1122016"/>
              <a:gd name="connsiteX161" fmla="*/ 6248333 w 8452514"/>
              <a:gd name="connsiteY161" fmla="*/ 38336 h 1122016"/>
              <a:gd name="connsiteX162" fmla="*/ 6283010 w 8452514"/>
              <a:gd name="connsiteY162" fmla="*/ 35073 h 1122016"/>
              <a:gd name="connsiteX163" fmla="*/ 6445681 w 8452514"/>
              <a:gd name="connsiteY163" fmla="*/ 10713 h 1122016"/>
              <a:gd name="connsiteX164" fmla="*/ 6583533 w 8452514"/>
              <a:gd name="connsiteY164" fmla="*/ 5508 h 1122016"/>
              <a:gd name="connsiteX165" fmla="*/ 6637168 w 8452514"/>
              <a:gd name="connsiteY165" fmla="*/ 6203 h 112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8452514" h="1122016">
                <a:moveTo>
                  <a:pt x="6654912" y="0"/>
                </a:moveTo>
                <a:lnTo>
                  <a:pt x="6668194" y="5671"/>
                </a:lnTo>
                <a:cubicBezTo>
                  <a:pt x="6681790" y="11724"/>
                  <a:pt x="6692395" y="15696"/>
                  <a:pt x="6703031" y="11087"/>
                </a:cubicBezTo>
                <a:lnTo>
                  <a:pt x="6766081" y="34291"/>
                </a:lnTo>
                <a:cubicBezTo>
                  <a:pt x="6759198" y="46371"/>
                  <a:pt x="6796705" y="33436"/>
                  <a:pt x="6802760" y="44877"/>
                </a:cubicBezTo>
                <a:cubicBezTo>
                  <a:pt x="6806063" y="54209"/>
                  <a:pt x="6818210" y="52459"/>
                  <a:pt x="6827981" y="55269"/>
                </a:cubicBezTo>
                <a:cubicBezTo>
                  <a:pt x="6835842" y="64466"/>
                  <a:pt x="6883904" y="69854"/>
                  <a:pt x="6900076" y="67256"/>
                </a:cubicBezTo>
                <a:cubicBezTo>
                  <a:pt x="6944944" y="54222"/>
                  <a:pt x="6986894" y="90496"/>
                  <a:pt x="7022888" y="81079"/>
                </a:cubicBezTo>
                <a:cubicBezTo>
                  <a:pt x="7032650" y="81284"/>
                  <a:pt x="7040923" y="82889"/>
                  <a:pt x="7048222" y="85358"/>
                </a:cubicBezTo>
                <a:lnTo>
                  <a:pt x="7068261" y="101065"/>
                </a:lnTo>
                <a:lnTo>
                  <a:pt x="7081677" y="104270"/>
                </a:lnTo>
                <a:lnTo>
                  <a:pt x="7084571" y="106233"/>
                </a:lnTo>
                <a:cubicBezTo>
                  <a:pt x="7090079" y="110007"/>
                  <a:pt x="7095664" y="113566"/>
                  <a:pt x="7101842" y="116379"/>
                </a:cubicBezTo>
                <a:cubicBezTo>
                  <a:pt x="7114527" y="89833"/>
                  <a:pt x="7156480" y="135914"/>
                  <a:pt x="7155465" y="110464"/>
                </a:cubicBezTo>
                <a:cubicBezTo>
                  <a:pt x="7191616" y="121293"/>
                  <a:pt x="7181164" y="94229"/>
                  <a:pt x="7207658" y="125870"/>
                </a:cubicBezTo>
                <a:cubicBezTo>
                  <a:pt x="7279188" y="125769"/>
                  <a:pt x="7308720" y="184498"/>
                  <a:pt x="7377573" y="170332"/>
                </a:cubicBezTo>
                <a:cubicBezTo>
                  <a:pt x="7431634" y="181395"/>
                  <a:pt x="7489161" y="187485"/>
                  <a:pt x="7532026" y="192244"/>
                </a:cubicBezTo>
                <a:cubicBezTo>
                  <a:pt x="7609299" y="198446"/>
                  <a:pt x="7786953" y="206106"/>
                  <a:pt x="7841217" y="207538"/>
                </a:cubicBezTo>
                <a:cubicBezTo>
                  <a:pt x="7846231" y="204425"/>
                  <a:pt x="7851755" y="202284"/>
                  <a:pt x="7857607" y="200838"/>
                </a:cubicBezTo>
                <a:lnTo>
                  <a:pt x="7874959" y="198448"/>
                </a:lnTo>
                <a:lnTo>
                  <a:pt x="7876749" y="199701"/>
                </a:lnTo>
                <a:cubicBezTo>
                  <a:pt x="7885389" y="202863"/>
                  <a:pt x="7891276" y="202884"/>
                  <a:pt x="7895929" y="201515"/>
                </a:cubicBezTo>
                <a:lnTo>
                  <a:pt x="7900797" y="198823"/>
                </a:lnTo>
                <a:lnTo>
                  <a:pt x="7914166" y="199099"/>
                </a:lnTo>
                <a:lnTo>
                  <a:pt x="7941068" y="197034"/>
                </a:lnTo>
                <a:lnTo>
                  <a:pt x="7945571" y="199095"/>
                </a:lnTo>
                <a:lnTo>
                  <a:pt x="7985320" y="199790"/>
                </a:lnTo>
                <a:lnTo>
                  <a:pt x="7985616" y="200960"/>
                </a:lnTo>
                <a:cubicBezTo>
                  <a:pt x="7987189" y="203602"/>
                  <a:pt x="7990057" y="205581"/>
                  <a:pt x="7995720" y="206231"/>
                </a:cubicBezTo>
                <a:cubicBezTo>
                  <a:pt x="7983343" y="222251"/>
                  <a:pt x="7997810" y="213152"/>
                  <a:pt x="8015608" y="213654"/>
                </a:cubicBezTo>
                <a:cubicBezTo>
                  <a:pt x="8000355" y="238646"/>
                  <a:pt x="8053132" y="229787"/>
                  <a:pt x="8058349" y="245140"/>
                </a:cubicBezTo>
                <a:lnTo>
                  <a:pt x="8107979" y="246800"/>
                </a:lnTo>
                <a:cubicBezTo>
                  <a:pt x="8108017" y="246893"/>
                  <a:pt x="8108056" y="246985"/>
                  <a:pt x="8108093" y="247078"/>
                </a:cubicBezTo>
                <a:cubicBezTo>
                  <a:pt x="8109775" y="247811"/>
                  <a:pt x="8112438" y="248287"/>
                  <a:pt x="8116664" y="248449"/>
                </a:cubicBezTo>
                <a:lnTo>
                  <a:pt x="8122959" y="248269"/>
                </a:lnTo>
                <a:lnTo>
                  <a:pt x="8138896" y="249833"/>
                </a:lnTo>
                <a:lnTo>
                  <a:pt x="8144062" y="252112"/>
                </a:lnTo>
                <a:lnTo>
                  <a:pt x="8145647" y="255525"/>
                </a:lnTo>
                <a:lnTo>
                  <a:pt x="8147167" y="255312"/>
                </a:lnTo>
                <a:cubicBezTo>
                  <a:pt x="8159007" y="250835"/>
                  <a:pt x="8163340" y="243069"/>
                  <a:pt x="8175302" y="267089"/>
                </a:cubicBezTo>
                <a:cubicBezTo>
                  <a:pt x="8202031" y="260619"/>
                  <a:pt x="8205643" y="274876"/>
                  <a:pt x="8240382" y="283540"/>
                </a:cubicBezTo>
                <a:cubicBezTo>
                  <a:pt x="8256037" y="276420"/>
                  <a:pt x="8267552" y="280817"/>
                  <a:pt x="8278408" y="288929"/>
                </a:cubicBezTo>
                <a:cubicBezTo>
                  <a:pt x="8313147" y="288593"/>
                  <a:pt x="8343424" y="301587"/>
                  <a:pt x="8381742" y="308101"/>
                </a:cubicBezTo>
                <a:lnTo>
                  <a:pt x="8452514" y="320747"/>
                </a:lnTo>
                <a:lnTo>
                  <a:pt x="8452514" y="1122016"/>
                </a:lnTo>
                <a:lnTo>
                  <a:pt x="0" y="1122016"/>
                </a:lnTo>
                <a:lnTo>
                  <a:pt x="29095" y="1104207"/>
                </a:lnTo>
                <a:lnTo>
                  <a:pt x="190847" y="1040583"/>
                </a:lnTo>
                <a:cubicBezTo>
                  <a:pt x="216572" y="1038275"/>
                  <a:pt x="228001" y="1009199"/>
                  <a:pt x="259175" y="1032812"/>
                </a:cubicBezTo>
                <a:cubicBezTo>
                  <a:pt x="272925" y="1024743"/>
                  <a:pt x="330583" y="1018660"/>
                  <a:pt x="338173" y="994605"/>
                </a:cubicBezTo>
                <a:cubicBezTo>
                  <a:pt x="379945" y="999294"/>
                  <a:pt x="440996" y="973858"/>
                  <a:pt x="478721" y="983719"/>
                </a:cubicBezTo>
                <a:cubicBezTo>
                  <a:pt x="525376" y="965411"/>
                  <a:pt x="551939" y="930885"/>
                  <a:pt x="587681" y="917544"/>
                </a:cubicBezTo>
                <a:cubicBezTo>
                  <a:pt x="623421" y="904203"/>
                  <a:pt x="650488" y="915997"/>
                  <a:pt x="693168" y="903672"/>
                </a:cubicBezTo>
                <a:cubicBezTo>
                  <a:pt x="735849" y="891347"/>
                  <a:pt x="800079" y="858250"/>
                  <a:pt x="843764" y="843595"/>
                </a:cubicBezTo>
                <a:cubicBezTo>
                  <a:pt x="881354" y="837691"/>
                  <a:pt x="916698" y="834302"/>
                  <a:pt x="955276" y="808395"/>
                </a:cubicBezTo>
                <a:cubicBezTo>
                  <a:pt x="1001552" y="806858"/>
                  <a:pt x="1000312" y="728357"/>
                  <a:pt x="1043109" y="713209"/>
                </a:cubicBezTo>
                <a:cubicBezTo>
                  <a:pt x="1086436" y="711853"/>
                  <a:pt x="1117273" y="688988"/>
                  <a:pt x="1154027" y="681725"/>
                </a:cubicBezTo>
                <a:cubicBezTo>
                  <a:pt x="1168837" y="687399"/>
                  <a:pt x="1182845" y="689349"/>
                  <a:pt x="1196585" y="679340"/>
                </a:cubicBezTo>
                <a:cubicBezTo>
                  <a:pt x="1236978" y="680777"/>
                  <a:pt x="1246586" y="693838"/>
                  <a:pt x="1272350" y="682243"/>
                </a:cubicBezTo>
                <a:cubicBezTo>
                  <a:pt x="1301766" y="679407"/>
                  <a:pt x="1348816" y="663498"/>
                  <a:pt x="1373088" y="662319"/>
                </a:cubicBezTo>
                <a:cubicBezTo>
                  <a:pt x="1364634" y="677929"/>
                  <a:pt x="1418922" y="661245"/>
                  <a:pt x="1417982" y="675167"/>
                </a:cubicBezTo>
                <a:cubicBezTo>
                  <a:pt x="1441073" y="656219"/>
                  <a:pt x="1446423" y="681052"/>
                  <a:pt x="1473480" y="676093"/>
                </a:cubicBezTo>
                <a:cubicBezTo>
                  <a:pt x="1487065" y="669135"/>
                  <a:pt x="1496110" y="668240"/>
                  <a:pt x="1506656" y="676828"/>
                </a:cubicBezTo>
                <a:cubicBezTo>
                  <a:pt x="1569580" y="642830"/>
                  <a:pt x="1541006" y="676699"/>
                  <a:pt x="1596230" y="664992"/>
                </a:cubicBezTo>
                <a:cubicBezTo>
                  <a:pt x="1644300" y="652241"/>
                  <a:pt x="1697486" y="644935"/>
                  <a:pt x="1747790" y="611651"/>
                </a:cubicBezTo>
                <a:cubicBezTo>
                  <a:pt x="1757666" y="602026"/>
                  <a:pt x="1778133" y="599123"/>
                  <a:pt x="1793507" y="605163"/>
                </a:cubicBezTo>
                <a:cubicBezTo>
                  <a:pt x="1796153" y="606202"/>
                  <a:pt x="1798542" y="607474"/>
                  <a:pt x="1800606" y="608935"/>
                </a:cubicBezTo>
                <a:cubicBezTo>
                  <a:pt x="1831221" y="585179"/>
                  <a:pt x="1847281" y="597912"/>
                  <a:pt x="1861969" y="581576"/>
                </a:cubicBezTo>
                <a:cubicBezTo>
                  <a:pt x="1907503" y="575973"/>
                  <a:pt x="1942061" y="593204"/>
                  <a:pt x="1955692" y="578902"/>
                </a:cubicBezTo>
                <a:cubicBezTo>
                  <a:pt x="1978570" y="580394"/>
                  <a:pt x="2008360" y="598224"/>
                  <a:pt x="2027065" y="582876"/>
                </a:cubicBezTo>
                <a:cubicBezTo>
                  <a:pt x="2028231" y="595849"/>
                  <a:pt x="2054300" y="573683"/>
                  <a:pt x="2066803" y="582516"/>
                </a:cubicBezTo>
                <a:cubicBezTo>
                  <a:pt x="2075518" y="590172"/>
                  <a:pt x="2085457" y="585230"/>
                  <a:pt x="2096032" y="585125"/>
                </a:cubicBezTo>
                <a:cubicBezTo>
                  <a:pt x="2108800" y="591404"/>
                  <a:pt x="2155666" y="583149"/>
                  <a:pt x="2168733" y="576324"/>
                </a:cubicBezTo>
                <a:cubicBezTo>
                  <a:pt x="2201410" y="552043"/>
                  <a:pt x="2261673" y="573804"/>
                  <a:pt x="2288526" y="555279"/>
                </a:cubicBezTo>
                <a:cubicBezTo>
                  <a:pt x="2297500" y="552786"/>
                  <a:pt x="2305982" y="551988"/>
                  <a:pt x="2314114" y="552249"/>
                </a:cubicBezTo>
                <a:lnTo>
                  <a:pt x="2336438" y="555404"/>
                </a:lnTo>
                <a:lnTo>
                  <a:pt x="2341906" y="561156"/>
                </a:lnTo>
                <a:lnTo>
                  <a:pt x="2356031" y="560413"/>
                </a:lnTo>
                <a:lnTo>
                  <a:pt x="2359859" y="561420"/>
                </a:lnTo>
                <a:cubicBezTo>
                  <a:pt x="2367165" y="563368"/>
                  <a:pt x="2374410" y="565100"/>
                  <a:pt x="2381733" y="565985"/>
                </a:cubicBezTo>
                <a:cubicBezTo>
                  <a:pt x="2376957" y="538146"/>
                  <a:pt x="2443235" y="568902"/>
                  <a:pt x="2426712" y="545831"/>
                </a:cubicBezTo>
                <a:cubicBezTo>
                  <a:pt x="2466120" y="545839"/>
                  <a:pt x="2440055" y="523877"/>
                  <a:pt x="2483467" y="545633"/>
                </a:cubicBezTo>
                <a:lnTo>
                  <a:pt x="2730488" y="524814"/>
                </a:lnTo>
                <a:cubicBezTo>
                  <a:pt x="2700504" y="574841"/>
                  <a:pt x="2808904" y="482004"/>
                  <a:pt x="2818172" y="517453"/>
                </a:cubicBezTo>
                <a:cubicBezTo>
                  <a:pt x="2824816" y="485216"/>
                  <a:pt x="2903466" y="485910"/>
                  <a:pt x="2946749" y="462124"/>
                </a:cubicBezTo>
                <a:cubicBezTo>
                  <a:pt x="3004869" y="458173"/>
                  <a:pt x="3050052" y="433279"/>
                  <a:pt x="3107810" y="446574"/>
                </a:cubicBezTo>
                <a:cubicBezTo>
                  <a:pt x="3110447" y="442339"/>
                  <a:pt x="3114142" y="438859"/>
                  <a:pt x="3118560" y="435924"/>
                </a:cubicBezTo>
                <a:lnTo>
                  <a:pt x="3132824" y="428967"/>
                </a:lnTo>
                <a:lnTo>
                  <a:pt x="3135215" y="429625"/>
                </a:lnTo>
                <a:cubicBezTo>
                  <a:pt x="3144984" y="430153"/>
                  <a:pt x="3150332" y="428555"/>
                  <a:pt x="3153710" y="426021"/>
                </a:cubicBezTo>
                <a:lnTo>
                  <a:pt x="3156473" y="422214"/>
                </a:lnTo>
                <a:lnTo>
                  <a:pt x="3168762" y="418797"/>
                </a:lnTo>
                <a:lnTo>
                  <a:pt x="3191879" y="409514"/>
                </a:lnTo>
                <a:lnTo>
                  <a:pt x="3197224" y="410168"/>
                </a:lnTo>
                <a:lnTo>
                  <a:pt x="3233678" y="399890"/>
                </a:lnTo>
                <a:lnTo>
                  <a:pt x="3234667" y="400883"/>
                </a:lnTo>
                <a:cubicBezTo>
                  <a:pt x="3237710" y="402875"/>
                  <a:pt x="3241523" y="403903"/>
                  <a:pt x="3247057" y="402943"/>
                </a:cubicBezTo>
                <a:cubicBezTo>
                  <a:pt x="3245656" y="421040"/>
                  <a:pt x="3253194" y="408721"/>
                  <a:pt x="3269633" y="404292"/>
                </a:cubicBezTo>
                <a:cubicBezTo>
                  <a:pt x="3271128" y="431412"/>
                  <a:pt x="3313536" y="408789"/>
                  <a:pt x="3327677" y="421442"/>
                </a:cubicBezTo>
                <a:cubicBezTo>
                  <a:pt x="3339719" y="417578"/>
                  <a:pt x="3352481" y="413986"/>
                  <a:pt x="3365739" y="410853"/>
                </a:cubicBezTo>
                <a:lnTo>
                  <a:pt x="3373681" y="409336"/>
                </a:lnTo>
                <a:lnTo>
                  <a:pt x="3373956" y="409560"/>
                </a:lnTo>
                <a:cubicBezTo>
                  <a:pt x="3375930" y="409771"/>
                  <a:pt x="3378636" y="409476"/>
                  <a:pt x="3382564" y="408465"/>
                </a:cubicBezTo>
                <a:lnTo>
                  <a:pt x="3388161" y="406571"/>
                </a:lnTo>
                <a:lnTo>
                  <a:pt x="3403567" y="403628"/>
                </a:lnTo>
                <a:lnTo>
                  <a:pt x="3409644" y="404301"/>
                </a:lnTo>
                <a:lnTo>
                  <a:pt x="3413172" y="406997"/>
                </a:lnTo>
                <a:lnTo>
                  <a:pt x="3414420" y="406385"/>
                </a:lnTo>
                <a:cubicBezTo>
                  <a:pt x="3422407" y="399025"/>
                  <a:pt x="3421574" y="390709"/>
                  <a:pt x="3447142" y="409463"/>
                </a:cubicBezTo>
                <a:cubicBezTo>
                  <a:pt x="3467406" y="396187"/>
                  <a:pt x="3479418" y="408274"/>
                  <a:pt x="3516218" y="406684"/>
                </a:cubicBezTo>
                <a:cubicBezTo>
                  <a:pt x="3526044" y="395854"/>
                  <a:pt x="3539177" y="396724"/>
                  <a:pt x="3553990" y="401187"/>
                </a:cubicBezTo>
                <a:cubicBezTo>
                  <a:pt x="3585271" y="391337"/>
                  <a:pt x="3620682" y="394946"/>
                  <a:pt x="3659408" y="390399"/>
                </a:cubicBezTo>
                <a:cubicBezTo>
                  <a:pt x="3694121" y="372373"/>
                  <a:pt x="3725367" y="387759"/>
                  <a:pt x="3766707" y="382817"/>
                </a:cubicBezTo>
                <a:cubicBezTo>
                  <a:pt x="3791336" y="358091"/>
                  <a:pt x="3804132" y="393699"/>
                  <a:pt x="3828637" y="397240"/>
                </a:cubicBezTo>
                <a:lnTo>
                  <a:pt x="3834801" y="396850"/>
                </a:lnTo>
                <a:lnTo>
                  <a:pt x="3848455" y="391402"/>
                </a:lnTo>
                <a:lnTo>
                  <a:pt x="3853068" y="388632"/>
                </a:lnTo>
                <a:cubicBezTo>
                  <a:pt x="3856439" y="386992"/>
                  <a:pt x="3858931" y="386247"/>
                  <a:pt x="3860928" y="386115"/>
                </a:cubicBezTo>
                <a:lnTo>
                  <a:pt x="3861288" y="386283"/>
                </a:lnTo>
                <a:lnTo>
                  <a:pt x="3868330" y="383474"/>
                </a:lnTo>
                <a:cubicBezTo>
                  <a:pt x="3879825" y="378211"/>
                  <a:pt x="3890648" y="372588"/>
                  <a:pt x="3900661" y="366829"/>
                </a:cubicBezTo>
                <a:cubicBezTo>
                  <a:pt x="3919683" y="376562"/>
                  <a:pt x="3951136" y="347631"/>
                  <a:pt x="3964044" y="373399"/>
                </a:cubicBezTo>
                <a:cubicBezTo>
                  <a:pt x="3978068" y="366350"/>
                  <a:pt x="3980151" y="353244"/>
                  <a:pt x="3986447" y="370849"/>
                </a:cubicBezTo>
                <a:cubicBezTo>
                  <a:pt x="3991392" y="368984"/>
                  <a:pt x="3995514" y="369323"/>
                  <a:pt x="3999298" y="370714"/>
                </a:cubicBezTo>
                <a:lnTo>
                  <a:pt x="4000673" y="371500"/>
                </a:lnTo>
                <a:lnTo>
                  <a:pt x="4031584" y="355427"/>
                </a:lnTo>
                <a:lnTo>
                  <a:pt x="4037028" y="355143"/>
                </a:lnTo>
                <a:cubicBezTo>
                  <a:pt x="4089837" y="358512"/>
                  <a:pt x="4131595" y="335871"/>
                  <a:pt x="4195202" y="304641"/>
                </a:cubicBezTo>
                <a:cubicBezTo>
                  <a:pt x="4198234" y="301075"/>
                  <a:pt x="4282462" y="310356"/>
                  <a:pt x="4283222" y="305842"/>
                </a:cubicBezTo>
                <a:cubicBezTo>
                  <a:pt x="4325917" y="301489"/>
                  <a:pt x="4298042" y="297341"/>
                  <a:pt x="4352940" y="291189"/>
                </a:cubicBezTo>
                <a:cubicBezTo>
                  <a:pt x="4368816" y="282538"/>
                  <a:pt x="4434671" y="254731"/>
                  <a:pt x="4432055" y="268348"/>
                </a:cubicBezTo>
                <a:lnTo>
                  <a:pt x="4530958" y="243206"/>
                </a:lnTo>
                <a:lnTo>
                  <a:pt x="4659004" y="220075"/>
                </a:lnTo>
                <a:lnTo>
                  <a:pt x="4762824" y="202126"/>
                </a:lnTo>
                <a:lnTo>
                  <a:pt x="4770993" y="203195"/>
                </a:lnTo>
                <a:lnTo>
                  <a:pt x="4791924" y="199751"/>
                </a:lnTo>
                <a:lnTo>
                  <a:pt x="4799568" y="197405"/>
                </a:lnTo>
                <a:cubicBezTo>
                  <a:pt x="4804918" y="196180"/>
                  <a:pt x="4808585" y="195869"/>
                  <a:pt x="4811239" y="196207"/>
                </a:cubicBezTo>
                <a:lnTo>
                  <a:pt x="4811598" y="196513"/>
                </a:lnTo>
                <a:lnTo>
                  <a:pt x="4822388" y="194737"/>
                </a:lnTo>
                <a:cubicBezTo>
                  <a:pt x="4840430" y="190975"/>
                  <a:pt x="4857826" y="186590"/>
                  <a:pt x="4874260" y="181824"/>
                </a:cubicBezTo>
                <a:cubicBezTo>
                  <a:pt x="4892734" y="199009"/>
                  <a:pt x="4951054" y="170279"/>
                  <a:pt x="4951765" y="206263"/>
                </a:cubicBezTo>
                <a:cubicBezTo>
                  <a:pt x="4974164" y="200878"/>
                  <a:pt x="4984924" y="184772"/>
                  <a:pt x="4982166" y="208715"/>
                </a:cubicBezTo>
                <a:cubicBezTo>
                  <a:pt x="4989680" y="207606"/>
                  <a:pt x="4994776" y="209081"/>
                  <a:pt x="4998789" y="211810"/>
                </a:cubicBezTo>
                <a:lnTo>
                  <a:pt x="5000070" y="213155"/>
                </a:lnTo>
                <a:lnTo>
                  <a:pt x="5049762" y="200608"/>
                </a:lnTo>
                <a:lnTo>
                  <a:pt x="5056942" y="201631"/>
                </a:lnTo>
                <a:lnTo>
                  <a:pt x="5088587" y="190012"/>
                </a:lnTo>
                <a:lnTo>
                  <a:pt x="5105332" y="185844"/>
                </a:lnTo>
                <a:lnTo>
                  <a:pt x="5109244" y="180881"/>
                </a:lnTo>
                <a:lnTo>
                  <a:pt x="5293942" y="169230"/>
                </a:lnTo>
                <a:cubicBezTo>
                  <a:pt x="5300045" y="165474"/>
                  <a:pt x="5436439" y="144078"/>
                  <a:pt x="5440203" y="138544"/>
                </a:cubicBezTo>
                <a:lnTo>
                  <a:pt x="5647062" y="118578"/>
                </a:lnTo>
                <a:cubicBezTo>
                  <a:pt x="5672828" y="111633"/>
                  <a:pt x="5824487" y="75616"/>
                  <a:pt x="5812718" y="92233"/>
                </a:cubicBezTo>
                <a:cubicBezTo>
                  <a:pt x="5886756" y="51532"/>
                  <a:pt x="5931117" y="66359"/>
                  <a:pt x="6019477" y="42114"/>
                </a:cubicBezTo>
                <a:cubicBezTo>
                  <a:pt x="6077012" y="72224"/>
                  <a:pt x="6042897" y="42351"/>
                  <a:pt x="6096074" y="43522"/>
                </a:cubicBezTo>
                <a:cubicBezTo>
                  <a:pt x="6074890" y="12462"/>
                  <a:pt x="6162848" y="55174"/>
                  <a:pt x="6157746" y="18141"/>
                </a:cubicBezTo>
                <a:cubicBezTo>
                  <a:pt x="6167586" y="19528"/>
                  <a:pt x="6177278" y="22038"/>
                  <a:pt x="6187045" y="24835"/>
                </a:cubicBezTo>
                <a:lnTo>
                  <a:pt x="6192159" y="26281"/>
                </a:lnTo>
                <a:lnTo>
                  <a:pt x="6211258" y="25713"/>
                </a:lnTo>
                <a:lnTo>
                  <a:pt x="6218358" y="33497"/>
                </a:lnTo>
                <a:lnTo>
                  <a:pt x="6248333" y="38336"/>
                </a:lnTo>
                <a:cubicBezTo>
                  <a:pt x="6259294" y="38920"/>
                  <a:pt x="6270780" y="38112"/>
                  <a:pt x="6283010" y="35073"/>
                </a:cubicBezTo>
                <a:cubicBezTo>
                  <a:pt x="6320138" y="11314"/>
                  <a:pt x="6400413" y="41928"/>
                  <a:pt x="6445681" y="10713"/>
                </a:cubicBezTo>
                <a:cubicBezTo>
                  <a:pt x="6495768" y="5787"/>
                  <a:pt x="6551618" y="6260"/>
                  <a:pt x="6583533" y="5508"/>
                </a:cubicBezTo>
                <a:cubicBezTo>
                  <a:pt x="6599978" y="17585"/>
                  <a:pt x="6636222" y="-11024"/>
                  <a:pt x="6637168" y="620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0014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9" descr="Graphical user interface, chart&#10;&#10;Description automatically generated">
            <a:extLst>
              <a:ext uri="{FF2B5EF4-FFF2-40B4-BE49-F238E27FC236}">
                <a16:creationId xmlns:a16="http://schemas.microsoft.com/office/drawing/2014/main" id="{9F935841-3D69-499D-9821-E1BBA25959C8}"/>
              </a:ext>
            </a:extLst>
          </p:cNvPr>
          <p:cNvPicPr>
            <a:picLocks noGrp="1" noChangeAspect="1"/>
          </p:cNvPicPr>
          <p:nvPr>
            <p:ph idx="1"/>
          </p:nvPr>
        </p:nvPicPr>
        <p:blipFill>
          <a:blip r:embed="rId2"/>
          <a:stretch>
            <a:fillRect/>
          </a:stretch>
        </p:blipFill>
        <p:spPr>
          <a:xfrm>
            <a:off x="643467" y="1234356"/>
            <a:ext cx="10905066" cy="4389288"/>
          </a:xfrm>
          <a:prstGeom prst="rect">
            <a:avLst/>
          </a:prstGeom>
        </p:spPr>
      </p:pic>
    </p:spTree>
    <p:extLst>
      <p:ext uri="{BB962C8B-B14F-4D97-AF65-F5344CB8AC3E}">
        <p14:creationId xmlns:p14="http://schemas.microsoft.com/office/powerpoint/2010/main" val="2654423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chart&#10;&#10;Description automatically generated">
            <a:extLst>
              <a:ext uri="{FF2B5EF4-FFF2-40B4-BE49-F238E27FC236}">
                <a16:creationId xmlns:a16="http://schemas.microsoft.com/office/drawing/2014/main" id="{21F4094F-CA01-320A-6F4F-CDD1D4871828}"/>
              </a:ext>
            </a:extLst>
          </p:cNvPr>
          <p:cNvPicPr>
            <a:picLocks noGrp="1" noChangeAspect="1"/>
          </p:cNvPicPr>
          <p:nvPr>
            <p:ph idx="1"/>
          </p:nvPr>
        </p:nvPicPr>
        <p:blipFill>
          <a:blip r:embed="rId2"/>
          <a:stretch>
            <a:fillRect/>
          </a:stretch>
        </p:blipFill>
        <p:spPr>
          <a:xfrm>
            <a:off x="643467" y="1247986"/>
            <a:ext cx="10905066" cy="4362026"/>
          </a:xfrm>
          <a:prstGeom prst="rect">
            <a:avLst/>
          </a:prstGeom>
        </p:spPr>
      </p:pic>
    </p:spTree>
    <p:extLst>
      <p:ext uri="{BB962C8B-B14F-4D97-AF65-F5344CB8AC3E}">
        <p14:creationId xmlns:p14="http://schemas.microsoft.com/office/powerpoint/2010/main" val="3950938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Graphical user interface, chart&#10;&#10;Description automatically generated">
            <a:extLst>
              <a:ext uri="{FF2B5EF4-FFF2-40B4-BE49-F238E27FC236}">
                <a16:creationId xmlns:a16="http://schemas.microsoft.com/office/drawing/2014/main" id="{BF08E6CF-3437-0CE5-A0EB-F884796FBA7F}"/>
              </a:ext>
            </a:extLst>
          </p:cNvPr>
          <p:cNvPicPr>
            <a:picLocks noGrp="1" noChangeAspect="1"/>
          </p:cNvPicPr>
          <p:nvPr>
            <p:ph idx="1"/>
          </p:nvPr>
        </p:nvPicPr>
        <p:blipFill>
          <a:blip r:embed="rId2"/>
          <a:stretch>
            <a:fillRect/>
          </a:stretch>
        </p:blipFill>
        <p:spPr>
          <a:xfrm>
            <a:off x="643467" y="1138936"/>
            <a:ext cx="10905066" cy="4580127"/>
          </a:xfrm>
          <a:prstGeom prst="rect">
            <a:avLst/>
          </a:prstGeom>
        </p:spPr>
      </p:pic>
    </p:spTree>
    <p:extLst>
      <p:ext uri="{BB962C8B-B14F-4D97-AF65-F5344CB8AC3E}">
        <p14:creationId xmlns:p14="http://schemas.microsoft.com/office/powerpoint/2010/main" val="35600516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DD9C00E5-6B92-4E96-838C-6438728D4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44CB5A-578D-E58D-E4AE-8B17294DEB61}"/>
              </a:ext>
            </a:extLst>
          </p:cNvPr>
          <p:cNvSpPr>
            <a:spLocks noGrp="1"/>
          </p:cNvSpPr>
          <p:nvPr>
            <p:ph type="title"/>
          </p:nvPr>
        </p:nvSpPr>
        <p:spPr>
          <a:xfrm>
            <a:off x="1137036" y="3429000"/>
            <a:ext cx="4171085" cy="2359025"/>
          </a:xfrm>
        </p:spPr>
        <p:txBody>
          <a:bodyPr anchor="b">
            <a:normAutofit/>
          </a:bodyPr>
          <a:lstStyle/>
          <a:p>
            <a:r>
              <a:rPr lang="en-US">
                <a:solidFill>
                  <a:schemeClr val="tx1">
                    <a:lumMod val="85000"/>
                    <a:lumOff val="15000"/>
                  </a:schemeClr>
                </a:solidFill>
              </a:rPr>
              <a:t>Compare</a:t>
            </a:r>
          </a:p>
        </p:txBody>
      </p:sp>
      <p:sp>
        <p:nvSpPr>
          <p:cNvPr id="18" name="Freeform: Shape 9">
            <a:extLst>
              <a:ext uri="{FF2B5EF4-FFF2-40B4-BE49-F238E27FC236}">
                <a16:creationId xmlns:a16="http://schemas.microsoft.com/office/drawing/2014/main" id="{8D651FE1-7ACA-4744-A4BB-4CBF8F159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27077" cy="2755758"/>
          </a:xfrm>
          <a:custGeom>
            <a:avLst/>
            <a:gdLst>
              <a:gd name="connsiteX0" fmla="*/ 0 w 4727077"/>
              <a:gd name="connsiteY0" fmla="*/ 0 h 2755758"/>
              <a:gd name="connsiteX1" fmla="*/ 4727077 w 4727077"/>
              <a:gd name="connsiteY1" fmla="*/ 0 h 2755758"/>
              <a:gd name="connsiteX2" fmla="*/ 4690127 w 4727077"/>
              <a:gd name="connsiteY2" fmla="*/ 29332 h 2755758"/>
              <a:gd name="connsiteX3" fmla="*/ 4625568 w 4727077"/>
              <a:gd name="connsiteY3" fmla="*/ 81630 h 2755758"/>
              <a:gd name="connsiteX4" fmla="*/ 4546795 w 4727077"/>
              <a:gd name="connsiteY4" fmla="*/ 169050 h 2755758"/>
              <a:gd name="connsiteX5" fmla="*/ 4539098 w 4727077"/>
              <a:gd name="connsiteY5" fmla="*/ 177922 h 2755758"/>
              <a:gd name="connsiteX6" fmla="*/ 4440778 w 4727077"/>
              <a:gd name="connsiteY6" fmla="*/ 241795 h 2755758"/>
              <a:gd name="connsiteX7" fmla="*/ 4285384 w 4727077"/>
              <a:gd name="connsiteY7" fmla="*/ 338062 h 2755758"/>
              <a:gd name="connsiteX8" fmla="*/ 4226570 w 4727077"/>
              <a:gd name="connsiteY8" fmla="*/ 361109 h 2755758"/>
              <a:gd name="connsiteX9" fmla="*/ 4191879 w 4727077"/>
              <a:gd name="connsiteY9" fmla="*/ 412768 h 2755758"/>
              <a:gd name="connsiteX10" fmla="*/ 4169217 w 4727077"/>
              <a:gd name="connsiteY10" fmla="*/ 436018 h 2755758"/>
              <a:gd name="connsiteX11" fmla="*/ 4116433 w 4727077"/>
              <a:gd name="connsiteY11" fmla="*/ 483229 h 2755758"/>
              <a:gd name="connsiteX12" fmla="*/ 4083614 w 4727077"/>
              <a:gd name="connsiteY12" fmla="*/ 490895 h 2755758"/>
              <a:gd name="connsiteX13" fmla="*/ 4017446 w 4727077"/>
              <a:gd name="connsiteY13" fmla="*/ 538811 h 2755758"/>
              <a:gd name="connsiteX14" fmla="*/ 3886595 w 4727077"/>
              <a:gd name="connsiteY14" fmla="*/ 600173 h 2755758"/>
              <a:gd name="connsiteX15" fmla="*/ 3825905 w 4727077"/>
              <a:gd name="connsiteY15" fmla="*/ 677676 h 2755758"/>
              <a:gd name="connsiteX16" fmla="*/ 3737967 w 4727077"/>
              <a:gd name="connsiteY16" fmla="*/ 717338 h 2755758"/>
              <a:gd name="connsiteX17" fmla="*/ 3723398 w 4727077"/>
              <a:gd name="connsiteY17" fmla="*/ 731598 h 2755758"/>
              <a:gd name="connsiteX18" fmla="*/ 3676229 w 4727077"/>
              <a:gd name="connsiteY18" fmla="*/ 758991 h 2755758"/>
              <a:gd name="connsiteX19" fmla="*/ 3566978 w 4727077"/>
              <a:gd name="connsiteY19" fmla="*/ 821857 h 2755758"/>
              <a:gd name="connsiteX20" fmla="*/ 3568015 w 4727077"/>
              <a:gd name="connsiteY20" fmla="*/ 827306 h 2755758"/>
              <a:gd name="connsiteX21" fmla="*/ 3559544 w 4727077"/>
              <a:gd name="connsiteY21" fmla="*/ 833139 h 2755758"/>
              <a:gd name="connsiteX22" fmla="*/ 3558112 w 4727077"/>
              <a:gd name="connsiteY22" fmla="*/ 835356 h 2755758"/>
              <a:gd name="connsiteX23" fmla="*/ 3549077 w 4727077"/>
              <a:gd name="connsiteY23" fmla="*/ 847408 h 2755758"/>
              <a:gd name="connsiteX24" fmla="*/ 3509376 w 4727077"/>
              <a:gd name="connsiteY24" fmla="*/ 856590 h 2755758"/>
              <a:gd name="connsiteX25" fmla="*/ 3364357 w 4727077"/>
              <a:gd name="connsiteY25" fmla="*/ 937729 h 2755758"/>
              <a:gd name="connsiteX26" fmla="*/ 3183642 w 4727077"/>
              <a:gd name="connsiteY26" fmla="*/ 1046879 h 2755758"/>
              <a:gd name="connsiteX27" fmla="*/ 3055465 w 4727077"/>
              <a:gd name="connsiteY27" fmla="*/ 1104351 h 2755758"/>
              <a:gd name="connsiteX28" fmla="*/ 3041806 w 4727077"/>
              <a:gd name="connsiteY28" fmla="*/ 1103463 h 2755758"/>
              <a:gd name="connsiteX29" fmla="*/ 3028815 w 4727077"/>
              <a:gd name="connsiteY29" fmla="*/ 1106073 h 2755758"/>
              <a:gd name="connsiteX30" fmla="*/ 3027939 w 4727077"/>
              <a:gd name="connsiteY30" fmla="*/ 1107475 h 2755758"/>
              <a:gd name="connsiteX31" fmla="*/ 3014962 w 4727077"/>
              <a:gd name="connsiteY31" fmla="*/ 1113725 h 2755758"/>
              <a:gd name="connsiteX32" fmla="*/ 2981699 w 4727077"/>
              <a:gd name="connsiteY32" fmla="*/ 1121829 h 2755758"/>
              <a:gd name="connsiteX33" fmla="*/ 2979162 w 4727077"/>
              <a:gd name="connsiteY33" fmla="*/ 1124530 h 2755758"/>
              <a:gd name="connsiteX34" fmla="*/ 2951318 w 4727077"/>
              <a:gd name="connsiteY34" fmla="*/ 1135168 h 2755758"/>
              <a:gd name="connsiteX35" fmla="*/ 2945978 w 4727077"/>
              <a:gd name="connsiteY35" fmla="*/ 1142677 h 2755758"/>
              <a:gd name="connsiteX36" fmla="*/ 2887372 w 4727077"/>
              <a:gd name="connsiteY36" fmla="*/ 1166778 h 2755758"/>
              <a:gd name="connsiteX37" fmla="*/ 2847551 w 4727077"/>
              <a:gd name="connsiteY37" fmla="*/ 1201861 h 2755758"/>
              <a:gd name="connsiteX38" fmla="*/ 2794224 w 4727077"/>
              <a:gd name="connsiteY38" fmla="*/ 1210618 h 2755758"/>
              <a:gd name="connsiteX39" fmla="*/ 2738359 w 4727077"/>
              <a:gd name="connsiteY39" fmla="*/ 1334484 h 2755758"/>
              <a:gd name="connsiteX40" fmla="*/ 2566319 w 4727077"/>
              <a:gd name="connsiteY40" fmla="*/ 1458666 h 2755758"/>
              <a:gd name="connsiteX41" fmla="*/ 2357596 w 4727077"/>
              <a:gd name="connsiteY41" fmla="*/ 1665827 h 2755758"/>
              <a:gd name="connsiteX42" fmla="*/ 2238986 w 4727077"/>
              <a:gd name="connsiteY42" fmla="*/ 1748128 h 2755758"/>
              <a:gd name="connsiteX43" fmla="*/ 2168448 w 4727077"/>
              <a:gd name="connsiteY43" fmla="*/ 1845836 h 2755758"/>
              <a:gd name="connsiteX44" fmla="*/ 2090167 w 4727077"/>
              <a:gd name="connsiteY44" fmla="*/ 1879602 h 2755758"/>
              <a:gd name="connsiteX45" fmla="*/ 1995732 w 4727077"/>
              <a:gd name="connsiteY45" fmla="*/ 1946127 h 2755758"/>
              <a:gd name="connsiteX46" fmla="*/ 1651113 w 4727077"/>
              <a:gd name="connsiteY46" fmla="*/ 2189622 h 2755758"/>
              <a:gd name="connsiteX47" fmla="*/ 1545033 w 4727077"/>
              <a:gd name="connsiteY47" fmla="*/ 2226491 h 2755758"/>
              <a:gd name="connsiteX48" fmla="*/ 1386000 w 4727077"/>
              <a:gd name="connsiteY48" fmla="*/ 2332487 h 2755758"/>
              <a:gd name="connsiteX49" fmla="*/ 1320359 w 4727077"/>
              <a:gd name="connsiteY49" fmla="*/ 2375275 h 2755758"/>
              <a:gd name="connsiteX50" fmla="*/ 1155742 w 4727077"/>
              <a:gd name="connsiteY50" fmla="*/ 2452520 h 2755758"/>
              <a:gd name="connsiteX51" fmla="*/ 1055211 w 4727077"/>
              <a:gd name="connsiteY51" fmla="*/ 2568363 h 2755758"/>
              <a:gd name="connsiteX52" fmla="*/ 1041617 w 4727077"/>
              <a:gd name="connsiteY52" fmla="*/ 2566751 h 2755758"/>
              <a:gd name="connsiteX53" fmla="*/ 1028396 w 4727077"/>
              <a:gd name="connsiteY53" fmla="*/ 2568652 h 2755758"/>
              <a:gd name="connsiteX54" fmla="*/ 1009679 w 4727077"/>
              <a:gd name="connsiteY54" fmla="*/ 2574506 h 2755758"/>
              <a:gd name="connsiteX55" fmla="*/ 979920 w 4727077"/>
              <a:gd name="connsiteY55" fmla="*/ 2581809 h 2755758"/>
              <a:gd name="connsiteX56" fmla="*/ 948389 w 4727077"/>
              <a:gd name="connsiteY56" fmla="*/ 2593456 h 2755758"/>
              <a:gd name="connsiteX57" fmla="*/ 948465 w 4727077"/>
              <a:gd name="connsiteY57" fmla="*/ 2594417 h 2755758"/>
              <a:gd name="connsiteX58" fmla="*/ 942415 w 4727077"/>
              <a:gd name="connsiteY58" fmla="*/ 2600640 h 2755758"/>
              <a:gd name="connsiteX59" fmla="*/ 881836 w 4727077"/>
              <a:gd name="connsiteY59" fmla="*/ 2574055 h 2755758"/>
              <a:gd name="connsiteX60" fmla="*/ 838949 w 4727077"/>
              <a:gd name="connsiteY60" fmla="*/ 2602948 h 2755758"/>
              <a:gd name="connsiteX61" fmla="*/ 773767 w 4727077"/>
              <a:gd name="connsiteY61" fmla="*/ 2622417 h 2755758"/>
              <a:gd name="connsiteX62" fmla="*/ 742295 w 4727077"/>
              <a:gd name="connsiteY62" fmla="*/ 2620138 h 2755758"/>
              <a:gd name="connsiteX63" fmla="*/ 671670 w 4727077"/>
              <a:gd name="connsiteY63" fmla="*/ 2642741 h 2755758"/>
              <a:gd name="connsiteX64" fmla="*/ 534876 w 4727077"/>
              <a:gd name="connsiteY64" fmla="*/ 2670115 h 2755758"/>
              <a:gd name="connsiteX65" fmla="*/ 505799 w 4727077"/>
              <a:gd name="connsiteY65" fmla="*/ 2732676 h 2755758"/>
              <a:gd name="connsiteX66" fmla="*/ 483925 w 4727077"/>
              <a:gd name="connsiteY66" fmla="*/ 2728111 h 2755758"/>
              <a:gd name="connsiteX67" fmla="*/ 480097 w 4727077"/>
              <a:gd name="connsiteY67" fmla="*/ 2727104 h 2755758"/>
              <a:gd name="connsiteX68" fmla="*/ 465972 w 4727077"/>
              <a:gd name="connsiteY68" fmla="*/ 2727846 h 2755758"/>
              <a:gd name="connsiteX69" fmla="*/ 460504 w 4727077"/>
              <a:gd name="connsiteY69" fmla="*/ 2722094 h 2755758"/>
              <a:gd name="connsiteX70" fmla="*/ 438180 w 4727077"/>
              <a:gd name="connsiteY70" fmla="*/ 2718939 h 2755758"/>
              <a:gd name="connsiteX71" fmla="*/ 412592 w 4727077"/>
              <a:gd name="connsiteY71" fmla="*/ 2721969 h 2755758"/>
              <a:gd name="connsiteX72" fmla="*/ 292799 w 4727077"/>
              <a:gd name="connsiteY72" fmla="*/ 2743014 h 2755758"/>
              <a:gd name="connsiteX73" fmla="*/ 220098 w 4727077"/>
              <a:gd name="connsiteY73" fmla="*/ 2751815 h 2755758"/>
              <a:gd name="connsiteX74" fmla="*/ 190869 w 4727077"/>
              <a:gd name="connsiteY74" fmla="*/ 2749207 h 2755758"/>
              <a:gd name="connsiteX75" fmla="*/ 151131 w 4727077"/>
              <a:gd name="connsiteY75" fmla="*/ 2749566 h 2755758"/>
              <a:gd name="connsiteX76" fmla="*/ 79758 w 4727077"/>
              <a:gd name="connsiteY76" fmla="*/ 2745592 h 2755758"/>
              <a:gd name="connsiteX77" fmla="*/ 17972 w 4727077"/>
              <a:gd name="connsiteY77" fmla="*/ 2747496 h 2755758"/>
              <a:gd name="connsiteX78" fmla="*/ 0 w 4727077"/>
              <a:gd name="connsiteY78" fmla="*/ 2747929 h 27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727077" h="2755758">
                <a:moveTo>
                  <a:pt x="0" y="0"/>
                </a:moveTo>
                <a:lnTo>
                  <a:pt x="4727077" y="0"/>
                </a:lnTo>
                <a:lnTo>
                  <a:pt x="4690127" y="29332"/>
                </a:lnTo>
                <a:cubicBezTo>
                  <a:pt x="4665996" y="47844"/>
                  <a:pt x="4643919" y="64901"/>
                  <a:pt x="4625568" y="81630"/>
                </a:cubicBezTo>
                <a:cubicBezTo>
                  <a:pt x="4603444" y="89574"/>
                  <a:pt x="4561188" y="162167"/>
                  <a:pt x="4546795" y="169050"/>
                </a:cubicBezTo>
                <a:cubicBezTo>
                  <a:pt x="4549984" y="171416"/>
                  <a:pt x="4544320" y="177940"/>
                  <a:pt x="4539098" y="177922"/>
                </a:cubicBezTo>
                <a:cubicBezTo>
                  <a:pt x="4523876" y="193718"/>
                  <a:pt x="4476943" y="210209"/>
                  <a:pt x="4440778" y="241795"/>
                </a:cubicBezTo>
                <a:lnTo>
                  <a:pt x="4285384" y="338062"/>
                </a:lnTo>
                <a:cubicBezTo>
                  <a:pt x="4263098" y="355245"/>
                  <a:pt x="4242154" y="348658"/>
                  <a:pt x="4226570" y="361109"/>
                </a:cubicBezTo>
                <a:cubicBezTo>
                  <a:pt x="4229622" y="388956"/>
                  <a:pt x="4209158" y="402330"/>
                  <a:pt x="4191879" y="412768"/>
                </a:cubicBezTo>
                <a:cubicBezTo>
                  <a:pt x="4176558" y="420081"/>
                  <a:pt x="4181792" y="424275"/>
                  <a:pt x="4169217" y="436018"/>
                </a:cubicBezTo>
                <a:cubicBezTo>
                  <a:pt x="4156643" y="447761"/>
                  <a:pt x="4131924" y="469186"/>
                  <a:pt x="4116433" y="483229"/>
                </a:cubicBezTo>
                <a:cubicBezTo>
                  <a:pt x="4103820" y="485541"/>
                  <a:pt x="4083404" y="481710"/>
                  <a:pt x="4083614" y="490895"/>
                </a:cubicBezTo>
                <a:cubicBezTo>
                  <a:pt x="4023928" y="500671"/>
                  <a:pt x="4056864" y="520653"/>
                  <a:pt x="4017446" y="538811"/>
                </a:cubicBezTo>
                <a:cubicBezTo>
                  <a:pt x="3982026" y="553573"/>
                  <a:pt x="3918518" y="577029"/>
                  <a:pt x="3886595" y="600173"/>
                </a:cubicBezTo>
                <a:cubicBezTo>
                  <a:pt x="3854671" y="623317"/>
                  <a:pt x="3854214" y="659594"/>
                  <a:pt x="3825905" y="677676"/>
                </a:cubicBezTo>
                <a:cubicBezTo>
                  <a:pt x="3806820" y="692806"/>
                  <a:pt x="3750377" y="706481"/>
                  <a:pt x="3737967" y="717338"/>
                </a:cubicBezTo>
                <a:cubicBezTo>
                  <a:pt x="3738541" y="725220"/>
                  <a:pt x="3729419" y="726993"/>
                  <a:pt x="3723398" y="731598"/>
                </a:cubicBezTo>
                <a:cubicBezTo>
                  <a:pt x="3720706" y="740542"/>
                  <a:pt x="3688455" y="756838"/>
                  <a:pt x="3676229" y="758991"/>
                </a:cubicBezTo>
                <a:lnTo>
                  <a:pt x="3566978" y="821857"/>
                </a:lnTo>
                <a:lnTo>
                  <a:pt x="3568015" y="827306"/>
                </a:lnTo>
                <a:lnTo>
                  <a:pt x="3559544" y="833139"/>
                </a:lnTo>
                <a:lnTo>
                  <a:pt x="3558112" y="835356"/>
                </a:lnTo>
                <a:cubicBezTo>
                  <a:pt x="3555397" y="839607"/>
                  <a:pt x="3552565" y="843716"/>
                  <a:pt x="3549077" y="847408"/>
                </a:cubicBezTo>
                <a:cubicBezTo>
                  <a:pt x="3531859" y="830601"/>
                  <a:pt x="3516583" y="876056"/>
                  <a:pt x="3509376" y="856590"/>
                </a:cubicBezTo>
                <a:cubicBezTo>
                  <a:pt x="3478589" y="871643"/>
                  <a:pt x="3423063" y="906898"/>
                  <a:pt x="3364357" y="937729"/>
                </a:cubicBezTo>
                <a:cubicBezTo>
                  <a:pt x="3310993" y="964409"/>
                  <a:pt x="3235125" y="1019109"/>
                  <a:pt x="3183642" y="1046879"/>
                </a:cubicBezTo>
                <a:cubicBezTo>
                  <a:pt x="3148140" y="1070408"/>
                  <a:pt x="3078435" y="1071870"/>
                  <a:pt x="3055465" y="1104351"/>
                </a:cubicBezTo>
                <a:cubicBezTo>
                  <a:pt x="3050955" y="1103276"/>
                  <a:pt x="3046390" y="1103066"/>
                  <a:pt x="3041806" y="1103463"/>
                </a:cubicBezTo>
                <a:lnTo>
                  <a:pt x="3028815" y="1106073"/>
                </a:lnTo>
                <a:lnTo>
                  <a:pt x="3027939" y="1107475"/>
                </a:lnTo>
                <a:cubicBezTo>
                  <a:pt x="3022824" y="1112061"/>
                  <a:pt x="3018673" y="1113574"/>
                  <a:pt x="3014962" y="1113725"/>
                </a:cubicBezTo>
                <a:lnTo>
                  <a:pt x="2981699" y="1121829"/>
                </a:lnTo>
                <a:lnTo>
                  <a:pt x="2979162" y="1124530"/>
                </a:lnTo>
                <a:lnTo>
                  <a:pt x="2951318" y="1135168"/>
                </a:lnTo>
                <a:cubicBezTo>
                  <a:pt x="2945788" y="1138193"/>
                  <a:pt x="2948823" y="1139648"/>
                  <a:pt x="2945978" y="1142677"/>
                </a:cubicBezTo>
                <a:cubicBezTo>
                  <a:pt x="2939738" y="1151480"/>
                  <a:pt x="2903777" y="1156913"/>
                  <a:pt x="2887372" y="1166778"/>
                </a:cubicBezTo>
                <a:cubicBezTo>
                  <a:pt x="2870967" y="1176643"/>
                  <a:pt x="2863076" y="1194555"/>
                  <a:pt x="2847551" y="1201861"/>
                </a:cubicBezTo>
                <a:cubicBezTo>
                  <a:pt x="2832026" y="1209169"/>
                  <a:pt x="2810794" y="1206120"/>
                  <a:pt x="2794224" y="1210618"/>
                </a:cubicBezTo>
                <a:lnTo>
                  <a:pt x="2738359" y="1334484"/>
                </a:lnTo>
                <a:cubicBezTo>
                  <a:pt x="2630048" y="1393419"/>
                  <a:pt x="2616321" y="1394429"/>
                  <a:pt x="2566319" y="1458666"/>
                </a:cubicBezTo>
                <a:cubicBezTo>
                  <a:pt x="2495929" y="1531495"/>
                  <a:pt x="2412152" y="1598987"/>
                  <a:pt x="2357596" y="1665827"/>
                </a:cubicBezTo>
                <a:lnTo>
                  <a:pt x="2238986" y="1748128"/>
                </a:lnTo>
                <a:cubicBezTo>
                  <a:pt x="2218934" y="1768868"/>
                  <a:pt x="2196056" y="1822054"/>
                  <a:pt x="2168448" y="1845836"/>
                </a:cubicBezTo>
                <a:lnTo>
                  <a:pt x="2090167" y="1879602"/>
                </a:lnTo>
                <a:cubicBezTo>
                  <a:pt x="2044141" y="1939678"/>
                  <a:pt x="2068908" y="1894457"/>
                  <a:pt x="1995732" y="1946127"/>
                </a:cubicBezTo>
                <a:lnTo>
                  <a:pt x="1651113" y="2189622"/>
                </a:lnTo>
                <a:lnTo>
                  <a:pt x="1545033" y="2226491"/>
                </a:lnTo>
                <a:cubicBezTo>
                  <a:pt x="1521399" y="2242589"/>
                  <a:pt x="1397440" y="2302496"/>
                  <a:pt x="1386000" y="2332487"/>
                </a:cubicBezTo>
                <a:cubicBezTo>
                  <a:pt x="1333905" y="2347818"/>
                  <a:pt x="1373996" y="2371317"/>
                  <a:pt x="1320359" y="2375275"/>
                </a:cubicBezTo>
                <a:cubicBezTo>
                  <a:pt x="1264706" y="2398965"/>
                  <a:pt x="1203606" y="2430132"/>
                  <a:pt x="1155742" y="2452520"/>
                </a:cubicBezTo>
                <a:cubicBezTo>
                  <a:pt x="1118231" y="2474029"/>
                  <a:pt x="1080938" y="2537279"/>
                  <a:pt x="1055211" y="2568363"/>
                </a:cubicBezTo>
                <a:cubicBezTo>
                  <a:pt x="1050788" y="2567053"/>
                  <a:pt x="1046237" y="2566599"/>
                  <a:pt x="1041617" y="2566751"/>
                </a:cubicBezTo>
                <a:lnTo>
                  <a:pt x="1028396" y="2568652"/>
                </a:lnTo>
                <a:lnTo>
                  <a:pt x="1009679" y="2574506"/>
                </a:lnTo>
                <a:lnTo>
                  <a:pt x="979920" y="2581809"/>
                </a:lnTo>
                <a:lnTo>
                  <a:pt x="948389" y="2593456"/>
                </a:lnTo>
                <a:lnTo>
                  <a:pt x="948465" y="2594417"/>
                </a:lnTo>
                <a:cubicBezTo>
                  <a:pt x="947975" y="2596783"/>
                  <a:pt x="946379" y="2598920"/>
                  <a:pt x="942415" y="2600640"/>
                </a:cubicBezTo>
                <a:cubicBezTo>
                  <a:pt x="930427" y="2610498"/>
                  <a:pt x="893779" y="2564835"/>
                  <a:pt x="881836" y="2574055"/>
                </a:cubicBezTo>
                <a:lnTo>
                  <a:pt x="838949" y="2602948"/>
                </a:lnTo>
                <a:cubicBezTo>
                  <a:pt x="821821" y="2597756"/>
                  <a:pt x="795178" y="2628387"/>
                  <a:pt x="773767" y="2622417"/>
                </a:cubicBezTo>
                <a:cubicBezTo>
                  <a:pt x="763236" y="2622814"/>
                  <a:pt x="747595" y="2615342"/>
                  <a:pt x="742295" y="2620138"/>
                </a:cubicBezTo>
                <a:lnTo>
                  <a:pt x="671670" y="2642741"/>
                </a:lnTo>
                <a:lnTo>
                  <a:pt x="534876" y="2670115"/>
                </a:lnTo>
                <a:cubicBezTo>
                  <a:pt x="551399" y="2693186"/>
                  <a:pt x="501023" y="2704837"/>
                  <a:pt x="505799" y="2732676"/>
                </a:cubicBezTo>
                <a:cubicBezTo>
                  <a:pt x="498476" y="2731791"/>
                  <a:pt x="491231" y="2730058"/>
                  <a:pt x="483925" y="2728111"/>
                </a:cubicBezTo>
                <a:lnTo>
                  <a:pt x="480097" y="2727104"/>
                </a:lnTo>
                <a:lnTo>
                  <a:pt x="465972" y="2727846"/>
                </a:lnTo>
                <a:cubicBezTo>
                  <a:pt x="464149" y="2725929"/>
                  <a:pt x="462327" y="2724011"/>
                  <a:pt x="460504" y="2722094"/>
                </a:cubicBezTo>
                <a:lnTo>
                  <a:pt x="438180" y="2718939"/>
                </a:lnTo>
                <a:cubicBezTo>
                  <a:pt x="430049" y="2718679"/>
                  <a:pt x="421566" y="2719476"/>
                  <a:pt x="412592" y="2721969"/>
                </a:cubicBezTo>
                <a:cubicBezTo>
                  <a:pt x="385739" y="2740494"/>
                  <a:pt x="325476" y="2718733"/>
                  <a:pt x="292799" y="2743014"/>
                </a:cubicBezTo>
                <a:cubicBezTo>
                  <a:pt x="279732" y="2749840"/>
                  <a:pt x="232866" y="2758094"/>
                  <a:pt x="220098" y="2751815"/>
                </a:cubicBezTo>
                <a:cubicBezTo>
                  <a:pt x="209523" y="2751921"/>
                  <a:pt x="199584" y="2756862"/>
                  <a:pt x="190869" y="2749207"/>
                </a:cubicBezTo>
                <a:cubicBezTo>
                  <a:pt x="178366" y="2740373"/>
                  <a:pt x="152297" y="2762540"/>
                  <a:pt x="151131" y="2749566"/>
                </a:cubicBezTo>
                <a:cubicBezTo>
                  <a:pt x="132426" y="2764915"/>
                  <a:pt x="102636" y="2747084"/>
                  <a:pt x="79758" y="2745592"/>
                </a:cubicBezTo>
                <a:cubicBezTo>
                  <a:pt x="69535" y="2756319"/>
                  <a:pt x="47540" y="2749308"/>
                  <a:pt x="17972" y="2747496"/>
                </a:cubicBezTo>
                <a:lnTo>
                  <a:pt x="0" y="274792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8CD484B-24C8-E79D-2DE2-D11D107CE925}"/>
              </a:ext>
            </a:extLst>
          </p:cNvPr>
          <p:cNvSpPr>
            <a:spLocks noGrp="1"/>
          </p:cNvSpPr>
          <p:nvPr>
            <p:ph idx="1"/>
          </p:nvPr>
        </p:nvSpPr>
        <p:spPr>
          <a:xfrm>
            <a:off x="6095999" y="896469"/>
            <a:ext cx="5043577" cy="4687697"/>
          </a:xfrm>
        </p:spPr>
        <p:txBody>
          <a:bodyPr>
            <a:normAutofit/>
          </a:bodyPr>
          <a:lstStyle/>
          <a:p>
            <a:pPr marL="0" indent="0">
              <a:buNone/>
            </a:pPr>
            <a:r>
              <a:rPr lang="en-ZA" sz="2000">
                <a:solidFill>
                  <a:schemeClr val="tx1">
                    <a:lumMod val="85000"/>
                    <a:lumOff val="15000"/>
                  </a:schemeClr>
                </a:solidFill>
                <a:effectLst/>
                <a:latin typeface="Times New Roman" panose="02020603050405020304" pitchFamily="18" charset="0"/>
                <a:ea typeface="Times New Roman" panose="02020603050405020304" pitchFamily="18" charset="0"/>
              </a:rPr>
              <a:t>The performance of the two algorithms will be evaluated under the following conditions:</a:t>
            </a:r>
          </a:p>
          <a:p>
            <a:pPr marL="342900" lvl="0" indent="-342900">
              <a:buFont typeface="Symbol" pitchFamily="2" charset="2"/>
              <a:buChar char=""/>
            </a:pPr>
            <a:r>
              <a:rPr lang="en-ZA" sz="2000">
                <a:solidFill>
                  <a:schemeClr val="tx1">
                    <a:lumMod val="85000"/>
                    <a:lumOff val="15000"/>
                  </a:schemeClr>
                </a:solidFill>
                <a:effectLst/>
                <a:latin typeface="Times New Roman" panose="02020603050405020304" pitchFamily="18" charset="0"/>
                <a:ea typeface="Times New Roman" panose="02020603050405020304" pitchFamily="18" charset="0"/>
              </a:rPr>
              <a:t>Raw data with few spurious data points.</a:t>
            </a:r>
          </a:p>
          <a:p>
            <a:pPr marL="342900" lvl="0" indent="-342900">
              <a:buFont typeface="Symbol" pitchFamily="2" charset="2"/>
              <a:buChar char=""/>
            </a:pPr>
            <a:r>
              <a:rPr lang="en-ZA" sz="2000">
                <a:solidFill>
                  <a:schemeClr val="tx1">
                    <a:lumMod val="85000"/>
                    <a:lumOff val="15000"/>
                  </a:schemeClr>
                </a:solidFill>
                <a:effectLst/>
                <a:latin typeface="Times New Roman" panose="02020603050405020304" pitchFamily="18" charset="0"/>
                <a:ea typeface="Times New Roman" panose="02020603050405020304" pitchFamily="18" charset="0"/>
              </a:rPr>
              <a:t>Raw data with moderate number of spurious data points.</a:t>
            </a:r>
          </a:p>
          <a:p>
            <a:pPr marL="342900" lvl="0" indent="-342900">
              <a:buFont typeface="Symbol" pitchFamily="2" charset="2"/>
              <a:buChar char=""/>
            </a:pPr>
            <a:r>
              <a:rPr lang="en-ZA" sz="2000">
                <a:solidFill>
                  <a:schemeClr val="tx1">
                    <a:lumMod val="85000"/>
                    <a:lumOff val="15000"/>
                  </a:schemeClr>
                </a:solidFill>
                <a:effectLst/>
                <a:latin typeface="Times New Roman" panose="02020603050405020304" pitchFamily="18" charset="0"/>
                <a:ea typeface="Times New Roman" panose="02020603050405020304" pitchFamily="18" charset="0"/>
              </a:rPr>
              <a:t>Raw data with a lot of spurious data points.</a:t>
            </a:r>
          </a:p>
          <a:p>
            <a:pPr marL="0" indent="0">
              <a:buNone/>
            </a:pPr>
            <a:endParaRPr lang="en-US" sz="2000">
              <a:solidFill>
                <a:schemeClr val="tx1">
                  <a:lumMod val="85000"/>
                  <a:lumOff val="15000"/>
                </a:schemeClr>
              </a:solidFill>
            </a:endParaRPr>
          </a:p>
        </p:txBody>
      </p:sp>
      <p:sp>
        <p:nvSpPr>
          <p:cNvPr id="19" name="Freeform: Shape 11">
            <a:extLst>
              <a:ext uri="{FF2B5EF4-FFF2-40B4-BE49-F238E27FC236}">
                <a16:creationId xmlns:a16="http://schemas.microsoft.com/office/drawing/2014/main" id="{79CCFC00-0A22-43D7-A1D0-4DF0B12D8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9486" y="5924550"/>
            <a:ext cx="8452514" cy="933450"/>
          </a:xfrm>
          <a:custGeom>
            <a:avLst/>
            <a:gdLst>
              <a:gd name="connsiteX0" fmla="*/ 6654912 w 8452514"/>
              <a:gd name="connsiteY0" fmla="*/ 0 h 1122016"/>
              <a:gd name="connsiteX1" fmla="*/ 6668194 w 8452514"/>
              <a:gd name="connsiteY1" fmla="*/ 5671 h 1122016"/>
              <a:gd name="connsiteX2" fmla="*/ 6703031 w 8452514"/>
              <a:gd name="connsiteY2" fmla="*/ 11087 h 1122016"/>
              <a:gd name="connsiteX3" fmla="*/ 6766081 w 8452514"/>
              <a:gd name="connsiteY3" fmla="*/ 34291 h 1122016"/>
              <a:gd name="connsiteX4" fmla="*/ 6802760 w 8452514"/>
              <a:gd name="connsiteY4" fmla="*/ 44877 h 1122016"/>
              <a:gd name="connsiteX5" fmla="*/ 6827981 w 8452514"/>
              <a:gd name="connsiteY5" fmla="*/ 55269 h 1122016"/>
              <a:gd name="connsiteX6" fmla="*/ 6900076 w 8452514"/>
              <a:gd name="connsiteY6" fmla="*/ 67256 h 1122016"/>
              <a:gd name="connsiteX7" fmla="*/ 7022888 w 8452514"/>
              <a:gd name="connsiteY7" fmla="*/ 81079 h 1122016"/>
              <a:gd name="connsiteX8" fmla="*/ 7048222 w 8452514"/>
              <a:gd name="connsiteY8" fmla="*/ 85358 h 1122016"/>
              <a:gd name="connsiteX9" fmla="*/ 7068261 w 8452514"/>
              <a:gd name="connsiteY9" fmla="*/ 101065 h 1122016"/>
              <a:gd name="connsiteX10" fmla="*/ 7081677 w 8452514"/>
              <a:gd name="connsiteY10" fmla="*/ 104270 h 1122016"/>
              <a:gd name="connsiteX11" fmla="*/ 7084571 w 8452514"/>
              <a:gd name="connsiteY11" fmla="*/ 106233 h 1122016"/>
              <a:gd name="connsiteX12" fmla="*/ 7101842 w 8452514"/>
              <a:gd name="connsiteY12" fmla="*/ 116379 h 1122016"/>
              <a:gd name="connsiteX13" fmla="*/ 7155465 w 8452514"/>
              <a:gd name="connsiteY13" fmla="*/ 110464 h 1122016"/>
              <a:gd name="connsiteX14" fmla="*/ 7207658 w 8452514"/>
              <a:gd name="connsiteY14" fmla="*/ 125870 h 1122016"/>
              <a:gd name="connsiteX15" fmla="*/ 7377573 w 8452514"/>
              <a:gd name="connsiteY15" fmla="*/ 170332 h 1122016"/>
              <a:gd name="connsiteX16" fmla="*/ 7532026 w 8452514"/>
              <a:gd name="connsiteY16" fmla="*/ 192244 h 1122016"/>
              <a:gd name="connsiteX17" fmla="*/ 7841217 w 8452514"/>
              <a:gd name="connsiteY17" fmla="*/ 207538 h 1122016"/>
              <a:gd name="connsiteX18" fmla="*/ 7857607 w 8452514"/>
              <a:gd name="connsiteY18" fmla="*/ 200838 h 1122016"/>
              <a:gd name="connsiteX19" fmla="*/ 7874959 w 8452514"/>
              <a:gd name="connsiteY19" fmla="*/ 198448 h 1122016"/>
              <a:gd name="connsiteX20" fmla="*/ 7876749 w 8452514"/>
              <a:gd name="connsiteY20" fmla="*/ 199701 h 1122016"/>
              <a:gd name="connsiteX21" fmla="*/ 7895929 w 8452514"/>
              <a:gd name="connsiteY21" fmla="*/ 201515 h 1122016"/>
              <a:gd name="connsiteX22" fmla="*/ 7900797 w 8452514"/>
              <a:gd name="connsiteY22" fmla="*/ 198823 h 1122016"/>
              <a:gd name="connsiteX23" fmla="*/ 7914166 w 8452514"/>
              <a:gd name="connsiteY23" fmla="*/ 199099 h 1122016"/>
              <a:gd name="connsiteX24" fmla="*/ 7941068 w 8452514"/>
              <a:gd name="connsiteY24" fmla="*/ 197034 h 1122016"/>
              <a:gd name="connsiteX25" fmla="*/ 7945571 w 8452514"/>
              <a:gd name="connsiteY25" fmla="*/ 199095 h 1122016"/>
              <a:gd name="connsiteX26" fmla="*/ 7985320 w 8452514"/>
              <a:gd name="connsiteY26" fmla="*/ 199790 h 1122016"/>
              <a:gd name="connsiteX27" fmla="*/ 7985616 w 8452514"/>
              <a:gd name="connsiteY27" fmla="*/ 200960 h 1122016"/>
              <a:gd name="connsiteX28" fmla="*/ 7995720 w 8452514"/>
              <a:gd name="connsiteY28" fmla="*/ 206231 h 1122016"/>
              <a:gd name="connsiteX29" fmla="*/ 8015608 w 8452514"/>
              <a:gd name="connsiteY29" fmla="*/ 213654 h 1122016"/>
              <a:gd name="connsiteX30" fmla="*/ 8058349 w 8452514"/>
              <a:gd name="connsiteY30" fmla="*/ 245140 h 1122016"/>
              <a:gd name="connsiteX31" fmla="*/ 8107979 w 8452514"/>
              <a:gd name="connsiteY31" fmla="*/ 246800 h 1122016"/>
              <a:gd name="connsiteX32" fmla="*/ 8108093 w 8452514"/>
              <a:gd name="connsiteY32" fmla="*/ 247078 h 1122016"/>
              <a:gd name="connsiteX33" fmla="*/ 8116664 w 8452514"/>
              <a:gd name="connsiteY33" fmla="*/ 248449 h 1122016"/>
              <a:gd name="connsiteX34" fmla="*/ 8122959 w 8452514"/>
              <a:gd name="connsiteY34" fmla="*/ 248269 h 1122016"/>
              <a:gd name="connsiteX35" fmla="*/ 8138896 w 8452514"/>
              <a:gd name="connsiteY35" fmla="*/ 249833 h 1122016"/>
              <a:gd name="connsiteX36" fmla="*/ 8144062 w 8452514"/>
              <a:gd name="connsiteY36" fmla="*/ 252112 h 1122016"/>
              <a:gd name="connsiteX37" fmla="*/ 8145647 w 8452514"/>
              <a:gd name="connsiteY37" fmla="*/ 255525 h 1122016"/>
              <a:gd name="connsiteX38" fmla="*/ 8147167 w 8452514"/>
              <a:gd name="connsiteY38" fmla="*/ 255312 h 1122016"/>
              <a:gd name="connsiteX39" fmla="*/ 8175302 w 8452514"/>
              <a:gd name="connsiteY39" fmla="*/ 267089 h 1122016"/>
              <a:gd name="connsiteX40" fmla="*/ 8240382 w 8452514"/>
              <a:gd name="connsiteY40" fmla="*/ 283540 h 1122016"/>
              <a:gd name="connsiteX41" fmla="*/ 8278408 w 8452514"/>
              <a:gd name="connsiteY41" fmla="*/ 288929 h 1122016"/>
              <a:gd name="connsiteX42" fmla="*/ 8381742 w 8452514"/>
              <a:gd name="connsiteY42" fmla="*/ 308101 h 1122016"/>
              <a:gd name="connsiteX43" fmla="*/ 8452514 w 8452514"/>
              <a:gd name="connsiteY43" fmla="*/ 320747 h 1122016"/>
              <a:gd name="connsiteX44" fmla="*/ 8452514 w 8452514"/>
              <a:gd name="connsiteY44" fmla="*/ 1122016 h 1122016"/>
              <a:gd name="connsiteX45" fmla="*/ 0 w 8452514"/>
              <a:gd name="connsiteY45" fmla="*/ 1122016 h 1122016"/>
              <a:gd name="connsiteX46" fmla="*/ 29095 w 8452514"/>
              <a:gd name="connsiteY46" fmla="*/ 1104207 h 1122016"/>
              <a:gd name="connsiteX47" fmla="*/ 190847 w 8452514"/>
              <a:gd name="connsiteY47" fmla="*/ 1040583 h 1122016"/>
              <a:gd name="connsiteX48" fmla="*/ 259175 w 8452514"/>
              <a:gd name="connsiteY48" fmla="*/ 1032812 h 1122016"/>
              <a:gd name="connsiteX49" fmla="*/ 338173 w 8452514"/>
              <a:gd name="connsiteY49" fmla="*/ 994605 h 1122016"/>
              <a:gd name="connsiteX50" fmla="*/ 478721 w 8452514"/>
              <a:gd name="connsiteY50" fmla="*/ 983719 h 1122016"/>
              <a:gd name="connsiteX51" fmla="*/ 587681 w 8452514"/>
              <a:gd name="connsiteY51" fmla="*/ 917544 h 1122016"/>
              <a:gd name="connsiteX52" fmla="*/ 693168 w 8452514"/>
              <a:gd name="connsiteY52" fmla="*/ 903672 h 1122016"/>
              <a:gd name="connsiteX53" fmla="*/ 843764 w 8452514"/>
              <a:gd name="connsiteY53" fmla="*/ 843595 h 1122016"/>
              <a:gd name="connsiteX54" fmla="*/ 955276 w 8452514"/>
              <a:gd name="connsiteY54" fmla="*/ 808395 h 1122016"/>
              <a:gd name="connsiteX55" fmla="*/ 1043109 w 8452514"/>
              <a:gd name="connsiteY55" fmla="*/ 713209 h 1122016"/>
              <a:gd name="connsiteX56" fmla="*/ 1154027 w 8452514"/>
              <a:gd name="connsiteY56" fmla="*/ 681725 h 1122016"/>
              <a:gd name="connsiteX57" fmla="*/ 1196585 w 8452514"/>
              <a:gd name="connsiteY57" fmla="*/ 679340 h 1122016"/>
              <a:gd name="connsiteX58" fmla="*/ 1272350 w 8452514"/>
              <a:gd name="connsiteY58" fmla="*/ 682243 h 1122016"/>
              <a:gd name="connsiteX59" fmla="*/ 1373088 w 8452514"/>
              <a:gd name="connsiteY59" fmla="*/ 662319 h 1122016"/>
              <a:gd name="connsiteX60" fmla="*/ 1417982 w 8452514"/>
              <a:gd name="connsiteY60" fmla="*/ 675167 h 1122016"/>
              <a:gd name="connsiteX61" fmla="*/ 1473480 w 8452514"/>
              <a:gd name="connsiteY61" fmla="*/ 676093 h 1122016"/>
              <a:gd name="connsiteX62" fmla="*/ 1506656 w 8452514"/>
              <a:gd name="connsiteY62" fmla="*/ 676828 h 1122016"/>
              <a:gd name="connsiteX63" fmla="*/ 1596230 w 8452514"/>
              <a:gd name="connsiteY63" fmla="*/ 664992 h 1122016"/>
              <a:gd name="connsiteX64" fmla="*/ 1747790 w 8452514"/>
              <a:gd name="connsiteY64" fmla="*/ 611651 h 1122016"/>
              <a:gd name="connsiteX65" fmla="*/ 1793507 w 8452514"/>
              <a:gd name="connsiteY65" fmla="*/ 605163 h 1122016"/>
              <a:gd name="connsiteX66" fmla="*/ 1800606 w 8452514"/>
              <a:gd name="connsiteY66" fmla="*/ 608935 h 1122016"/>
              <a:gd name="connsiteX67" fmla="*/ 1861969 w 8452514"/>
              <a:gd name="connsiteY67" fmla="*/ 581576 h 1122016"/>
              <a:gd name="connsiteX68" fmla="*/ 1955692 w 8452514"/>
              <a:gd name="connsiteY68" fmla="*/ 578902 h 1122016"/>
              <a:gd name="connsiteX69" fmla="*/ 2027065 w 8452514"/>
              <a:gd name="connsiteY69" fmla="*/ 582876 h 1122016"/>
              <a:gd name="connsiteX70" fmla="*/ 2066803 w 8452514"/>
              <a:gd name="connsiteY70" fmla="*/ 582516 h 1122016"/>
              <a:gd name="connsiteX71" fmla="*/ 2096032 w 8452514"/>
              <a:gd name="connsiteY71" fmla="*/ 585125 h 1122016"/>
              <a:gd name="connsiteX72" fmla="*/ 2168733 w 8452514"/>
              <a:gd name="connsiteY72" fmla="*/ 576324 h 1122016"/>
              <a:gd name="connsiteX73" fmla="*/ 2288526 w 8452514"/>
              <a:gd name="connsiteY73" fmla="*/ 555279 h 1122016"/>
              <a:gd name="connsiteX74" fmla="*/ 2314114 w 8452514"/>
              <a:gd name="connsiteY74" fmla="*/ 552249 h 1122016"/>
              <a:gd name="connsiteX75" fmla="*/ 2336438 w 8452514"/>
              <a:gd name="connsiteY75" fmla="*/ 555404 h 1122016"/>
              <a:gd name="connsiteX76" fmla="*/ 2341906 w 8452514"/>
              <a:gd name="connsiteY76" fmla="*/ 561156 h 1122016"/>
              <a:gd name="connsiteX77" fmla="*/ 2356031 w 8452514"/>
              <a:gd name="connsiteY77" fmla="*/ 560413 h 1122016"/>
              <a:gd name="connsiteX78" fmla="*/ 2359859 w 8452514"/>
              <a:gd name="connsiteY78" fmla="*/ 561420 h 1122016"/>
              <a:gd name="connsiteX79" fmla="*/ 2381733 w 8452514"/>
              <a:gd name="connsiteY79" fmla="*/ 565985 h 1122016"/>
              <a:gd name="connsiteX80" fmla="*/ 2426712 w 8452514"/>
              <a:gd name="connsiteY80" fmla="*/ 545831 h 1122016"/>
              <a:gd name="connsiteX81" fmla="*/ 2483467 w 8452514"/>
              <a:gd name="connsiteY81" fmla="*/ 545633 h 1122016"/>
              <a:gd name="connsiteX82" fmla="*/ 2730488 w 8452514"/>
              <a:gd name="connsiteY82" fmla="*/ 524814 h 1122016"/>
              <a:gd name="connsiteX83" fmla="*/ 2818172 w 8452514"/>
              <a:gd name="connsiteY83" fmla="*/ 517453 h 1122016"/>
              <a:gd name="connsiteX84" fmla="*/ 2946749 w 8452514"/>
              <a:gd name="connsiteY84" fmla="*/ 462124 h 1122016"/>
              <a:gd name="connsiteX85" fmla="*/ 3107810 w 8452514"/>
              <a:gd name="connsiteY85" fmla="*/ 446574 h 1122016"/>
              <a:gd name="connsiteX86" fmla="*/ 3118560 w 8452514"/>
              <a:gd name="connsiteY86" fmla="*/ 435924 h 1122016"/>
              <a:gd name="connsiteX87" fmla="*/ 3132824 w 8452514"/>
              <a:gd name="connsiteY87" fmla="*/ 428967 h 1122016"/>
              <a:gd name="connsiteX88" fmla="*/ 3135215 w 8452514"/>
              <a:gd name="connsiteY88" fmla="*/ 429625 h 1122016"/>
              <a:gd name="connsiteX89" fmla="*/ 3153710 w 8452514"/>
              <a:gd name="connsiteY89" fmla="*/ 426021 h 1122016"/>
              <a:gd name="connsiteX90" fmla="*/ 3156473 w 8452514"/>
              <a:gd name="connsiteY90" fmla="*/ 422214 h 1122016"/>
              <a:gd name="connsiteX91" fmla="*/ 3168762 w 8452514"/>
              <a:gd name="connsiteY91" fmla="*/ 418797 h 1122016"/>
              <a:gd name="connsiteX92" fmla="*/ 3191879 w 8452514"/>
              <a:gd name="connsiteY92" fmla="*/ 409514 h 1122016"/>
              <a:gd name="connsiteX93" fmla="*/ 3197224 w 8452514"/>
              <a:gd name="connsiteY93" fmla="*/ 410168 h 1122016"/>
              <a:gd name="connsiteX94" fmla="*/ 3233678 w 8452514"/>
              <a:gd name="connsiteY94" fmla="*/ 399890 h 1122016"/>
              <a:gd name="connsiteX95" fmla="*/ 3234667 w 8452514"/>
              <a:gd name="connsiteY95" fmla="*/ 400883 h 1122016"/>
              <a:gd name="connsiteX96" fmla="*/ 3247057 w 8452514"/>
              <a:gd name="connsiteY96" fmla="*/ 402943 h 1122016"/>
              <a:gd name="connsiteX97" fmla="*/ 3269633 w 8452514"/>
              <a:gd name="connsiteY97" fmla="*/ 404292 h 1122016"/>
              <a:gd name="connsiteX98" fmla="*/ 3327677 w 8452514"/>
              <a:gd name="connsiteY98" fmla="*/ 421442 h 1122016"/>
              <a:gd name="connsiteX99" fmla="*/ 3365739 w 8452514"/>
              <a:gd name="connsiteY99" fmla="*/ 410853 h 1122016"/>
              <a:gd name="connsiteX100" fmla="*/ 3373681 w 8452514"/>
              <a:gd name="connsiteY100" fmla="*/ 409336 h 1122016"/>
              <a:gd name="connsiteX101" fmla="*/ 3373956 w 8452514"/>
              <a:gd name="connsiteY101" fmla="*/ 409560 h 1122016"/>
              <a:gd name="connsiteX102" fmla="*/ 3382564 w 8452514"/>
              <a:gd name="connsiteY102" fmla="*/ 408465 h 1122016"/>
              <a:gd name="connsiteX103" fmla="*/ 3388161 w 8452514"/>
              <a:gd name="connsiteY103" fmla="*/ 406571 h 1122016"/>
              <a:gd name="connsiteX104" fmla="*/ 3403567 w 8452514"/>
              <a:gd name="connsiteY104" fmla="*/ 403628 h 1122016"/>
              <a:gd name="connsiteX105" fmla="*/ 3409644 w 8452514"/>
              <a:gd name="connsiteY105" fmla="*/ 404301 h 1122016"/>
              <a:gd name="connsiteX106" fmla="*/ 3413172 w 8452514"/>
              <a:gd name="connsiteY106" fmla="*/ 406997 h 1122016"/>
              <a:gd name="connsiteX107" fmla="*/ 3414420 w 8452514"/>
              <a:gd name="connsiteY107" fmla="*/ 406385 h 1122016"/>
              <a:gd name="connsiteX108" fmla="*/ 3447142 w 8452514"/>
              <a:gd name="connsiteY108" fmla="*/ 409463 h 1122016"/>
              <a:gd name="connsiteX109" fmla="*/ 3516218 w 8452514"/>
              <a:gd name="connsiteY109" fmla="*/ 406684 h 1122016"/>
              <a:gd name="connsiteX110" fmla="*/ 3553990 w 8452514"/>
              <a:gd name="connsiteY110" fmla="*/ 401187 h 1122016"/>
              <a:gd name="connsiteX111" fmla="*/ 3659408 w 8452514"/>
              <a:gd name="connsiteY111" fmla="*/ 390399 h 1122016"/>
              <a:gd name="connsiteX112" fmla="*/ 3766707 w 8452514"/>
              <a:gd name="connsiteY112" fmla="*/ 382817 h 1122016"/>
              <a:gd name="connsiteX113" fmla="*/ 3828637 w 8452514"/>
              <a:gd name="connsiteY113" fmla="*/ 397240 h 1122016"/>
              <a:gd name="connsiteX114" fmla="*/ 3834801 w 8452514"/>
              <a:gd name="connsiteY114" fmla="*/ 396850 h 1122016"/>
              <a:gd name="connsiteX115" fmla="*/ 3848455 w 8452514"/>
              <a:gd name="connsiteY115" fmla="*/ 391402 h 1122016"/>
              <a:gd name="connsiteX116" fmla="*/ 3853068 w 8452514"/>
              <a:gd name="connsiteY116" fmla="*/ 388632 h 1122016"/>
              <a:gd name="connsiteX117" fmla="*/ 3860928 w 8452514"/>
              <a:gd name="connsiteY117" fmla="*/ 386115 h 1122016"/>
              <a:gd name="connsiteX118" fmla="*/ 3861288 w 8452514"/>
              <a:gd name="connsiteY118" fmla="*/ 386283 h 1122016"/>
              <a:gd name="connsiteX119" fmla="*/ 3868330 w 8452514"/>
              <a:gd name="connsiteY119" fmla="*/ 383474 h 1122016"/>
              <a:gd name="connsiteX120" fmla="*/ 3900661 w 8452514"/>
              <a:gd name="connsiteY120" fmla="*/ 366829 h 1122016"/>
              <a:gd name="connsiteX121" fmla="*/ 3964044 w 8452514"/>
              <a:gd name="connsiteY121" fmla="*/ 373399 h 1122016"/>
              <a:gd name="connsiteX122" fmla="*/ 3986447 w 8452514"/>
              <a:gd name="connsiteY122" fmla="*/ 370849 h 1122016"/>
              <a:gd name="connsiteX123" fmla="*/ 3999298 w 8452514"/>
              <a:gd name="connsiteY123" fmla="*/ 370714 h 1122016"/>
              <a:gd name="connsiteX124" fmla="*/ 4000673 w 8452514"/>
              <a:gd name="connsiteY124" fmla="*/ 371500 h 1122016"/>
              <a:gd name="connsiteX125" fmla="*/ 4031584 w 8452514"/>
              <a:gd name="connsiteY125" fmla="*/ 355427 h 1122016"/>
              <a:gd name="connsiteX126" fmla="*/ 4037028 w 8452514"/>
              <a:gd name="connsiteY126" fmla="*/ 355143 h 1122016"/>
              <a:gd name="connsiteX127" fmla="*/ 4195202 w 8452514"/>
              <a:gd name="connsiteY127" fmla="*/ 304641 h 1122016"/>
              <a:gd name="connsiteX128" fmla="*/ 4283222 w 8452514"/>
              <a:gd name="connsiteY128" fmla="*/ 305842 h 1122016"/>
              <a:gd name="connsiteX129" fmla="*/ 4352940 w 8452514"/>
              <a:gd name="connsiteY129" fmla="*/ 291189 h 1122016"/>
              <a:gd name="connsiteX130" fmla="*/ 4432055 w 8452514"/>
              <a:gd name="connsiteY130" fmla="*/ 268348 h 1122016"/>
              <a:gd name="connsiteX131" fmla="*/ 4530958 w 8452514"/>
              <a:gd name="connsiteY131" fmla="*/ 243206 h 1122016"/>
              <a:gd name="connsiteX132" fmla="*/ 4659004 w 8452514"/>
              <a:gd name="connsiteY132" fmla="*/ 220075 h 1122016"/>
              <a:gd name="connsiteX133" fmla="*/ 4762824 w 8452514"/>
              <a:gd name="connsiteY133" fmla="*/ 202126 h 1122016"/>
              <a:gd name="connsiteX134" fmla="*/ 4770993 w 8452514"/>
              <a:gd name="connsiteY134" fmla="*/ 203195 h 1122016"/>
              <a:gd name="connsiteX135" fmla="*/ 4791924 w 8452514"/>
              <a:gd name="connsiteY135" fmla="*/ 199751 h 1122016"/>
              <a:gd name="connsiteX136" fmla="*/ 4799568 w 8452514"/>
              <a:gd name="connsiteY136" fmla="*/ 197405 h 1122016"/>
              <a:gd name="connsiteX137" fmla="*/ 4811239 w 8452514"/>
              <a:gd name="connsiteY137" fmla="*/ 196207 h 1122016"/>
              <a:gd name="connsiteX138" fmla="*/ 4811598 w 8452514"/>
              <a:gd name="connsiteY138" fmla="*/ 196513 h 1122016"/>
              <a:gd name="connsiteX139" fmla="*/ 4822388 w 8452514"/>
              <a:gd name="connsiteY139" fmla="*/ 194737 h 1122016"/>
              <a:gd name="connsiteX140" fmla="*/ 4874260 w 8452514"/>
              <a:gd name="connsiteY140" fmla="*/ 181824 h 1122016"/>
              <a:gd name="connsiteX141" fmla="*/ 4951765 w 8452514"/>
              <a:gd name="connsiteY141" fmla="*/ 206263 h 1122016"/>
              <a:gd name="connsiteX142" fmla="*/ 4982166 w 8452514"/>
              <a:gd name="connsiteY142" fmla="*/ 208715 h 1122016"/>
              <a:gd name="connsiteX143" fmla="*/ 4998789 w 8452514"/>
              <a:gd name="connsiteY143" fmla="*/ 211810 h 1122016"/>
              <a:gd name="connsiteX144" fmla="*/ 5000070 w 8452514"/>
              <a:gd name="connsiteY144" fmla="*/ 213155 h 1122016"/>
              <a:gd name="connsiteX145" fmla="*/ 5049762 w 8452514"/>
              <a:gd name="connsiteY145" fmla="*/ 200608 h 1122016"/>
              <a:gd name="connsiteX146" fmla="*/ 5056942 w 8452514"/>
              <a:gd name="connsiteY146" fmla="*/ 201631 h 1122016"/>
              <a:gd name="connsiteX147" fmla="*/ 5088587 w 8452514"/>
              <a:gd name="connsiteY147" fmla="*/ 190012 h 1122016"/>
              <a:gd name="connsiteX148" fmla="*/ 5105332 w 8452514"/>
              <a:gd name="connsiteY148" fmla="*/ 185844 h 1122016"/>
              <a:gd name="connsiteX149" fmla="*/ 5109244 w 8452514"/>
              <a:gd name="connsiteY149" fmla="*/ 180881 h 1122016"/>
              <a:gd name="connsiteX150" fmla="*/ 5293942 w 8452514"/>
              <a:gd name="connsiteY150" fmla="*/ 169230 h 1122016"/>
              <a:gd name="connsiteX151" fmla="*/ 5440203 w 8452514"/>
              <a:gd name="connsiteY151" fmla="*/ 138544 h 1122016"/>
              <a:gd name="connsiteX152" fmla="*/ 5647062 w 8452514"/>
              <a:gd name="connsiteY152" fmla="*/ 118578 h 1122016"/>
              <a:gd name="connsiteX153" fmla="*/ 5812718 w 8452514"/>
              <a:gd name="connsiteY153" fmla="*/ 92233 h 1122016"/>
              <a:gd name="connsiteX154" fmla="*/ 6019477 w 8452514"/>
              <a:gd name="connsiteY154" fmla="*/ 42114 h 1122016"/>
              <a:gd name="connsiteX155" fmla="*/ 6096074 w 8452514"/>
              <a:gd name="connsiteY155" fmla="*/ 43522 h 1122016"/>
              <a:gd name="connsiteX156" fmla="*/ 6157746 w 8452514"/>
              <a:gd name="connsiteY156" fmla="*/ 18141 h 1122016"/>
              <a:gd name="connsiteX157" fmla="*/ 6187045 w 8452514"/>
              <a:gd name="connsiteY157" fmla="*/ 24835 h 1122016"/>
              <a:gd name="connsiteX158" fmla="*/ 6192159 w 8452514"/>
              <a:gd name="connsiteY158" fmla="*/ 26281 h 1122016"/>
              <a:gd name="connsiteX159" fmla="*/ 6211258 w 8452514"/>
              <a:gd name="connsiteY159" fmla="*/ 25713 h 1122016"/>
              <a:gd name="connsiteX160" fmla="*/ 6218358 w 8452514"/>
              <a:gd name="connsiteY160" fmla="*/ 33497 h 1122016"/>
              <a:gd name="connsiteX161" fmla="*/ 6248333 w 8452514"/>
              <a:gd name="connsiteY161" fmla="*/ 38336 h 1122016"/>
              <a:gd name="connsiteX162" fmla="*/ 6283010 w 8452514"/>
              <a:gd name="connsiteY162" fmla="*/ 35073 h 1122016"/>
              <a:gd name="connsiteX163" fmla="*/ 6445681 w 8452514"/>
              <a:gd name="connsiteY163" fmla="*/ 10713 h 1122016"/>
              <a:gd name="connsiteX164" fmla="*/ 6583533 w 8452514"/>
              <a:gd name="connsiteY164" fmla="*/ 5508 h 1122016"/>
              <a:gd name="connsiteX165" fmla="*/ 6637168 w 8452514"/>
              <a:gd name="connsiteY165" fmla="*/ 6203 h 112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8452514" h="1122016">
                <a:moveTo>
                  <a:pt x="6654912" y="0"/>
                </a:moveTo>
                <a:lnTo>
                  <a:pt x="6668194" y="5671"/>
                </a:lnTo>
                <a:cubicBezTo>
                  <a:pt x="6681790" y="11724"/>
                  <a:pt x="6692395" y="15696"/>
                  <a:pt x="6703031" y="11087"/>
                </a:cubicBezTo>
                <a:lnTo>
                  <a:pt x="6766081" y="34291"/>
                </a:lnTo>
                <a:cubicBezTo>
                  <a:pt x="6759198" y="46371"/>
                  <a:pt x="6796705" y="33436"/>
                  <a:pt x="6802760" y="44877"/>
                </a:cubicBezTo>
                <a:cubicBezTo>
                  <a:pt x="6806063" y="54209"/>
                  <a:pt x="6818210" y="52459"/>
                  <a:pt x="6827981" y="55269"/>
                </a:cubicBezTo>
                <a:cubicBezTo>
                  <a:pt x="6835842" y="64466"/>
                  <a:pt x="6883904" y="69854"/>
                  <a:pt x="6900076" y="67256"/>
                </a:cubicBezTo>
                <a:cubicBezTo>
                  <a:pt x="6944944" y="54222"/>
                  <a:pt x="6986894" y="90496"/>
                  <a:pt x="7022888" y="81079"/>
                </a:cubicBezTo>
                <a:cubicBezTo>
                  <a:pt x="7032650" y="81284"/>
                  <a:pt x="7040923" y="82889"/>
                  <a:pt x="7048222" y="85358"/>
                </a:cubicBezTo>
                <a:lnTo>
                  <a:pt x="7068261" y="101065"/>
                </a:lnTo>
                <a:lnTo>
                  <a:pt x="7081677" y="104270"/>
                </a:lnTo>
                <a:lnTo>
                  <a:pt x="7084571" y="106233"/>
                </a:lnTo>
                <a:cubicBezTo>
                  <a:pt x="7090079" y="110007"/>
                  <a:pt x="7095664" y="113566"/>
                  <a:pt x="7101842" y="116379"/>
                </a:cubicBezTo>
                <a:cubicBezTo>
                  <a:pt x="7114527" y="89833"/>
                  <a:pt x="7156480" y="135914"/>
                  <a:pt x="7155465" y="110464"/>
                </a:cubicBezTo>
                <a:cubicBezTo>
                  <a:pt x="7191616" y="121293"/>
                  <a:pt x="7181164" y="94229"/>
                  <a:pt x="7207658" y="125870"/>
                </a:cubicBezTo>
                <a:cubicBezTo>
                  <a:pt x="7279188" y="125769"/>
                  <a:pt x="7308720" y="184498"/>
                  <a:pt x="7377573" y="170332"/>
                </a:cubicBezTo>
                <a:cubicBezTo>
                  <a:pt x="7431634" y="181395"/>
                  <a:pt x="7489161" y="187485"/>
                  <a:pt x="7532026" y="192244"/>
                </a:cubicBezTo>
                <a:cubicBezTo>
                  <a:pt x="7609299" y="198446"/>
                  <a:pt x="7786953" y="206106"/>
                  <a:pt x="7841217" y="207538"/>
                </a:cubicBezTo>
                <a:cubicBezTo>
                  <a:pt x="7846231" y="204425"/>
                  <a:pt x="7851755" y="202284"/>
                  <a:pt x="7857607" y="200838"/>
                </a:cubicBezTo>
                <a:lnTo>
                  <a:pt x="7874959" y="198448"/>
                </a:lnTo>
                <a:lnTo>
                  <a:pt x="7876749" y="199701"/>
                </a:lnTo>
                <a:cubicBezTo>
                  <a:pt x="7885389" y="202863"/>
                  <a:pt x="7891276" y="202884"/>
                  <a:pt x="7895929" y="201515"/>
                </a:cubicBezTo>
                <a:lnTo>
                  <a:pt x="7900797" y="198823"/>
                </a:lnTo>
                <a:lnTo>
                  <a:pt x="7914166" y="199099"/>
                </a:lnTo>
                <a:lnTo>
                  <a:pt x="7941068" y="197034"/>
                </a:lnTo>
                <a:lnTo>
                  <a:pt x="7945571" y="199095"/>
                </a:lnTo>
                <a:lnTo>
                  <a:pt x="7985320" y="199790"/>
                </a:lnTo>
                <a:lnTo>
                  <a:pt x="7985616" y="200960"/>
                </a:lnTo>
                <a:cubicBezTo>
                  <a:pt x="7987189" y="203602"/>
                  <a:pt x="7990057" y="205581"/>
                  <a:pt x="7995720" y="206231"/>
                </a:cubicBezTo>
                <a:cubicBezTo>
                  <a:pt x="7983343" y="222251"/>
                  <a:pt x="7997810" y="213152"/>
                  <a:pt x="8015608" y="213654"/>
                </a:cubicBezTo>
                <a:cubicBezTo>
                  <a:pt x="8000355" y="238646"/>
                  <a:pt x="8053132" y="229787"/>
                  <a:pt x="8058349" y="245140"/>
                </a:cubicBezTo>
                <a:lnTo>
                  <a:pt x="8107979" y="246800"/>
                </a:lnTo>
                <a:cubicBezTo>
                  <a:pt x="8108017" y="246893"/>
                  <a:pt x="8108056" y="246985"/>
                  <a:pt x="8108093" y="247078"/>
                </a:cubicBezTo>
                <a:cubicBezTo>
                  <a:pt x="8109775" y="247811"/>
                  <a:pt x="8112438" y="248287"/>
                  <a:pt x="8116664" y="248449"/>
                </a:cubicBezTo>
                <a:lnTo>
                  <a:pt x="8122959" y="248269"/>
                </a:lnTo>
                <a:lnTo>
                  <a:pt x="8138896" y="249833"/>
                </a:lnTo>
                <a:lnTo>
                  <a:pt x="8144062" y="252112"/>
                </a:lnTo>
                <a:lnTo>
                  <a:pt x="8145647" y="255525"/>
                </a:lnTo>
                <a:lnTo>
                  <a:pt x="8147167" y="255312"/>
                </a:lnTo>
                <a:cubicBezTo>
                  <a:pt x="8159007" y="250835"/>
                  <a:pt x="8163340" y="243069"/>
                  <a:pt x="8175302" y="267089"/>
                </a:cubicBezTo>
                <a:cubicBezTo>
                  <a:pt x="8202031" y="260619"/>
                  <a:pt x="8205643" y="274876"/>
                  <a:pt x="8240382" y="283540"/>
                </a:cubicBezTo>
                <a:cubicBezTo>
                  <a:pt x="8256037" y="276420"/>
                  <a:pt x="8267552" y="280817"/>
                  <a:pt x="8278408" y="288929"/>
                </a:cubicBezTo>
                <a:cubicBezTo>
                  <a:pt x="8313147" y="288593"/>
                  <a:pt x="8343424" y="301587"/>
                  <a:pt x="8381742" y="308101"/>
                </a:cubicBezTo>
                <a:lnTo>
                  <a:pt x="8452514" y="320747"/>
                </a:lnTo>
                <a:lnTo>
                  <a:pt x="8452514" y="1122016"/>
                </a:lnTo>
                <a:lnTo>
                  <a:pt x="0" y="1122016"/>
                </a:lnTo>
                <a:lnTo>
                  <a:pt x="29095" y="1104207"/>
                </a:lnTo>
                <a:lnTo>
                  <a:pt x="190847" y="1040583"/>
                </a:lnTo>
                <a:cubicBezTo>
                  <a:pt x="216572" y="1038275"/>
                  <a:pt x="228001" y="1009199"/>
                  <a:pt x="259175" y="1032812"/>
                </a:cubicBezTo>
                <a:cubicBezTo>
                  <a:pt x="272925" y="1024743"/>
                  <a:pt x="330583" y="1018660"/>
                  <a:pt x="338173" y="994605"/>
                </a:cubicBezTo>
                <a:cubicBezTo>
                  <a:pt x="379945" y="999294"/>
                  <a:pt x="440996" y="973858"/>
                  <a:pt x="478721" y="983719"/>
                </a:cubicBezTo>
                <a:cubicBezTo>
                  <a:pt x="525376" y="965411"/>
                  <a:pt x="551939" y="930885"/>
                  <a:pt x="587681" y="917544"/>
                </a:cubicBezTo>
                <a:cubicBezTo>
                  <a:pt x="623421" y="904203"/>
                  <a:pt x="650488" y="915997"/>
                  <a:pt x="693168" y="903672"/>
                </a:cubicBezTo>
                <a:cubicBezTo>
                  <a:pt x="735849" y="891347"/>
                  <a:pt x="800079" y="858250"/>
                  <a:pt x="843764" y="843595"/>
                </a:cubicBezTo>
                <a:cubicBezTo>
                  <a:pt x="881354" y="837691"/>
                  <a:pt x="916698" y="834302"/>
                  <a:pt x="955276" y="808395"/>
                </a:cubicBezTo>
                <a:cubicBezTo>
                  <a:pt x="1001552" y="806858"/>
                  <a:pt x="1000312" y="728357"/>
                  <a:pt x="1043109" y="713209"/>
                </a:cubicBezTo>
                <a:cubicBezTo>
                  <a:pt x="1086436" y="711853"/>
                  <a:pt x="1117273" y="688988"/>
                  <a:pt x="1154027" y="681725"/>
                </a:cubicBezTo>
                <a:cubicBezTo>
                  <a:pt x="1168837" y="687399"/>
                  <a:pt x="1182845" y="689349"/>
                  <a:pt x="1196585" y="679340"/>
                </a:cubicBezTo>
                <a:cubicBezTo>
                  <a:pt x="1236978" y="680777"/>
                  <a:pt x="1246586" y="693838"/>
                  <a:pt x="1272350" y="682243"/>
                </a:cubicBezTo>
                <a:cubicBezTo>
                  <a:pt x="1301766" y="679407"/>
                  <a:pt x="1348816" y="663498"/>
                  <a:pt x="1373088" y="662319"/>
                </a:cubicBezTo>
                <a:cubicBezTo>
                  <a:pt x="1364634" y="677929"/>
                  <a:pt x="1418922" y="661245"/>
                  <a:pt x="1417982" y="675167"/>
                </a:cubicBezTo>
                <a:cubicBezTo>
                  <a:pt x="1441073" y="656219"/>
                  <a:pt x="1446423" y="681052"/>
                  <a:pt x="1473480" y="676093"/>
                </a:cubicBezTo>
                <a:cubicBezTo>
                  <a:pt x="1487065" y="669135"/>
                  <a:pt x="1496110" y="668240"/>
                  <a:pt x="1506656" y="676828"/>
                </a:cubicBezTo>
                <a:cubicBezTo>
                  <a:pt x="1569580" y="642830"/>
                  <a:pt x="1541006" y="676699"/>
                  <a:pt x="1596230" y="664992"/>
                </a:cubicBezTo>
                <a:cubicBezTo>
                  <a:pt x="1644300" y="652241"/>
                  <a:pt x="1697486" y="644935"/>
                  <a:pt x="1747790" y="611651"/>
                </a:cubicBezTo>
                <a:cubicBezTo>
                  <a:pt x="1757666" y="602026"/>
                  <a:pt x="1778133" y="599123"/>
                  <a:pt x="1793507" y="605163"/>
                </a:cubicBezTo>
                <a:cubicBezTo>
                  <a:pt x="1796153" y="606202"/>
                  <a:pt x="1798542" y="607474"/>
                  <a:pt x="1800606" y="608935"/>
                </a:cubicBezTo>
                <a:cubicBezTo>
                  <a:pt x="1831221" y="585179"/>
                  <a:pt x="1847281" y="597912"/>
                  <a:pt x="1861969" y="581576"/>
                </a:cubicBezTo>
                <a:cubicBezTo>
                  <a:pt x="1907503" y="575973"/>
                  <a:pt x="1942061" y="593204"/>
                  <a:pt x="1955692" y="578902"/>
                </a:cubicBezTo>
                <a:cubicBezTo>
                  <a:pt x="1978570" y="580394"/>
                  <a:pt x="2008360" y="598224"/>
                  <a:pt x="2027065" y="582876"/>
                </a:cubicBezTo>
                <a:cubicBezTo>
                  <a:pt x="2028231" y="595849"/>
                  <a:pt x="2054300" y="573683"/>
                  <a:pt x="2066803" y="582516"/>
                </a:cubicBezTo>
                <a:cubicBezTo>
                  <a:pt x="2075518" y="590172"/>
                  <a:pt x="2085457" y="585230"/>
                  <a:pt x="2096032" y="585125"/>
                </a:cubicBezTo>
                <a:cubicBezTo>
                  <a:pt x="2108800" y="591404"/>
                  <a:pt x="2155666" y="583149"/>
                  <a:pt x="2168733" y="576324"/>
                </a:cubicBezTo>
                <a:cubicBezTo>
                  <a:pt x="2201410" y="552043"/>
                  <a:pt x="2261673" y="573804"/>
                  <a:pt x="2288526" y="555279"/>
                </a:cubicBezTo>
                <a:cubicBezTo>
                  <a:pt x="2297500" y="552786"/>
                  <a:pt x="2305982" y="551988"/>
                  <a:pt x="2314114" y="552249"/>
                </a:cubicBezTo>
                <a:lnTo>
                  <a:pt x="2336438" y="555404"/>
                </a:lnTo>
                <a:lnTo>
                  <a:pt x="2341906" y="561156"/>
                </a:lnTo>
                <a:lnTo>
                  <a:pt x="2356031" y="560413"/>
                </a:lnTo>
                <a:lnTo>
                  <a:pt x="2359859" y="561420"/>
                </a:lnTo>
                <a:cubicBezTo>
                  <a:pt x="2367165" y="563368"/>
                  <a:pt x="2374410" y="565100"/>
                  <a:pt x="2381733" y="565985"/>
                </a:cubicBezTo>
                <a:cubicBezTo>
                  <a:pt x="2376957" y="538146"/>
                  <a:pt x="2443235" y="568902"/>
                  <a:pt x="2426712" y="545831"/>
                </a:cubicBezTo>
                <a:cubicBezTo>
                  <a:pt x="2466120" y="545839"/>
                  <a:pt x="2440055" y="523877"/>
                  <a:pt x="2483467" y="545633"/>
                </a:cubicBezTo>
                <a:lnTo>
                  <a:pt x="2730488" y="524814"/>
                </a:lnTo>
                <a:cubicBezTo>
                  <a:pt x="2700504" y="574841"/>
                  <a:pt x="2808904" y="482004"/>
                  <a:pt x="2818172" y="517453"/>
                </a:cubicBezTo>
                <a:cubicBezTo>
                  <a:pt x="2824816" y="485216"/>
                  <a:pt x="2903466" y="485910"/>
                  <a:pt x="2946749" y="462124"/>
                </a:cubicBezTo>
                <a:cubicBezTo>
                  <a:pt x="3004869" y="458173"/>
                  <a:pt x="3050052" y="433279"/>
                  <a:pt x="3107810" y="446574"/>
                </a:cubicBezTo>
                <a:cubicBezTo>
                  <a:pt x="3110447" y="442339"/>
                  <a:pt x="3114142" y="438859"/>
                  <a:pt x="3118560" y="435924"/>
                </a:cubicBezTo>
                <a:lnTo>
                  <a:pt x="3132824" y="428967"/>
                </a:lnTo>
                <a:lnTo>
                  <a:pt x="3135215" y="429625"/>
                </a:lnTo>
                <a:cubicBezTo>
                  <a:pt x="3144984" y="430153"/>
                  <a:pt x="3150332" y="428555"/>
                  <a:pt x="3153710" y="426021"/>
                </a:cubicBezTo>
                <a:lnTo>
                  <a:pt x="3156473" y="422214"/>
                </a:lnTo>
                <a:lnTo>
                  <a:pt x="3168762" y="418797"/>
                </a:lnTo>
                <a:lnTo>
                  <a:pt x="3191879" y="409514"/>
                </a:lnTo>
                <a:lnTo>
                  <a:pt x="3197224" y="410168"/>
                </a:lnTo>
                <a:lnTo>
                  <a:pt x="3233678" y="399890"/>
                </a:lnTo>
                <a:lnTo>
                  <a:pt x="3234667" y="400883"/>
                </a:lnTo>
                <a:cubicBezTo>
                  <a:pt x="3237710" y="402875"/>
                  <a:pt x="3241523" y="403903"/>
                  <a:pt x="3247057" y="402943"/>
                </a:cubicBezTo>
                <a:cubicBezTo>
                  <a:pt x="3245656" y="421040"/>
                  <a:pt x="3253194" y="408721"/>
                  <a:pt x="3269633" y="404292"/>
                </a:cubicBezTo>
                <a:cubicBezTo>
                  <a:pt x="3271128" y="431412"/>
                  <a:pt x="3313536" y="408789"/>
                  <a:pt x="3327677" y="421442"/>
                </a:cubicBezTo>
                <a:cubicBezTo>
                  <a:pt x="3339719" y="417578"/>
                  <a:pt x="3352481" y="413986"/>
                  <a:pt x="3365739" y="410853"/>
                </a:cubicBezTo>
                <a:lnTo>
                  <a:pt x="3373681" y="409336"/>
                </a:lnTo>
                <a:lnTo>
                  <a:pt x="3373956" y="409560"/>
                </a:lnTo>
                <a:cubicBezTo>
                  <a:pt x="3375930" y="409771"/>
                  <a:pt x="3378636" y="409476"/>
                  <a:pt x="3382564" y="408465"/>
                </a:cubicBezTo>
                <a:lnTo>
                  <a:pt x="3388161" y="406571"/>
                </a:lnTo>
                <a:lnTo>
                  <a:pt x="3403567" y="403628"/>
                </a:lnTo>
                <a:lnTo>
                  <a:pt x="3409644" y="404301"/>
                </a:lnTo>
                <a:lnTo>
                  <a:pt x="3413172" y="406997"/>
                </a:lnTo>
                <a:lnTo>
                  <a:pt x="3414420" y="406385"/>
                </a:lnTo>
                <a:cubicBezTo>
                  <a:pt x="3422407" y="399025"/>
                  <a:pt x="3421574" y="390709"/>
                  <a:pt x="3447142" y="409463"/>
                </a:cubicBezTo>
                <a:cubicBezTo>
                  <a:pt x="3467406" y="396187"/>
                  <a:pt x="3479418" y="408274"/>
                  <a:pt x="3516218" y="406684"/>
                </a:cubicBezTo>
                <a:cubicBezTo>
                  <a:pt x="3526044" y="395854"/>
                  <a:pt x="3539177" y="396724"/>
                  <a:pt x="3553990" y="401187"/>
                </a:cubicBezTo>
                <a:cubicBezTo>
                  <a:pt x="3585271" y="391337"/>
                  <a:pt x="3620682" y="394946"/>
                  <a:pt x="3659408" y="390399"/>
                </a:cubicBezTo>
                <a:cubicBezTo>
                  <a:pt x="3694121" y="372373"/>
                  <a:pt x="3725367" y="387759"/>
                  <a:pt x="3766707" y="382817"/>
                </a:cubicBezTo>
                <a:cubicBezTo>
                  <a:pt x="3791336" y="358091"/>
                  <a:pt x="3804132" y="393699"/>
                  <a:pt x="3828637" y="397240"/>
                </a:cubicBezTo>
                <a:lnTo>
                  <a:pt x="3834801" y="396850"/>
                </a:lnTo>
                <a:lnTo>
                  <a:pt x="3848455" y="391402"/>
                </a:lnTo>
                <a:lnTo>
                  <a:pt x="3853068" y="388632"/>
                </a:lnTo>
                <a:cubicBezTo>
                  <a:pt x="3856439" y="386992"/>
                  <a:pt x="3858931" y="386247"/>
                  <a:pt x="3860928" y="386115"/>
                </a:cubicBezTo>
                <a:lnTo>
                  <a:pt x="3861288" y="386283"/>
                </a:lnTo>
                <a:lnTo>
                  <a:pt x="3868330" y="383474"/>
                </a:lnTo>
                <a:cubicBezTo>
                  <a:pt x="3879825" y="378211"/>
                  <a:pt x="3890648" y="372588"/>
                  <a:pt x="3900661" y="366829"/>
                </a:cubicBezTo>
                <a:cubicBezTo>
                  <a:pt x="3919683" y="376562"/>
                  <a:pt x="3951136" y="347631"/>
                  <a:pt x="3964044" y="373399"/>
                </a:cubicBezTo>
                <a:cubicBezTo>
                  <a:pt x="3978068" y="366350"/>
                  <a:pt x="3980151" y="353244"/>
                  <a:pt x="3986447" y="370849"/>
                </a:cubicBezTo>
                <a:cubicBezTo>
                  <a:pt x="3991392" y="368984"/>
                  <a:pt x="3995514" y="369323"/>
                  <a:pt x="3999298" y="370714"/>
                </a:cubicBezTo>
                <a:lnTo>
                  <a:pt x="4000673" y="371500"/>
                </a:lnTo>
                <a:lnTo>
                  <a:pt x="4031584" y="355427"/>
                </a:lnTo>
                <a:lnTo>
                  <a:pt x="4037028" y="355143"/>
                </a:lnTo>
                <a:cubicBezTo>
                  <a:pt x="4089837" y="358512"/>
                  <a:pt x="4131595" y="335871"/>
                  <a:pt x="4195202" y="304641"/>
                </a:cubicBezTo>
                <a:cubicBezTo>
                  <a:pt x="4198234" y="301075"/>
                  <a:pt x="4282462" y="310356"/>
                  <a:pt x="4283222" y="305842"/>
                </a:cubicBezTo>
                <a:cubicBezTo>
                  <a:pt x="4325917" y="301489"/>
                  <a:pt x="4298042" y="297341"/>
                  <a:pt x="4352940" y="291189"/>
                </a:cubicBezTo>
                <a:cubicBezTo>
                  <a:pt x="4368816" y="282538"/>
                  <a:pt x="4434671" y="254731"/>
                  <a:pt x="4432055" y="268348"/>
                </a:cubicBezTo>
                <a:lnTo>
                  <a:pt x="4530958" y="243206"/>
                </a:lnTo>
                <a:lnTo>
                  <a:pt x="4659004" y="220075"/>
                </a:lnTo>
                <a:lnTo>
                  <a:pt x="4762824" y="202126"/>
                </a:lnTo>
                <a:lnTo>
                  <a:pt x="4770993" y="203195"/>
                </a:lnTo>
                <a:lnTo>
                  <a:pt x="4791924" y="199751"/>
                </a:lnTo>
                <a:lnTo>
                  <a:pt x="4799568" y="197405"/>
                </a:lnTo>
                <a:cubicBezTo>
                  <a:pt x="4804918" y="196180"/>
                  <a:pt x="4808585" y="195869"/>
                  <a:pt x="4811239" y="196207"/>
                </a:cubicBezTo>
                <a:lnTo>
                  <a:pt x="4811598" y="196513"/>
                </a:lnTo>
                <a:lnTo>
                  <a:pt x="4822388" y="194737"/>
                </a:lnTo>
                <a:cubicBezTo>
                  <a:pt x="4840430" y="190975"/>
                  <a:pt x="4857826" y="186590"/>
                  <a:pt x="4874260" y="181824"/>
                </a:cubicBezTo>
                <a:cubicBezTo>
                  <a:pt x="4892734" y="199009"/>
                  <a:pt x="4951054" y="170279"/>
                  <a:pt x="4951765" y="206263"/>
                </a:cubicBezTo>
                <a:cubicBezTo>
                  <a:pt x="4974164" y="200878"/>
                  <a:pt x="4984924" y="184772"/>
                  <a:pt x="4982166" y="208715"/>
                </a:cubicBezTo>
                <a:cubicBezTo>
                  <a:pt x="4989680" y="207606"/>
                  <a:pt x="4994776" y="209081"/>
                  <a:pt x="4998789" y="211810"/>
                </a:cubicBezTo>
                <a:lnTo>
                  <a:pt x="5000070" y="213155"/>
                </a:lnTo>
                <a:lnTo>
                  <a:pt x="5049762" y="200608"/>
                </a:lnTo>
                <a:lnTo>
                  <a:pt x="5056942" y="201631"/>
                </a:lnTo>
                <a:lnTo>
                  <a:pt x="5088587" y="190012"/>
                </a:lnTo>
                <a:lnTo>
                  <a:pt x="5105332" y="185844"/>
                </a:lnTo>
                <a:lnTo>
                  <a:pt x="5109244" y="180881"/>
                </a:lnTo>
                <a:lnTo>
                  <a:pt x="5293942" y="169230"/>
                </a:lnTo>
                <a:cubicBezTo>
                  <a:pt x="5300045" y="165474"/>
                  <a:pt x="5436439" y="144078"/>
                  <a:pt x="5440203" y="138544"/>
                </a:cubicBezTo>
                <a:lnTo>
                  <a:pt x="5647062" y="118578"/>
                </a:lnTo>
                <a:cubicBezTo>
                  <a:pt x="5672828" y="111633"/>
                  <a:pt x="5824487" y="75616"/>
                  <a:pt x="5812718" y="92233"/>
                </a:cubicBezTo>
                <a:cubicBezTo>
                  <a:pt x="5886756" y="51532"/>
                  <a:pt x="5931117" y="66359"/>
                  <a:pt x="6019477" y="42114"/>
                </a:cubicBezTo>
                <a:cubicBezTo>
                  <a:pt x="6077012" y="72224"/>
                  <a:pt x="6042897" y="42351"/>
                  <a:pt x="6096074" y="43522"/>
                </a:cubicBezTo>
                <a:cubicBezTo>
                  <a:pt x="6074890" y="12462"/>
                  <a:pt x="6162848" y="55174"/>
                  <a:pt x="6157746" y="18141"/>
                </a:cubicBezTo>
                <a:cubicBezTo>
                  <a:pt x="6167586" y="19528"/>
                  <a:pt x="6177278" y="22038"/>
                  <a:pt x="6187045" y="24835"/>
                </a:cubicBezTo>
                <a:lnTo>
                  <a:pt x="6192159" y="26281"/>
                </a:lnTo>
                <a:lnTo>
                  <a:pt x="6211258" y="25713"/>
                </a:lnTo>
                <a:lnTo>
                  <a:pt x="6218358" y="33497"/>
                </a:lnTo>
                <a:lnTo>
                  <a:pt x="6248333" y="38336"/>
                </a:lnTo>
                <a:cubicBezTo>
                  <a:pt x="6259294" y="38920"/>
                  <a:pt x="6270780" y="38112"/>
                  <a:pt x="6283010" y="35073"/>
                </a:cubicBezTo>
                <a:cubicBezTo>
                  <a:pt x="6320138" y="11314"/>
                  <a:pt x="6400413" y="41928"/>
                  <a:pt x="6445681" y="10713"/>
                </a:cubicBezTo>
                <a:cubicBezTo>
                  <a:pt x="6495768" y="5787"/>
                  <a:pt x="6551618" y="6260"/>
                  <a:pt x="6583533" y="5508"/>
                </a:cubicBezTo>
                <a:cubicBezTo>
                  <a:pt x="6599978" y="17585"/>
                  <a:pt x="6636222" y="-11024"/>
                  <a:pt x="6637168" y="620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5304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4CB5A-578D-E58D-E4AE-8B17294DEB61}"/>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Few spurious data points</a:t>
            </a:r>
          </a:p>
        </p:txBody>
      </p:sp>
      <p:pic>
        <p:nvPicPr>
          <p:cNvPr id="5" name="Content Placeholder 4" descr="Graphical user interface, chart&#10;&#10;Description automatically generated">
            <a:extLst>
              <a:ext uri="{FF2B5EF4-FFF2-40B4-BE49-F238E27FC236}">
                <a16:creationId xmlns:a16="http://schemas.microsoft.com/office/drawing/2014/main" id="{6CBF0DD2-614A-677E-FB8E-A6463AF368FB}"/>
              </a:ext>
            </a:extLst>
          </p:cNvPr>
          <p:cNvPicPr>
            <a:picLocks noGrp="1" noChangeAspect="1"/>
          </p:cNvPicPr>
          <p:nvPr>
            <p:ph idx="1"/>
          </p:nvPr>
        </p:nvPicPr>
        <p:blipFill>
          <a:blip r:embed="rId2"/>
          <a:stretch>
            <a:fillRect/>
          </a:stretch>
        </p:blipFill>
        <p:spPr>
          <a:xfrm>
            <a:off x="871592" y="1863801"/>
            <a:ext cx="10448814" cy="4440746"/>
          </a:xfrm>
          <a:prstGeom prst="rect">
            <a:avLst/>
          </a:prstGeom>
        </p:spPr>
      </p:pic>
    </p:spTree>
    <p:extLst>
      <p:ext uri="{BB962C8B-B14F-4D97-AF65-F5344CB8AC3E}">
        <p14:creationId xmlns:p14="http://schemas.microsoft.com/office/powerpoint/2010/main" val="2446394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4CB5A-578D-E58D-E4AE-8B17294DEB61}"/>
              </a:ext>
            </a:extLst>
          </p:cNvPr>
          <p:cNvSpPr>
            <a:spLocks noGrp="1"/>
          </p:cNvSpPr>
          <p:nvPr>
            <p:ph type="title"/>
          </p:nvPr>
        </p:nvSpPr>
        <p:spPr>
          <a:xfrm>
            <a:off x="714375" y="0"/>
            <a:ext cx="10639423" cy="1223778"/>
          </a:xfrm>
        </p:spPr>
        <p:txBody>
          <a:bodyPr vert="horz" lIns="91440" tIns="45720" rIns="91440" bIns="45720" rtlCol="0" anchor="b">
            <a:normAutofit/>
          </a:bodyPr>
          <a:lstStyle/>
          <a:p>
            <a:pPr algn="ctr"/>
            <a:r>
              <a:rPr lang="en-US" sz="5400" dirty="0"/>
              <a:t>Moderate</a:t>
            </a:r>
            <a:r>
              <a:rPr lang="en-US" sz="5400" kern="1200" dirty="0">
                <a:solidFill>
                  <a:schemeClr val="tx1"/>
                </a:solidFill>
                <a:latin typeface="+mj-lt"/>
                <a:ea typeface="+mj-ea"/>
                <a:cs typeface="+mj-cs"/>
              </a:rPr>
              <a:t> spurious data points</a:t>
            </a:r>
          </a:p>
        </p:txBody>
      </p:sp>
      <p:pic>
        <p:nvPicPr>
          <p:cNvPr id="7" name="Content Placeholder 6">
            <a:extLst>
              <a:ext uri="{FF2B5EF4-FFF2-40B4-BE49-F238E27FC236}">
                <a16:creationId xmlns:a16="http://schemas.microsoft.com/office/drawing/2014/main" id="{BD6A6AB4-791F-5980-6EC8-9744735A62E4}"/>
              </a:ext>
            </a:extLst>
          </p:cNvPr>
          <p:cNvPicPr>
            <a:picLocks noGrp="1" noChangeAspect="1"/>
          </p:cNvPicPr>
          <p:nvPr>
            <p:ph idx="1"/>
          </p:nvPr>
        </p:nvPicPr>
        <p:blipFill>
          <a:blip r:embed="rId2"/>
          <a:stretch>
            <a:fillRect/>
          </a:stretch>
        </p:blipFill>
        <p:spPr>
          <a:xfrm>
            <a:off x="1452866" y="1825625"/>
            <a:ext cx="9286267" cy="4351338"/>
          </a:xfrm>
        </p:spPr>
      </p:pic>
    </p:spTree>
    <p:extLst>
      <p:ext uri="{BB962C8B-B14F-4D97-AF65-F5344CB8AC3E}">
        <p14:creationId xmlns:p14="http://schemas.microsoft.com/office/powerpoint/2010/main" val="303914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4CB5A-578D-E58D-E4AE-8B17294DEB61}"/>
              </a:ext>
            </a:extLst>
          </p:cNvPr>
          <p:cNvSpPr>
            <a:spLocks noGrp="1"/>
          </p:cNvSpPr>
          <p:nvPr>
            <p:ph type="title"/>
          </p:nvPr>
        </p:nvSpPr>
        <p:spPr>
          <a:xfrm>
            <a:off x="714375" y="0"/>
            <a:ext cx="10639423" cy="1223778"/>
          </a:xfrm>
        </p:spPr>
        <p:txBody>
          <a:bodyPr vert="horz" lIns="91440" tIns="45720" rIns="91440" bIns="45720" rtlCol="0" anchor="b">
            <a:normAutofit/>
          </a:bodyPr>
          <a:lstStyle/>
          <a:p>
            <a:pPr algn="ctr"/>
            <a:r>
              <a:rPr lang="en-US" sz="5400" kern="1200" dirty="0">
                <a:solidFill>
                  <a:schemeClr val="tx1"/>
                </a:solidFill>
                <a:latin typeface="+mj-lt"/>
                <a:ea typeface="+mj-ea"/>
                <a:cs typeface="+mj-cs"/>
              </a:rPr>
              <a:t>A lot spurious data points</a:t>
            </a:r>
          </a:p>
        </p:txBody>
      </p:sp>
      <p:pic>
        <p:nvPicPr>
          <p:cNvPr id="6" name="Content Placeholder 5">
            <a:extLst>
              <a:ext uri="{FF2B5EF4-FFF2-40B4-BE49-F238E27FC236}">
                <a16:creationId xmlns:a16="http://schemas.microsoft.com/office/drawing/2014/main" id="{F34B2F6B-2364-6136-21BF-39D9743D9F7D}"/>
              </a:ext>
            </a:extLst>
          </p:cNvPr>
          <p:cNvPicPr>
            <a:picLocks noGrp="1" noChangeAspect="1"/>
          </p:cNvPicPr>
          <p:nvPr>
            <p:ph idx="1"/>
          </p:nvPr>
        </p:nvPicPr>
        <p:blipFill>
          <a:blip r:embed="rId2"/>
          <a:stretch>
            <a:fillRect/>
          </a:stretch>
        </p:blipFill>
        <p:spPr>
          <a:xfrm>
            <a:off x="838200" y="1942377"/>
            <a:ext cx="10515600" cy="4117834"/>
          </a:xfrm>
        </p:spPr>
      </p:pic>
    </p:spTree>
    <p:extLst>
      <p:ext uri="{BB962C8B-B14F-4D97-AF65-F5344CB8AC3E}">
        <p14:creationId xmlns:p14="http://schemas.microsoft.com/office/powerpoint/2010/main" val="41001477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9C00E5-6B92-4E96-838C-6438728D4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D625B-34EE-2BF9-DEE7-35F619D8E980}"/>
              </a:ext>
            </a:extLst>
          </p:cNvPr>
          <p:cNvSpPr>
            <a:spLocks noGrp="1"/>
          </p:cNvSpPr>
          <p:nvPr>
            <p:ph type="title"/>
          </p:nvPr>
        </p:nvSpPr>
        <p:spPr>
          <a:xfrm>
            <a:off x="1137036" y="3429000"/>
            <a:ext cx="4171085" cy="2359025"/>
          </a:xfrm>
        </p:spPr>
        <p:txBody>
          <a:bodyPr anchor="b">
            <a:normAutofit/>
          </a:bodyPr>
          <a:lstStyle/>
          <a:p>
            <a:r>
              <a:rPr lang="en-US">
                <a:solidFill>
                  <a:schemeClr val="tx1">
                    <a:lumMod val="85000"/>
                    <a:lumOff val="15000"/>
                  </a:schemeClr>
                </a:solidFill>
              </a:rPr>
              <a:t>Project overview</a:t>
            </a:r>
          </a:p>
        </p:txBody>
      </p:sp>
      <p:sp>
        <p:nvSpPr>
          <p:cNvPr id="10" name="Freeform: Shape 9">
            <a:extLst>
              <a:ext uri="{FF2B5EF4-FFF2-40B4-BE49-F238E27FC236}">
                <a16:creationId xmlns:a16="http://schemas.microsoft.com/office/drawing/2014/main" id="{8D651FE1-7ACA-4744-A4BB-4CBF8F159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27077" cy="2755758"/>
          </a:xfrm>
          <a:custGeom>
            <a:avLst/>
            <a:gdLst>
              <a:gd name="connsiteX0" fmla="*/ 0 w 4727077"/>
              <a:gd name="connsiteY0" fmla="*/ 0 h 2755758"/>
              <a:gd name="connsiteX1" fmla="*/ 4727077 w 4727077"/>
              <a:gd name="connsiteY1" fmla="*/ 0 h 2755758"/>
              <a:gd name="connsiteX2" fmla="*/ 4690127 w 4727077"/>
              <a:gd name="connsiteY2" fmla="*/ 29332 h 2755758"/>
              <a:gd name="connsiteX3" fmla="*/ 4625568 w 4727077"/>
              <a:gd name="connsiteY3" fmla="*/ 81630 h 2755758"/>
              <a:gd name="connsiteX4" fmla="*/ 4546795 w 4727077"/>
              <a:gd name="connsiteY4" fmla="*/ 169050 h 2755758"/>
              <a:gd name="connsiteX5" fmla="*/ 4539098 w 4727077"/>
              <a:gd name="connsiteY5" fmla="*/ 177922 h 2755758"/>
              <a:gd name="connsiteX6" fmla="*/ 4440778 w 4727077"/>
              <a:gd name="connsiteY6" fmla="*/ 241795 h 2755758"/>
              <a:gd name="connsiteX7" fmla="*/ 4285384 w 4727077"/>
              <a:gd name="connsiteY7" fmla="*/ 338062 h 2755758"/>
              <a:gd name="connsiteX8" fmla="*/ 4226570 w 4727077"/>
              <a:gd name="connsiteY8" fmla="*/ 361109 h 2755758"/>
              <a:gd name="connsiteX9" fmla="*/ 4191879 w 4727077"/>
              <a:gd name="connsiteY9" fmla="*/ 412768 h 2755758"/>
              <a:gd name="connsiteX10" fmla="*/ 4169217 w 4727077"/>
              <a:gd name="connsiteY10" fmla="*/ 436018 h 2755758"/>
              <a:gd name="connsiteX11" fmla="*/ 4116433 w 4727077"/>
              <a:gd name="connsiteY11" fmla="*/ 483229 h 2755758"/>
              <a:gd name="connsiteX12" fmla="*/ 4083614 w 4727077"/>
              <a:gd name="connsiteY12" fmla="*/ 490895 h 2755758"/>
              <a:gd name="connsiteX13" fmla="*/ 4017446 w 4727077"/>
              <a:gd name="connsiteY13" fmla="*/ 538811 h 2755758"/>
              <a:gd name="connsiteX14" fmla="*/ 3886595 w 4727077"/>
              <a:gd name="connsiteY14" fmla="*/ 600173 h 2755758"/>
              <a:gd name="connsiteX15" fmla="*/ 3825905 w 4727077"/>
              <a:gd name="connsiteY15" fmla="*/ 677676 h 2755758"/>
              <a:gd name="connsiteX16" fmla="*/ 3737967 w 4727077"/>
              <a:gd name="connsiteY16" fmla="*/ 717338 h 2755758"/>
              <a:gd name="connsiteX17" fmla="*/ 3723398 w 4727077"/>
              <a:gd name="connsiteY17" fmla="*/ 731598 h 2755758"/>
              <a:gd name="connsiteX18" fmla="*/ 3676229 w 4727077"/>
              <a:gd name="connsiteY18" fmla="*/ 758991 h 2755758"/>
              <a:gd name="connsiteX19" fmla="*/ 3566978 w 4727077"/>
              <a:gd name="connsiteY19" fmla="*/ 821857 h 2755758"/>
              <a:gd name="connsiteX20" fmla="*/ 3568015 w 4727077"/>
              <a:gd name="connsiteY20" fmla="*/ 827306 h 2755758"/>
              <a:gd name="connsiteX21" fmla="*/ 3559544 w 4727077"/>
              <a:gd name="connsiteY21" fmla="*/ 833139 h 2755758"/>
              <a:gd name="connsiteX22" fmla="*/ 3558112 w 4727077"/>
              <a:gd name="connsiteY22" fmla="*/ 835356 h 2755758"/>
              <a:gd name="connsiteX23" fmla="*/ 3549077 w 4727077"/>
              <a:gd name="connsiteY23" fmla="*/ 847408 h 2755758"/>
              <a:gd name="connsiteX24" fmla="*/ 3509376 w 4727077"/>
              <a:gd name="connsiteY24" fmla="*/ 856590 h 2755758"/>
              <a:gd name="connsiteX25" fmla="*/ 3364357 w 4727077"/>
              <a:gd name="connsiteY25" fmla="*/ 937729 h 2755758"/>
              <a:gd name="connsiteX26" fmla="*/ 3183642 w 4727077"/>
              <a:gd name="connsiteY26" fmla="*/ 1046879 h 2755758"/>
              <a:gd name="connsiteX27" fmla="*/ 3055465 w 4727077"/>
              <a:gd name="connsiteY27" fmla="*/ 1104351 h 2755758"/>
              <a:gd name="connsiteX28" fmla="*/ 3041806 w 4727077"/>
              <a:gd name="connsiteY28" fmla="*/ 1103463 h 2755758"/>
              <a:gd name="connsiteX29" fmla="*/ 3028815 w 4727077"/>
              <a:gd name="connsiteY29" fmla="*/ 1106073 h 2755758"/>
              <a:gd name="connsiteX30" fmla="*/ 3027939 w 4727077"/>
              <a:gd name="connsiteY30" fmla="*/ 1107475 h 2755758"/>
              <a:gd name="connsiteX31" fmla="*/ 3014962 w 4727077"/>
              <a:gd name="connsiteY31" fmla="*/ 1113725 h 2755758"/>
              <a:gd name="connsiteX32" fmla="*/ 2981699 w 4727077"/>
              <a:gd name="connsiteY32" fmla="*/ 1121829 h 2755758"/>
              <a:gd name="connsiteX33" fmla="*/ 2979162 w 4727077"/>
              <a:gd name="connsiteY33" fmla="*/ 1124530 h 2755758"/>
              <a:gd name="connsiteX34" fmla="*/ 2951318 w 4727077"/>
              <a:gd name="connsiteY34" fmla="*/ 1135168 h 2755758"/>
              <a:gd name="connsiteX35" fmla="*/ 2945978 w 4727077"/>
              <a:gd name="connsiteY35" fmla="*/ 1142677 h 2755758"/>
              <a:gd name="connsiteX36" fmla="*/ 2887372 w 4727077"/>
              <a:gd name="connsiteY36" fmla="*/ 1166778 h 2755758"/>
              <a:gd name="connsiteX37" fmla="*/ 2847551 w 4727077"/>
              <a:gd name="connsiteY37" fmla="*/ 1201861 h 2755758"/>
              <a:gd name="connsiteX38" fmla="*/ 2794224 w 4727077"/>
              <a:gd name="connsiteY38" fmla="*/ 1210618 h 2755758"/>
              <a:gd name="connsiteX39" fmla="*/ 2738359 w 4727077"/>
              <a:gd name="connsiteY39" fmla="*/ 1334484 h 2755758"/>
              <a:gd name="connsiteX40" fmla="*/ 2566319 w 4727077"/>
              <a:gd name="connsiteY40" fmla="*/ 1458666 h 2755758"/>
              <a:gd name="connsiteX41" fmla="*/ 2357596 w 4727077"/>
              <a:gd name="connsiteY41" fmla="*/ 1665827 h 2755758"/>
              <a:gd name="connsiteX42" fmla="*/ 2238986 w 4727077"/>
              <a:gd name="connsiteY42" fmla="*/ 1748128 h 2755758"/>
              <a:gd name="connsiteX43" fmla="*/ 2168448 w 4727077"/>
              <a:gd name="connsiteY43" fmla="*/ 1845836 h 2755758"/>
              <a:gd name="connsiteX44" fmla="*/ 2090167 w 4727077"/>
              <a:gd name="connsiteY44" fmla="*/ 1879602 h 2755758"/>
              <a:gd name="connsiteX45" fmla="*/ 1995732 w 4727077"/>
              <a:gd name="connsiteY45" fmla="*/ 1946127 h 2755758"/>
              <a:gd name="connsiteX46" fmla="*/ 1651113 w 4727077"/>
              <a:gd name="connsiteY46" fmla="*/ 2189622 h 2755758"/>
              <a:gd name="connsiteX47" fmla="*/ 1545033 w 4727077"/>
              <a:gd name="connsiteY47" fmla="*/ 2226491 h 2755758"/>
              <a:gd name="connsiteX48" fmla="*/ 1386000 w 4727077"/>
              <a:gd name="connsiteY48" fmla="*/ 2332487 h 2755758"/>
              <a:gd name="connsiteX49" fmla="*/ 1320359 w 4727077"/>
              <a:gd name="connsiteY49" fmla="*/ 2375275 h 2755758"/>
              <a:gd name="connsiteX50" fmla="*/ 1155742 w 4727077"/>
              <a:gd name="connsiteY50" fmla="*/ 2452520 h 2755758"/>
              <a:gd name="connsiteX51" fmla="*/ 1055211 w 4727077"/>
              <a:gd name="connsiteY51" fmla="*/ 2568363 h 2755758"/>
              <a:gd name="connsiteX52" fmla="*/ 1041617 w 4727077"/>
              <a:gd name="connsiteY52" fmla="*/ 2566751 h 2755758"/>
              <a:gd name="connsiteX53" fmla="*/ 1028396 w 4727077"/>
              <a:gd name="connsiteY53" fmla="*/ 2568652 h 2755758"/>
              <a:gd name="connsiteX54" fmla="*/ 1009679 w 4727077"/>
              <a:gd name="connsiteY54" fmla="*/ 2574506 h 2755758"/>
              <a:gd name="connsiteX55" fmla="*/ 979920 w 4727077"/>
              <a:gd name="connsiteY55" fmla="*/ 2581809 h 2755758"/>
              <a:gd name="connsiteX56" fmla="*/ 948389 w 4727077"/>
              <a:gd name="connsiteY56" fmla="*/ 2593456 h 2755758"/>
              <a:gd name="connsiteX57" fmla="*/ 948465 w 4727077"/>
              <a:gd name="connsiteY57" fmla="*/ 2594417 h 2755758"/>
              <a:gd name="connsiteX58" fmla="*/ 942415 w 4727077"/>
              <a:gd name="connsiteY58" fmla="*/ 2600640 h 2755758"/>
              <a:gd name="connsiteX59" fmla="*/ 881836 w 4727077"/>
              <a:gd name="connsiteY59" fmla="*/ 2574055 h 2755758"/>
              <a:gd name="connsiteX60" fmla="*/ 838949 w 4727077"/>
              <a:gd name="connsiteY60" fmla="*/ 2602948 h 2755758"/>
              <a:gd name="connsiteX61" fmla="*/ 773767 w 4727077"/>
              <a:gd name="connsiteY61" fmla="*/ 2622417 h 2755758"/>
              <a:gd name="connsiteX62" fmla="*/ 742295 w 4727077"/>
              <a:gd name="connsiteY62" fmla="*/ 2620138 h 2755758"/>
              <a:gd name="connsiteX63" fmla="*/ 671670 w 4727077"/>
              <a:gd name="connsiteY63" fmla="*/ 2642741 h 2755758"/>
              <a:gd name="connsiteX64" fmla="*/ 534876 w 4727077"/>
              <a:gd name="connsiteY64" fmla="*/ 2670115 h 2755758"/>
              <a:gd name="connsiteX65" fmla="*/ 505799 w 4727077"/>
              <a:gd name="connsiteY65" fmla="*/ 2732676 h 2755758"/>
              <a:gd name="connsiteX66" fmla="*/ 483925 w 4727077"/>
              <a:gd name="connsiteY66" fmla="*/ 2728111 h 2755758"/>
              <a:gd name="connsiteX67" fmla="*/ 480097 w 4727077"/>
              <a:gd name="connsiteY67" fmla="*/ 2727104 h 2755758"/>
              <a:gd name="connsiteX68" fmla="*/ 465972 w 4727077"/>
              <a:gd name="connsiteY68" fmla="*/ 2727846 h 2755758"/>
              <a:gd name="connsiteX69" fmla="*/ 460504 w 4727077"/>
              <a:gd name="connsiteY69" fmla="*/ 2722094 h 2755758"/>
              <a:gd name="connsiteX70" fmla="*/ 438180 w 4727077"/>
              <a:gd name="connsiteY70" fmla="*/ 2718939 h 2755758"/>
              <a:gd name="connsiteX71" fmla="*/ 412592 w 4727077"/>
              <a:gd name="connsiteY71" fmla="*/ 2721969 h 2755758"/>
              <a:gd name="connsiteX72" fmla="*/ 292799 w 4727077"/>
              <a:gd name="connsiteY72" fmla="*/ 2743014 h 2755758"/>
              <a:gd name="connsiteX73" fmla="*/ 220098 w 4727077"/>
              <a:gd name="connsiteY73" fmla="*/ 2751815 h 2755758"/>
              <a:gd name="connsiteX74" fmla="*/ 190869 w 4727077"/>
              <a:gd name="connsiteY74" fmla="*/ 2749207 h 2755758"/>
              <a:gd name="connsiteX75" fmla="*/ 151131 w 4727077"/>
              <a:gd name="connsiteY75" fmla="*/ 2749566 h 2755758"/>
              <a:gd name="connsiteX76" fmla="*/ 79758 w 4727077"/>
              <a:gd name="connsiteY76" fmla="*/ 2745592 h 2755758"/>
              <a:gd name="connsiteX77" fmla="*/ 17972 w 4727077"/>
              <a:gd name="connsiteY77" fmla="*/ 2747496 h 2755758"/>
              <a:gd name="connsiteX78" fmla="*/ 0 w 4727077"/>
              <a:gd name="connsiteY78" fmla="*/ 2747929 h 27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727077" h="2755758">
                <a:moveTo>
                  <a:pt x="0" y="0"/>
                </a:moveTo>
                <a:lnTo>
                  <a:pt x="4727077" y="0"/>
                </a:lnTo>
                <a:lnTo>
                  <a:pt x="4690127" y="29332"/>
                </a:lnTo>
                <a:cubicBezTo>
                  <a:pt x="4665996" y="47844"/>
                  <a:pt x="4643919" y="64901"/>
                  <a:pt x="4625568" y="81630"/>
                </a:cubicBezTo>
                <a:cubicBezTo>
                  <a:pt x="4603444" y="89574"/>
                  <a:pt x="4561188" y="162167"/>
                  <a:pt x="4546795" y="169050"/>
                </a:cubicBezTo>
                <a:cubicBezTo>
                  <a:pt x="4549984" y="171416"/>
                  <a:pt x="4544320" y="177940"/>
                  <a:pt x="4539098" y="177922"/>
                </a:cubicBezTo>
                <a:cubicBezTo>
                  <a:pt x="4523876" y="193718"/>
                  <a:pt x="4476943" y="210209"/>
                  <a:pt x="4440778" y="241795"/>
                </a:cubicBezTo>
                <a:lnTo>
                  <a:pt x="4285384" y="338062"/>
                </a:lnTo>
                <a:cubicBezTo>
                  <a:pt x="4263098" y="355245"/>
                  <a:pt x="4242154" y="348658"/>
                  <a:pt x="4226570" y="361109"/>
                </a:cubicBezTo>
                <a:cubicBezTo>
                  <a:pt x="4229622" y="388956"/>
                  <a:pt x="4209158" y="402330"/>
                  <a:pt x="4191879" y="412768"/>
                </a:cubicBezTo>
                <a:cubicBezTo>
                  <a:pt x="4176558" y="420081"/>
                  <a:pt x="4181792" y="424275"/>
                  <a:pt x="4169217" y="436018"/>
                </a:cubicBezTo>
                <a:cubicBezTo>
                  <a:pt x="4156643" y="447761"/>
                  <a:pt x="4131924" y="469186"/>
                  <a:pt x="4116433" y="483229"/>
                </a:cubicBezTo>
                <a:cubicBezTo>
                  <a:pt x="4103820" y="485541"/>
                  <a:pt x="4083404" y="481710"/>
                  <a:pt x="4083614" y="490895"/>
                </a:cubicBezTo>
                <a:cubicBezTo>
                  <a:pt x="4023928" y="500671"/>
                  <a:pt x="4056864" y="520653"/>
                  <a:pt x="4017446" y="538811"/>
                </a:cubicBezTo>
                <a:cubicBezTo>
                  <a:pt x="3982026" y="553573"/>
                  <a:pt x="3918518" y="577029"/>
                  <a:pt x="3886595" y="600173"/>
                </a:cubicBezTo>
                <a:cubicBezTo>
                  <a:pt x="3854671" y="623317"/>
                  <a:pt x="3854214" y="659594"/>
                  <a:pt x="3825905" y="677676"/>
                </a:cubicBezTo>
                <a:cubicBezTo>
                  <a:pt x="3806820" y="692806"/>
                  <a:pt x="3750377" y="706481"/>
                  <a:pt x="3737967" y="717338"/>
                </a:cubicBezTo>
                <a:cubicBezTo>
                  <a:pt x="3738541" y="725220"/>
                  <a:pt x="3729419" y="726993"/>
                  <a:pt x="3723398" y="731598"/>
                </a:cubicBezTo>
                <a:cubicBezTo>
                  <a:pt x="3720706" y="740542"/>
                  <a:pt x="3688455" y="756838"/>
                  <a:pt x="3676229" y="758991"/>
                </a:cubicBezTo>
                <a:lnTo>
                  <a:pt x="3566978" y="821857"/>
                </a:lnTo>
                <a:lnTo>
                  <a:pt x="3568015" y="827306"/>
                </a:lnTo>
                <a:lnTo>
                  <a:pt x="3559544" y="833139"/>
                </a:lnTo>
                <a:lnTo>
                  <a:pt x="3558112" y="835356"/>
                </a:lnTo>
                <a:cubicBezTo>
                  <a:pt x="3555397" y="839607"/>
                  <a:pt x="3552565" y="843716"/>
                  <a:pt x="3549077" y="847408"/>
                </a:cubicBezTo>
                <a:cubicBezTo>
                  <a:pt x="3531859" y="830601"/>
                  <a:pt x="3516583" y="876056"/>
                  <a:pt x="3509376" y="856590"/>
                </a:cubicBezTo>
                <a:cubicBezTo>
                  <a:pt x="3478589" y="871643"/>
                  <a:pt x="3423063" y="906898"/>
                  <a:pt x="3364357" y="937729"/>
                </a:cubicBezTo>
                <a:cubicBezTo>
                  <a:pt x="3310993" y="964409"/>
                  <a:pt x="3235125" y="1019109"/>
                  <a:pt x="3183642" y="1046879"/>
                </a:cubicBezTo>
                <a:cubicBezTo>
                  <a:pt x="3148140" y="1070408"/>
                  <a:pt x="3078435" y="1071870"/>
                  <a:pt x="3055465" y="1104351"/>
                </a:cubicBezTo>
                <a:cubicBezTo>
                  <a:pt x="3050955" y="1103276"/>
                  <a:pt x="3046390" y="1103066"/>
                  <a:pt x="3041806" y="1103463"/>
                </a:cubicBezTo>
                <a:lnTo>
                  <a:pt x="3028815" y="1106073"/>
                </a:lnTo>
                <a:lnTo>
                  <a:pt x="3027939" y="1107475"/>
                </a:lnTo>
                <a:cubicBezTo>
                  <a:pt x="3022824" y="1112061"/>
                  <a:pt x="3018673" y="1113574"/>
                  <a:pt x="3014962" y="1113725"/>
                </a:cubicBezTo>
                <a:lnTo>
                  <a:pt x="2981699" y="1121829"/>
                </a:lnTo>
                <a:lnTo>
                  <a:pt x="2979162" y="1124530"/>
                </a:lnTo>
                <a:lnTo>
                  <a:pt x="2951318" y="1135168"/>
                </a:lnTo>
                <a:cubicBezTo>
                  <a:pt x="2945788" y="1138193"/>
                  <a:pt x="2948823" y="1139648"/>
                  <a:pt x="2945978" y="1142677"/>
                </a:cubicBezTo>
                <a:cubicBezTo>
                  <a:pt x="2939738" y="1151480"/>
                  <a:pt x="2903777" y="1156913"/>
                  <a:pt x="2887372" y="1166778"/>
                </a:cubicBezTo>
                <a:cubicBezTo>
                  <a:pt x="2870967" y="1176643"/>
                  <a:pt x="2863076" y="1194555"/>
                  <a:pt x="2847551" y="1201861"/>
                </a:cubicBezTo>
                <a:cubicBezTo>
                  <a:pt x="2832026" y="1209169"/>
                  <a:pt x="2810794" y="1206120"/>
                  <a:pt x="2794224" y="1210618"/>
                </a:cubicBezTo>
                <a:lnTo>
                  <a:pt x="2738359" y="1334484"/>
                </a:lnTo>
                <a:cubicBezTo>
                  <a:pt x="2630048" y="1393419"/>
                  <a:pt x="2616321" y="1394429"/>
                  <a:pt x="2566319" y="1458666"/>
                </a:cubicBezTo>
                <a:cubicBezTo>
                  <a:pt x="2495929" y="1531495"/>
                  <a:pt x="2412152" y="1598987"/>
                  <a:pt x="2357596" y="1665827"/>
                </a:cubicBezTo>
                <a:lnTo>
                  <a:pt x="2238986" y="1748128"/>
                </a:lnTo>
                <a:cubicBezTo>
                  <a:pt x="2218934" y="1768868"/>
                  <a:pt x="2196056" y="1822054"/>
                  <a:pt x="2168448" y="1845836"/>
                </a:cubicBezTo>
                <a:lnTo>
                  <a:pt x="2090167" y="1879602"/>
                </a:lnTo>
                <a:cubicBezTo>
                  <a:pt x="2044141" y="1939678"/>
                  <a:pt x="2068908" y="1894457"/>
                  <a:pt x="1995732" y="1946127"/>
                </a:cubicBezTo>
                <a:lnTo>
                  <a:pt x="1651113" y="2189622"/>
                </a:lnTo>
                <a:lnTo>
                  <a:pt x="1545033" y="2226491"/>
                </a:lnTo>
                <a:cubicBezTo>
                  <a:pt x="1521399" y="2242589"/>
                  <a:pt x="1397440" y="2302496"/>
                  <a:pt x="1386000" y="2332487"/>
                </a:cubicBezTo>
                <a:cubicBezTo>
                  <a:pt x="1333905" y="2347818"/>
                  <a:pt x="1373996" y="2371317"/>
                  <a:pt x="1320359" y="2375275"/>
                </a:cubicBezTo>
                <a:cubicBezTo>
                  <a:pt x="1264706" y="2398965"/>
                  <a:pt x="1203606" y="2430132"/>
                  <a:pt x="1155742" y="2452520"/>
                </a:cubicBezTo>
                <a:cubicBezTo>
                  <a:pt x="1118231" y="2474029"/>
                  <a:pt x="1080938" y="2537279"/>
                  <a:pt x="1055211" y="2568363"/>
                </a:cubicBezTo>
                <a:cubicBezTo>
                  <a:pt x="1050788" y="2567053"/>
                  <a:pt x="1046237" y="2566599"/>
                  <a:pt x="1041617" y="2566751"/>
                </a:cubicBezTo>
                <a:lnTo>
                  <a:pt x="1028396" y="2568652"/>
                </a:lnTo>
                <a:lnTo>
                  <a:pt x="1009679" y="2574506"/>
                </a:lnTo>
                <a:lnTo>
                  <a:pt x="979920" y="2581809"/>
                </a:lnTo>
                <a:lnTo>
                  <a:pt x="948389" y="2593456"/>
                </a:lnTo>
                <a:lnTo>
                  <a:pt x="948465" y="2594417"/>
                </a:lnTo>
                <a:cubicBezTo>
                  <a:pt x="947975" y="2596783"/>
                  <a:pt x="946379" y="2598920"/>
                  <a:pt x="942415" y="2600640"/>
                </a:cubicBezTo>
                <a:cubicBezTo>
                  <a:pt x="930427" y="2610498"/>
                  <a:pt x="893779" y="2564835"/>
                  <a:pt x="881836" y="2574055"/>
                </a:cubicBezTo>
                <a:lnTo>
                  <a:pt x="838949" y="2602948"/>
                </a:lnTo>
                <a:cubicBezTo>
                  <a:pt x="821821" y="2597756"/>
                  <a:pt x="795178" y="2628387"/>
                  <a:pt x="773767" y="2622417"/>
                </a:cubicBezTo>
                <a:cubicBezTo>
                  <a:pt x="763236" y="2622814"/>
                  <a:pt x="747595" y="2615342"/>
                  <a:pt x="742295" y="2620138"/>
                </a:cubicBezTo>
                <a:lnTo>
                  <a:pt x="671670" y="2642741"/>
                </a:lnTo>
                <a:lnTo>
                  <a:pt x="534876" y="2670115"/>
                </a:lnTo>
                <a:cubicBezTo>
                  <a:pt x="551399" y="2693186"/>
                  <a:pt x="501023" y="2704837"/>
                  <a:pt x="505799" y="2732676"/>
                </a:cubicBezTo>
                <a:cubicBezTo>
                  <a:pt x="498476" y="2731791"/>
                  <a:pt x="491231" y="2730058"/>
                  <a:pt x="483925" y="2728111"/>
                </a:cubicBezTo>
                <a:lnTo>
                  <a:pt x="480097" y="2727104"/>
                </a:lnTo>
                <a:lnTo>
                  <a:pt x="465972" y="2727846"/>
                </a:lnTo>
                <a:cubicBezTo>
                  <a:pt x="464149" y="2725929"/>
                  <a:pt x="462327" y="2724011"/>
                  <a:pt x="460504" y="2722094"/>
                </a:cubicBezTo>
                <a:lnTo>
                  <a:pt x="438180" y="2718939"/>
                </a:lnTo>
                <a:cubicBezTo>
                  <a:pt x="430049" y="2718679"/>
                  <a:pt x="421566" y="2719476"/>
                  <a:pt x="412592" y="2721969"/>
                </a:cubicBezTo>
                <a:cubicBezTo>
                  <a:pt x="385739" y="2740494"/>
                  <a:pt x="325476" y="2718733"/>
                  <a:pt x="292799" y="2743014"/>
                </a:cubicBezTo>
                <a:cubicBezTo>
                  <a:pt x="279732" y="2749840"/>
                  <a:pt x="232866" y="2758094"/>
                  <a:pt x="220098" y="2751815"/>
                </a:cubicBezTo>
                <a:cubicBezTo>
                  <a:pt x="209523" y="2751921"/>
                  <a:pt x="199584" y="2756862"/>
                  <a:pt x="190869" y="2749207"/>
                </a:cubicBezTo>
                <a:cubicBezTo>
                  <a:pt x="178366" y="2740373"/>
                  <a:pt x="152297" y="2762540"/>
                  <a:pt x="151131" y="2749566"/>
                </a:cubicBezTo>
                <a:cubicBezTo>
                  <a:pt x="132426" y="2764915"/>
                  <a:pt x="102636" y="2747084"/>
                  <a:pt x="79758" y="2745592"/>
                </a:cubicBezTo>
                <a:cubicBezTo>
                  <a:pt x="69535" y="2756319"/>
                  <a:pt x="47540" y="2749308"/>
                  <a:pt x="17972" y="2747496"/>
                </a:cubicBezTo>
                <a:lnTo>
                  <a:pt x="0" y="274792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42446CB-FFB9-C74B-C164-DE9E78A2D367}"/>
              </a:ext>
            </a:extLst>
          </p:cNvPr>
          <p:cNvSpPr>
            <a:spLocks noGrp="1"/>
          </p:cNvSpPr>
          <p:nvPr>
            <p:ph idx="1"/>
          </p:nvPr>
        </p:nvSpPr>
        <p:spPr>
          <a:xfrm>
            <a:off x="6095999" y="896469"/>
            <a:ext cx="5043577" cy="4687697"/>
          </a:xfrm>
        </p:spPr>
        <p:txBody>
          <a:bodyPr>
            <a:normAutofit/>
          </a:bodyPr>
          <a:lstStyle/>
          <a:p>
            <a:pPr marL="0" indent="0">
              <a:buNone/>
            </a:pPr>
            <a:r>
              <a:rPr lang="en-ZA" sz="2000">
                <a:solidFill>
                  <a:schemeClr val="tx1">
                    <a:lumMod val="85000"/>
                    <a:lumOff val="15000"/>
                  </a:schemeClr>
                </a:solidFill>
                <a:effectLst/>
                <a:latin typeface="Times New Roman" panose="02020603050405020304" pitchFamily="18" charset="0"/>
                <a:ea typeface="Times New Roman" panose="02020603050405020304" pitchFamily="18" charset="0"/>
              </a:rPr>
              <a:t>The aim of the project is achieved. </a:t>
            </a:r>
          </a:p>
          <a:p>
            <a:pPr marL="0" indent="0">
              <a:buNone/>
            </a:pPr>
            <a:r>
              <a:rPr lang="en-ZA" sz="2000">
                <a:solidFill>
                  <a:schemeClr val="tx1">
                    <a:lumMod val="85000"/>
                    <a:lumOff val="15000"/>
                  </a:schemeClr>
                </a:solidFill>
                <a:effectLst/>
                <a:latin typeface="Times New Roman" panose="02020603050405020304" pitchFamily="18" charset="0"/>
                <a:ea typeface="Times New Roman" panose="02020603050405020304" pitchFamily="18" charset="0"/>
              </a:rPr>
              <a:t>Which is to use automated post-processing clustering methods to remove the noise from the collected data and output ‘clean’ data.</a:t>
            </a:r>
          </a:p>
          <a:p>
            <a:pPr marL="0" indent="0">
              <a:buNone/>
            </a:pP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0" indent="0">
              <a:buNone/>
            </a:pPr>
            <a:endParaRPr lang="en-ZA" sz="2000">
              <a:solidFill>
                <a:schemeClr val="tx1">
                  <a:lumMod val="85000"/>
                  <a:lumOff val="15000"/>
                </a:schemeClr>
              </a:solidFill>
              <a:effectLst/>
              <a:latin typeface="Times New Roman" panose="02020603050405020304" pitchFamily="18" charset="0"/>
              <a:ea typeface="Times New Roman" panose="02020603050405020304" pitchFamily="18" charset="0"/>
            </a:endParaRPr>
          </a:p>
          <a:p>
            <a:pPr marL="0" indent="0">
              <a:buNone/>
            </a:pPr>
            <a:endParaRPr lang="en-US" sz="2000">
              <a:solidFill>
                <a:schemeClr val="tx1">
                  <a:lumMod val="85000"/>
                  <a:lumOff val="15000"/>
                </a:schemeClr>
              </a:solidFill>
            </a:endParaRPr>
          </a:p>
        </p:txBody>
      </p:sp>
      <p:sp>
        <p:nvSpPr>
          <p:cNvPr id="6" name="Freeform: Shape 11">
            <a:extLst>
              <a:ext uri="{FF2B5EF4-FFF2-40B4-BE49-F238E27FC236}">
                <a16:creationId xmlns:a16="http://schemas.microsoft.com/office/drawing/2014/main" id="{79CCFC00-0A22-43D7-A1D0-4DF0B12D8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9486" y="5924550"/>
            <a:ext cx="8452514" cy="933450"/>
          </a:xfrm>
          <a:custGeom>
            <a:avLst/>
            <a:gdLst>
              <a:gd name="connsiteX0" fmla="*/ 6654912 w 8452514"/>
              <a:gd name="connsiteY0" fmla="*/ 0 h 1122016"/>
              <a:gd name="connsiteX1" fmla="*/ 6668194 w 8452514"/>
              <a:gd name="connsiteY1" fmla="*/ 5671 h 1122016"/>
              <a:gd name="connsiteX2" fmla="*/ 6703031 w 8452514"/>
              <a:gd name="connsiteY2" fmla="*/ 11087 h 1122016"/>
              <a:gd name="connsiteX3" fmla="*/ 6766081 w 8452514"/>
              <a:gd name="connsiteY3" fmla="*/ 34291 h 1122016"/>
              <a:gd name="connsiteX4" fmla="*/ 6802760 w 8452514"/>
              <a:gd name="connsiteY4" fmla="*/ 44877 h 1122016"/>
              <a:gd name="connsiteX5" fmla="*/ 6827981 w 8452514"/>
              <a:gd name="connsiteY5" fmla="*/ 55269 h 1122016"/>
              <a:gd name="connsiteX6" fmla="*/ 6900076 w 8452514"/>
              <a:gd name="connsiteY6" fmla="*/ 67256 h 1122016"/>
              <a:gd name="connsiteX7" fmla="*/ 7022888 w 8452514"/>
              <a:gd name="connsiteY7" fmla="*/ 81079 h 1122016"/>
              <a:gd name="connsiteX8" fmla="*/ 7048222 w 8452514"/>
              <a:gd name="connsiteY8" fmla="*/ 85358 h 1122016"/>
              <a:gd name="connsiteX9" fmla="*/ 7068261 w 8452514"/>
              <a:gd name="connsiteY9" fmla="*/ 101065 h 1122016"/>
              <a:gd name="connsiteX10" fmla="*/ 7081677 w 8452514"/>
              <a:gd name="connsiteY10" fmla="*/ 104270 h 1122016"/>
              <a:gd name="connsiteX11" fmla="*/ 7084571 w 8452514"/>
              <a:gd name="connsiteY11" fmla="*/ 106233 h 1122016"/>
              <a:gd name="connsiteX12" fmla="*/ 7101842 w 8452514"/>
              <a:gd name="connsiteY12" fmla="*/ 116379 h 1122016"/>
              <a:gd name="connsiteX13" fmla="*/ 7155465 w 8452514"/>
              <a:gd name="connsiteY13" fmla="*/ 110464 h 1122016"/>
              <a:gd name="connsiteX14" fmla="*/ 7207658 w 8452514"/>
              <a:gd name="connsiteY14" fmla="*/ 125870 h 1122016"/>
              <a:gd name="connsiteX15" fmla="*/ 7377573 w 8452514"/>
              <a:gd name="connsiteY15" fmla="*/ 170332 h 1122016"/>
              <a:gd name="connsiteX16" fmla="*/ 7532026 w 8452514"/>
              <a:gd name="connsiteY16" fmla="*/ 192244 h 1122016"/>
              <a:gd name="connsiteX17" fmla="*/ 7841217 w 8452514"/>
              <a:gd name="connsiteY17" fmla="*/ 207538 h 1122016"/>
              <a:gd name="connsiteX18" fmla="*/ 7857607 w 8452514"/>
              <a:gd name="connsiteY18" fmla="*/ 200838 h 1122016"/>
              <a:gd name="connsiteX19" fmla="*/ 7874959 w 8452514"/>
              <a:gd name="connsiteY19" fmla="*/ 198448 h 1122016"/>
              <a:gd name="connsiteX20" fmla="*/ 7876749 w 8452514"/>
              <a:gd name="connsiteY20" fmla="*/ 199701 h 1122016"/>
              <a:gd name="connsiteX21" fmla="*/ 7895929 w 8452514"/>
              <a:gd name="connsiteY21" fmla="*/ 201515 h 1122016"/>
              <a:gd name="connsiteX22" fmla="*/ 7900797 w 8452514"/>
              <a:gd name="connsiteY22" fmla="*/ 198823 h 1122016"/>
              <a:gd name="connsiteX23" fmla="*/ 7914166 w 8452514"/>
              <a:gd name="connsiteY23" fmla="*/ 199099 h 1122016"/>
              <a:gd name="connsiteX24" fmla="*/ 7941068 w 8452514"/>
              <a:gd name="connsiteY24" fmla="*/ 197034 h 1122016"/>
              <a:gd name="connsiteX25" fmla="*/ 7945571 w 8452514"/>
              <a:gd name="connsiteY25" fmla="*/ 199095 h 1122016"/>
              <a:gd name="connsiteX26" fmla="*/ 7985320 w 8452514"/>
              <a:gd name="connsiteY26" fmla="*/ 199790 h 1122016"/>
              <a:gd name="connsiteX27" fmla="*/ 7985616 w 8452514"/>
              <a:gd name="connsiteY27" fmla="*/ 200960 h 1122016"/>
              <a:gd name="connsiteX28" fmla="*/ 7995720 w 8452514"/>
              <a:gd name="connsiteY28" fmla="*/ 206231 h 1122016"/>
              <a:gd name="connsiteX29" fmla="*/ 8015608 w 8452514"/>
              <a:gd name="connsiteY29" fmla="*/ 213654 h 1122016"/>
              <a:gd name="connsiteX30" fmla="*/ 8058349 w 8452514"/>
              <a:gd name="connsiteY30" fmla="*/ 245140 h 1122016"/>
              <a:gd name="connsiteX31" fmla="*/ 8107979 w 8452514"/>
              <a:gd name="connsiteY31" fmla="*/ 246800 h 1122016"/>
              <a:gd name="connsiteX32" fmla="*/ 8108093 w 8452514"/>
              <a:gd name="connsiteY32" fmla="*/ 247078 h 1122016"/>
              <a:gd name="connsiteX33" fmla="*/ 8116664 w 8452514"/>
              <a:gd name="connsiteY33" fmla="*/ 248449 h 1122016"/>
              <a:gd name="connsiteX34" fmla="*/ 8122959 w 8452514"/>
              <a:gd name="connsiteY34" fmla="*/ 248269 h 1122016"/>
              <a:gd name="connsiteX35" fmla="*/ 8138896 w 8452514"/>
              <a:gd name="connsiteY35" fmla="*/ 249833 h 1122016"/>
              <a:gd name="connsiteX36" fmla="*/ 8144062 w 8452514"/>
              <a:gd name="connsiteY36" fmla="*/ 252112 h 1122016"/>
              <a:gd name="connsiteX37" fmla="*/ 8145647 w 8452514"/>
              <a:gd name="connsiteY37" fmla="*/ 255525 h 1122016"/>
              <a:gd name="connsiteX38" fmla="*/ 8147167 w 8452514"/>
              <a:gd name="connsiteY38" fmla="*/ 255312 h 1122016"/>
              <a:gd name="connsiteX39" fmla="*/ 8175302 w 8452514"/>
              <a:gd name="connsiteY39" fmla="*/ 267089 h 1122016"/>
              <a:gd name="connsiteX40" fmla="*/ 8240382 w 8452514"/>
              <a:gd name="connsiteY40" fmla="*/ 283540 h 1122016"/>
              <a:gd name="connsiteX41" fmla="*/ 8278408 w 8452514"/>
              <a:gd name="connsiteY41" fmla="*/ 288929 h 1122016"/>
              <a:gd name="connsiteX42" fmla="*/ 8381742 w 8452514"/>
              <a:gd name="connsiteY42" fmla="*/ 308101 h 1122016"/>
              <a:gd name="connsiteX43" fmla="*/ 8452514 w 8452514"/>
              <a:gd name="connsiteY43" fmla="*/ 320747 h 1122016"/>
              <a:gd name="connsiteX44" fmla="*/ 8452514 w 8452514"/>
              <a:gd name="connsiteY44" fmla="*/ 1122016 h 1122016"/>
              <a:gd name="connsiteX45" fmla="*/ 0 w 8452514"/>
              <a:gd name="connsiteY45" fmla="*/ 1122016 h 1122016"/>
              <a:gd name="connsiteX46" fmla="*/ 29095 w 8452514"/>
              <a:gd name="connsiteY46" fmla="*/ 1104207 h 1122016"/>
              <a:gd name="connsiteX47" fmla="*/ 190847 w 8452514"/>
              <a:gd name="connsiteY47" fmla="*/ 1040583 h 1122016"/>
              <a:gd name="connsiteX48" fmla="*/ 259175 w 8452514"/>
              <a:gd name="connsiteY48" fmla="*/ 1032812 h 1122016"/>
              <a:gd name="connsiteX49" fmla="*/ 338173 w 8452514"/>
              <a:gd name="connsiteY49" fmla="*/ 994605 h 1122016"/>
              <a:gd name="connsiteX50" fmla="*/ 478721 w 8452514"/>
              <a:gd name="connsiteY50" fmla="*/ 983719 h 1122016"/>
              <a:gd name="connsiteX51" fmla="*/ 587681 w 8452514"/>
              <a:gd name="connsiteY51" fmla="*/ 917544 h 1122016"/>
              <a:gd name="connsiteX52" fmla="*/ 693168 w 8452514"/>
              <a:gd name="connsiteY52" fmla="*/ 903672 h 1122016"/>
              <a:gd name="connsiteX53" fmla="*/ 843764 w 8452514"/>
              <a:gd name="connsiteY53" fmla="*/ 843595 h 1122016"/>
              <a:gd name="connsiteX54" fmla="*/ 955276 w 8452514"/>
              <a:gd name="connsiteY54" fmla="*/ 808395 h 1122016"/>
              <a:gd name="connsiteX55" fmla="*/ 1043109 w 8452514"/>
              <a:gd name="connsiteY55" fmla="*/ 713209 h 1122016"/>
              <a:gd name="connsiteX56" fmla="*/ 1154027 w 8452514"/>
              <a:gd name="connsiteY56" fmla="*/ 681725 h 1122016"/>
              <a:gd name="connsiteX57" fmla="*/ 1196585 w 8452514"/>
              <a:gd name="connsiteY57" fmla="*/ 679340 h 1122016"/>
              <a:gd name="connsiteX58" fmla="*/ 1272350 w 8452514"/>
              <a:gd name="connsiteY58" fmla="*/ 682243 h 1122016"/>
              <a:gd name="connsiteX59" fmla="*/ 1373088 w 8452514"/>
              <a:gd name="connsiteY59" fmla="*/ 662319 h 1122016"/>
              <a:gd name="connsiteX60" fmla="*/ 1417982 w 8452514"/>
              <a:gd name="connsiteY60" fmla="*/ 675167 h 1122016"/>
              <a:gd name="connsiteX61" fmla="*/ 1473480 w 8452514"/>
              <a:gd name="connsiteY61" fmla="*/ 676093 h 1122016"/>
              <a:gd name="connsiteX62" fmla="*/ 1506656 w 8452514"/>
              <a:gd name="connsiteY62" fmla="*/ 676828 h 1122016"/>
              <a:gd name="connsiteX63" fmla="*/ 1596230 w 8452514"/>
              <a:gd name="connsiteY63" fmla="*/ 664992 h 1122016"/>
              <a:gd name="connsiteX64" fmla="*/ 1747790 w 8452514"/>
              <a:gd name="connsiteY64" fmla="*/ 611651 h 1122016"/>
              <a:gd name="connsiteX65" fmla="*/ 1793507 w 8452514"/>
              <a:gd name="connsiteY65" fmla="*/ 605163 h 1122016"/>
              <a:gd name="connsiteX66" fmla="*/ 1800606 w 8452514"/>
              <a:gd name="connsiteY66" fmla="*/ 608935 h 1122016"/>
              <a:gd name="connsiteX67" fmla="*/ 1861969 w 8452514"/>
              <a:gd name="connsiteY67" fmla="*/ 581576 h 1122016"/>
              <a:gd name="connsiteX68" fmla="*/ 1955692 w 8452514"/>
              <a:gd name="connsiteY68" fmla="*/ 578902 h 1122016"/>
              <a:gd name="connsiteX69" fmla="*/ 2027065 w 8452514"/>
              <a:gd name="connsiteY69" fmla="*/ 582876 h 1122016"/>
              <a:gd name="connsiteX70" fmla="*/ 2066803 w 8452514"/>
              <a:gd name="connsiteY70" fmla="*/ 582516 h 1122016"/>
              <a:gd name="connsiteX71" fmla="*/ 2096032 w 8452514"/>
              <a:gd name="connsiteY71" fmla="*/ 585125 h 1122016"/>
              <a:gd name="connsiteX72" fmla="*/ 2168733 w 8452514"/>
              <a:gd name="connsiteY72" fmla="*/ 576324 h 1122016"/>
              <a:gd name="connsiteX73" fmla="*/ 2288526 w 8452514"/>
              <a:gd name="connsiteY73" fmla="*/ 555279 h 1122016"/>
              <a:gd name="connsiteX74" fmla="*/ 2314114 w 8452514"/>
              <a:gd name="connsiteY74" fmla="*/ 552249 h 1122016"/>
              <a:gd name="connsiteX75" fmla="*/ 2336438 w 8452514"/>
              <a:gd name="connsiteY75" fmla="*/ 555404 h 1122016"/>
              <a:gd name="connsiteX76" fmla="*/ 2341906 w 8452514"/>
              <a:gd name="connsiteY76" fmla="*/ 561156 h 1122016"/>
              <a:gd name="connsiteX77" fmla="*/ 2356031 w 8452514"/>
              <a:gd name="connsiteY77" fmla="*/ 560413 h 1122016"/>
              <a:gd name="connsiteX78" fmla="*/ 2359859 w 8452514"/>
              <a:gd name="connsiteY78" fmla="*/ 561420 h 1122016"/>
              <a:gd name="connsiteX79" fmla="*/ 2381733 w 8452514"/>
              <a:gd name="connsiteY79" fmla="*/ 565985 h 1122016"/>
              <a:gd name="connsiteX80" fmla="*/ 2426712 w 8452514"/>
              <a:gd name="connsiteY80" fmla="*/ 545831 h 1122016"/>
              <a:gd name="connsiteX81" fmla="*/ 2483467 w 8452514"/>
              <a:gd name="connsiteY81" fmla="*/ 545633 h 1122016"/>
              <a:gd name="connsiteX82" fmla="*/ 2730488 w 8452514"/>
              <a:gd name="connsiteY82" fmla="*/ 524814 h 1122016"/>
              <a:gd name="connsiteX83" fmla="*/ 2818172 w 8452514"/>
              <a:gd name="connsiteY83" fmla="*/ 517453 h 1122016"/>
              <a:gd name="connsiteX84" fmla="*/ 2946749 w 8452514"/>
              <a:gd name="connsiteY84" fmla="*/ 462124 h 1122016"/>
              <a:gd name="connsiteX85" fmla="*/ 3107810 w 8452514"/>
              <a:gd name="connsiteY85" fmla="*/ 446574 h 1122016"/>
              <a:gd name="connsiteX86" fmla="*/ 3118560 w 8452514"/>
              <a:gd name="connsiteY86" fmla="*/ 435924 h 1122016"/>
              <a:gd name="connsiteX87" fmla="*/ 3132824 w 8452514"/>
              <a:gd name="connsiteY87" fmla="*/ 428967 h 1122016"/>
              <a:gd name="connsiteX88" fmla="*/ 3135215 w 8452514"/>
              <a:gd name="connsiteY88" fmla="*/ 429625 h 1122016"/>
              <a:gd name="connsiteX89" fmla="*/ 3153710 w 8452514"/>
              <a:gd name="connsiteY89" fmla="*/ 426021 h 1122016"/>
              <a:gd name="connsiteX90" fmla="*/ 3156473 w 8452514"/>
              <a:gd name="connsiteY90" fmla="*/ 422214 h 1122016"/>
              <a:gd name="connsiteX91" fmla="*/ 3168762 w 8452514"/>
              <a:gd name="connsiteY91" fmla="*/ 418797 h 1122016"/>
              <a:gd name="connsiteX92" fmla="*/ 3191879 w 8452514"/>
              <a:gd name="connsiteY92" fmla="*/ 409514 h 1122016"/>
              <a:gd name="connsiteX93" fmla="*/ 3197224 w 8452514"/>
              <a:gd name="connsiteY93" fmla="*/ 410168 h 1122016"/>
              <a:gd name="connsiteX94" fmla="*/ 3233678 w 8452514"/>
              <a:gd name="connsiteY94" fmla="*/ 399890 h 1122016"/>
              <a:gd name="connsiteX95" fmla="*/ 3234667 w 8452514"/>
              <a:gd name="connsiteY95" fmla="*/ 400883 h 1122016"/>
              <a:gd name="connsiteX96" fmla="*/ 3247057 w 8452514"/>
              <a:gd name="connsiteY96" fmla="*/ 402943 h 1122016"/>
              <a:gd name="connsiteX97" fmla="*/ 3269633 w 8452514"/>
              <a:gd name="connsiteY97" fmla="*/ 404292 h 1122016"/>
              <a:gd name="connsiteX98" fmla="*/ 3327677 w 8452514"/>
              <a:gd name="connsiteY98" fmla="*/ 421442 h 1122016"/>
              <a:gd name="connsiteX99" fmla="*/ 3365739 w 8452514"/>
              <a:gd name="connsiteY99" fmla="*/ 410853 h 1122016"/>
              <a:gd name="connsiteX100" fmla="*/ 3373681 w 8452514"/>
              <a:gd name="connsiteY100" fmla="*/ 409336 h 1122016"/>
              <a:gd name="connsiteX101" fmla="*/ 3373956 w 8452514"/>
              <a:gd name="connsiteY101" fmla="*/ 409560 h 1122016"/>
              <a:gd name="connsiteX102" fmla="*/ 3382564 w 8452514"/>
              <a:gd name="connsiteY102" fmla="*/ 408465 h 1122016"/>
              <a:gd name="connsiteX103" fmla="*/ 3388161 w 8452514"/>
              <a:gd name="connsiteY103" fmla="*/ 406571 h 1122016"/>
              <a:gd name="connsiteX104" fmla="*/ 3403567 w 8452514"/>
              <a:gd name="connsiteY104" fmla="*/ 403628 h 1122016"/>
              <a:gd name="connsiteX105" fmla="*/ 3409644 w 8452514"/>
              <a:gd name="connsiteY105" fmla="*/ 404301 h 1122016"/>
              <a:gd name="connsiteX106" fmla="*/ 3413172 w 8452514"/>
              <a:gd name="connsiteY106" fmla="*/ 406997 h 1122016"/>
              <a:gd name="connsiteX107" fmla="*/ 3414420 w 8452514"/>
              <a:gd name="connsiteY107" fmla="*/ 406385 h 1122016"/>
              <a:gd name="connsiteX108" fmla="*/ 3447142 w 8452514"/>
              <a:gd name="connsiteY108" fmla="*/ 409463 h 1122016"/>
              <a:gd name="connsiteX109" fmla="*/ 3516218 w 8452514"/>
              <a:gd name="connsiteY109" fmla="*/ 406684 h 1122016"/>
              <a:gd name="connsiteX110" fmla="*/ 3553990 w 8452514"/>
              <a:gd name="connsiteY110" fmla="*/ 401187 h 1122016"/>
              <a:gd name="connsiteX111" fmla="*/ 3659408 w 8452514"/>
              <a:gd name="connsiteY111" fmla="*/ 390399 h 1122016"/>
              <a:gd name="connsiteX112" fmla="*/ 3766707 w 8452514"/>
              <a:gd name="connsiteY112" fmla="*/ 382817 h 1122016"/>
              <a:gd name="connsiteX113" fmla="*/ 3828637 w 8452514"/>
              <a:gd name="connsiteY113" fmla="*/ 397240 h 1122016"/>
              <a:gd name="connsiteX114" fmla="*/ 3834801 w 8452514"/>
              <a:gd name="connsiteY114" fmla="*/ 396850 h 1122016"/>
              <a:gd name="connsiteX115" fmla="*/ 3848455 w 8452514"/>
              <a:gd name="connsiteY115" fmla="*/ 391402 h 1122016"/>
              <a:gd name="connsiteX116" fmla="*/ 3853068 w 8452514"/>
              <a:gd name="connsiteY116" fmla="*/ 388632 h 1122016"/>
              <a:gd name="connsiteX117" fmla="*/ 3860928 w 8452514"/>
              <a:gd name="connsiteY117" fmla="*/ 386115 h 1122016"/>
              <a:gd name="connsiteX118" fmla="*/ 3861288 w 8452514"/>
              <a:gd name="connsiteY118" fmla="*/ 386283 h 1122016"/>
              <a:gd name="connsiteX119" fmla="*/ 3868330 w 8452514"/>
              <a:gd name="connsiteY119" fmla="*/ 383474 h 1122016"/>
              <a:gd name="connsiteX120" fmla="*/ 3900661 w 8452514"/>
              <a:gd name="connsiteY120" fmla="*/ 366829 h 1122016"/>
              <a:gd name="connsiteX121" fmla="*/ 3964044 w 8452514"/>
              <a:gd name="connsiteY121" fmla="*/ 373399 h 1122016"/>
              <a:gd name="connsiteX122" fmla="*/ 3986447 w 8452514"/>
              <a:gd name="connsiteY122" fmla="*/ 370849 h 1122016"/>
              <a:gd name="connsiteX123" fmla="*/ 3999298 w 8452514"/>
              <a:gd name="connsiteY123" fmla="*/ 370714 h 1122016"/>
              <a:gd name="connsiteX124" fmla="*/ 4000673 w 8452514"/>
              <a:gd name="connsiteY124" fmla="*/ 371500 h 1122016"/>
              <a:gd name="connsiteX125" fmla="*/ 4031584 w 8452514"/>
              <a:gd name="connsiteY125" fmla="*/ 355427 h 1122016"/>
              <a:gd name="connsiteX126" fmla="*/ 4037028 w 8452514"/>
              <a:gd name="connsiteY126" fmla="*/ 355143 h 1122016"/>
              <a:gd name="connsiteX127" fmla="*/ 4195202 w 8452514"/>
              <a:gd name="connsiteY127" fmla="*/ 304641 h 1122016"/>
              <a:gd name="connsiteX128" fmla="*/ 4283222 w 8452514"/>
              <a:gd name="connsiteY128" fmla="*/ 305842 h 1122016"/>
              <a:gd name="connsiteX129" fmla="*/ 4352940 w 8452514"/>
              <a:gd name="connsiteY129" fmla="*/ 291189 h 1122016"/>
              <a:gd name="connsiteX130" fmla="*/ 4432055 w 8452514"/>
              <a:gd name="connsiteY130" fmla="*/ 268348 h 1122016"/>
              <a:gd name="connsiteX131" fmla="*/ 4530958 w 8452514"/>
              <a:gd name="connsiteY131" fmla="*/ 243206 h 1122016"/>
              <a:gd name="connsiteX132" fmla="*/ 4659004 w 8452514"/>
              <a:gd name="connsiteY132" fmla="*/ 220075 h 1122016"/>
              <a:gd name="connsiteX133" fmla="*/ 4762824 w 8452514"/>
              <a:gd name="connsiteY133" fmla="*/ 202126 h 1122016"/>
              <a:gd name="connsiteX134" fmla="*/ 4770993 w 8452514"/>
              <a:gd name="connsiteY134" fmla="*/ 203195 h 1122016"/>
              <a:gd name="connsiteX135" fmla="*/ 4791924 w 8452514"/>
              <a:gd name="connsiteY135" fmla="*/ 199751 h 1122016"/>
              <a:gd name="connsiteX136" fmla="*/ 4799568 w 8452514"/>
              <a:gd name="connsiteY136" fmla="*/ 197405 h 1122016"/>
              <a:gd name="connsiteX137" fmla="*/ 4811239 w 8452514"/>
              <a:gd name="connsiteY137" fmla="*/ 196207 h 1122016"/>
              <a:gd name="connsiteX138" fmla="*/ 4811598 w 8452514"/>
              <a:gd name="connsiteY138" fmla="*/ 196513 h 1122016"/>
              <a:gd name="connsiteX139" fmla="*/ 4822388 w 8452514"/>
              <a:gd name="connsiteY139" fmla="*/ 194737 h 1122016"/>
              <a:gd name="connsiteX140" fmla="*/ 4874260 w 8452514"/>
              <a:gd name="connsiteY140" fmla="*/ 181824 h 1122016"/>
              <a:gd name="connsiteX141" fmla="*/ 4951765 w 8452514"/>
              <a:gd name="connsiteY141" fmla="*/ 206263 h 1122016"/>
              <a:gd name="connsiteX142" fmla="*/ 4982166 w 8452514"/>
              <a:gd name="connsiteY142" fmla="*/ 208715 h 1122016"/>
              <a:gd name="connsiteX143" fmla="*/ 4998789 w 8452514"/>
              <a:gd name="connsiteY143" fmla="*/ 211810 h 1122016"/>
              <a:gd name="connsiteX144" fmla="*/ 5000070 w 8452514"/>
              <a:gd name="connsiteY144" fmla="*/ 213155 h 1122016"/>
              <a:gd name="connsiteX145" fmla="*/ 5049762 w 8452514"/>
              <a:gd name="connsiteY145" fmla="*/ 200608 h 1122016"/>
              <a:gd name="connsiteX146" fmla="*/ 5056942 w 8452514"/>
              <a:gd name="connsiteY146" fmla="*/ 201631 h 1122016"/>
              <a:gd name="connsiteX147" fmla="*/ 5088587 w 8452514"/>
              <a:gd name="connsiteY147" fmla="*/ 190012 h 1122016"/>
              <a:gd name="connsiteX148" fmla="*/ 5105332 w 8452514"/>
              <a:gd name="connsiteY148" fmla="*/ 185844 h 1122016"/>
              <a:gd name="connsiteX149" fmla="*/ 5109244 w 8452514"/>
              <a:gd name="connsiteY149" fmla="*/ 180881 h 1122016"/>
              <a:gd name="connsiteX150" fmla="*/ 5293942 w 8452514"/>
              <a:gd name="connsiteY150" fmla="*/ 169230 h 1122016"/>
              <a:gd name="connsiteX151" fmla="*/ 5440203 w 8452514"/>
              <a:gd name="connsiteY151" fmla="*/ 138544 h 1122016"/>
              <a:gd name="connsiteX152" fmla="*/ 5647062 w 8452514"/>
              <a:gd name="connsiteY152" fmla="*/ 118578 h 1122016"/>
              <a:gd name="connsiteX153" fmla="*/ 5812718 w 8452514"/>
              <a:gd name="connsiteY153" fmla="*/ 92233 h 1122016"/>
              <a:gd name="connsiteX154" fmla="*/ 6019477 w 8452514"/>
              <a:gd name="connsiteY154" fmla="*/ 42114 h 1122016"/>
              <a:gd name="connsiteX155" fmla="*/ 6096074 w 8452514"/>
              <a:gd name="connsiteY155" fmla="*/ 43522 h 1122016"/>
              <a:gd name="connsiteX156" fmla="*/ 6157746 w 8452514"/>
              <a:gd name="connsiteY156" fmla="*/ 18141 h 1122016"/>
              <a:gd name="connsiteX157" fmla="*/ 6187045 w 8452514"/>
              <a:gd name="connsiteY157" fmla="*/ 24835 h 1122016"/>
              <a:gd name="connsiteX158" fmla="*/ 6192159 w 8452514"/>
              <a:gd name="connsiteY158" fmla="*/ 26281 h 1122016"/>
              <a:gd name="connsiteX159" fmla="*/ 6211258 w 8452514"/>
              <a:gd name="connsiteY159" fmla="*/ 25713 h 1122016"/>
              <a:gd name="connsiteX160" fmla="*/ 6218358 w 8452514"/>
              <a:gd name="connsiteY160" fmla="*/ 33497 h 1122016"/>
              <a:gd name="connsiteX161" fmla="*/ 6248333 w 8452514"/>
              <a:gd name="connsiteY161" fmla="*/ 38336 h 1122016"/>
              <a:gd name="connsiteX162" fmla="*/ 6283010 w 8452514"/>
              <a:gd name="connsiteY162" fmla="*/ 35073 h 1122016"/>
              <a:gd name="connsiteX163" fmla="*/ 6445681 w 8452514"/>
              <a:gd name="connsiteY163" fmla="*/ 10713 h 1122016"/>
              <a:gd name="connsiteX164" fmla="*/ 6583533 w 8452514"/>
              <a:gd name="connsiteY164" fmla="*/ 5508 h 1122016"/>
              <a:gd name="connsiteX165" fmla="*/ 6637168 w 8452514"/>
              <a:gd name="connsiteY165" fmla="*/ 6203 h 112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8452514" h="1122016">
                <a:moveTo>
                  <a:pt x="6654912" y="0"/>
                </a:moveTo>
                <a:lnTo>
                  <a:pt x="6668194" y="5671"/>
                </a:lnTo>
                <a:cubicBezTo>
                  <a:pt x="6681790" y="11724"/>
                  <a:pt x="6692395" y="15696"/>
                  <a:pt x="6703031" y="11087"/>
                </a:cubicBezTo>
                <a:lnTo>
                  <a:pt x="6766081" y="34291"/>
                </a:lnTo>
                <a:cubicBezTo>
                  <a:pt x="6759198" y="46371"/>
                  <a:pt x="6796705" y="33436"/>
                  <a:pt x="6802760" y="44877"/>
                </a:cubicBezTo>
                <a:cubicBezTo>
                  <a:pt x="6806063" y="54209"/>
                  <a:pt x="6818210" y="52459"/>
                  <a:pt x="6827981" y="55269"/>
                </a:cubicBezTo>
                <a:cubicBezTo>
                  <a:pt x="6835842" y="64466"/>
                  <a:pt x="6883904" y="69854"/>
                  <a:pt x="6900076" y="67256"/>
                </a:cubicBezTo>
                <a:cubicBezTo>
                  <a:pt x="6944944" y="54222"/>
                  <a:pt x="6986894" y="90496"/>
                  <a:pt x="7022888" y="81079"/>
                </a:cubicBezTo>
                <a:cubicBezTo>
                  <a:pt x="7032650" y="81284"/>
                  <a:pt x="7040923" y="82889"/>
                  <a:pt x="7048222" y="85358"/>
                </a:cubicBezTo>
                <a:lnTo>
                  <a:pt x="7068261" y="101065"/>
                </a:lnTo>
                <a:lnTo>
                  <a:pt x="7081677" y="104270"/>
                </a:lnTo>
                <a:lnTo>
                  <a:pt x="7084571" y="106233"/>
                </a:lnTo>
                <a:cubicBezTo>
                  <a:pt x="7090079" y="110007"/>
                  <a:pt x="7095664" y="113566"/>
                  <a:pt x="7101842" y="116379"/>
                </a:cubicBezTo>
                <a:cubicBezTo>
                  <a:pt x="7114527" y="89833"/>
                  <a:pt x="7156480" y="135914"/>
                  <a:pt x="7155465" y="110464"/>
                </a:cubicBezTo>
                <a:cubicBezTo>
                  <a:pt x="7191616" y="121293"/>
                  <a:pt x="7181164" y="94229"/>
                  <a:pt x="7207658" y="125870"/>
                </a:cubicBezTo>
                <a:cubicBezTo>
                  <a:pt x="7279188" y="125769"/>
                  <a:pt x="7308720" y="184498"/>
                  <a:pt x="7377573" y="170332"/>
                </a:cubicBezTo>
                <a:cubicBezTo>
                  <a:pt x="7431634" y="181395"/>
                  <a:pt x="7489161" y="187485"/>
                  <a:pt x="7532026" y="192244"/>
                </a:cubicBezTo>
                <a:cubicBezTo>
                  <a:pt x="7609299" y="198446"/>
                  <a:pt x="7786953" y="206106"/>
                  <a:pt x="7841217" y="207538"/>
                </a:cubicBezTo>
                <a:cubicBezTo>
                  <a:pt x="7846231" y="204425"/>
                  <a:pt x="7851755" y="202284"/>
                  <a:pt x="7857607" y="200838"/>
                </a:cubicBezTo>
                <a:lnTo>
                  <a:pt x="7874959" y="198448"/>
                </a:lnTo>
                <a:lnTo>
                  <a:pt x="7876749" y="199701"/>
                </a:lnTo>
                <a:cubicBezTo>
                  <a:pt x="7885389" y="202863"/>
                  <a:pt x="7891276" y="202884"/>
                  <a:pt x="7895929" y="201515"/>
                </a:cubicBezTo>
                <a:lnTo>
                  <a:pt x="7900797" y="198823"/>
                </a:lnTo>
                <a:lnTo>
                  <a:pt x="7914166" y="199099"/>
                </a:lnTo>
                <a:lnTo>
                  <a:pt x="7941068" y="197034"/>
                </a:lnTo>
                <a:lnTo>
                  <a:pt x="7945571" y="199095"/>
                </a:lnTo>
                <a:lnTo>
                  <a:pt x="7985320" y="199790"/>
                </a:lnTo>
                <a:lnTo>
                  <a:pt x="7985616" y="200960"/>
                </a:lnTo>
                <a:cubicBezTo>
                  <a:pt x="7987189" y="203602"/>
                  <a:pt x="7990057" y="205581"/>
                  <a:pt x="7995720" y="206231"/>
                </a:cubicBezTo>
                <a:cubicBezTo>
                  <a:pt x="7983343" y="222251"/>
                  <a:pt x="7997810" y="213152"/>
                  <a:pt x="8015608" y="213654"/>
                </a:cubicBezTo>
                <a:cubicBezTo>
                  <a:pt x="8000355" y="238646"/>
                  <a:pt x="8053132" y="229787"/>
                  <a:pt x="8058349" y="245140"/>
                </a:cubicBezTo>
                <a:lnTo>
                  <a:pt x="8107979" y="246800"/>
                </a:lnTo>
                <a:cubicBezTo>
                  <a:pt x="8108017" y="246893"/>
                  <a:pt x="8108056" y="246985"/>
                  <a:pt x="8108093" y="247078"/>
                </a:cubicBezTo>
                <a:cubicBezTo>
                  <a:pt x="8109775" y="247811"/>
                  <a:pt x="8112438" y="248287"/>
                  <a:pt x="8116664" y="248449"/>
                </a:cubicBezTo>
                <a:lnTo>
                  <a:pt x="8122959" y="248269"/>
                </a:lnTo>
                <a:lnTo>
                  <a:pt x="8138896" y="249833"/>
                </a:lnTo>
                <a:lnTo>
                  <a:pt x="8144062" y="252112"/>
                </a:lnTo>
                <a:lnTo>
                  <a:pt x="8145647" y="255525"/>
                </a:lnTo>
                <a:lnTo>
                  <a:pt x="8147167" y="255312"/>
                </a:lnTo>
                <a:cubicBezTo>
                  <a:pt x="8159007" y="250835"/>
                  <a:pt x="8163340" y="243069"/>
                  <a:pt x="8175302" y="267089"/>
                </a:cubicBezTo>
                <a:cubicBezTo>
                  <a:pt x="8202031" y="260619"/>
                  <a:pt x="8205643" y="274876"/>
                  <a:pt x="8240382" y="283540"/>
                </a:cubicBezTo>
                <a:cubicBezTo>
                  <a:pt x="8256037" y="276420"/>
                  <a:pt x="8267552" y="280817"/>
                  <a:pt x="8278408" y="288929"/>
                </a:cubicBezTo>
                <a:cubicBezTo>
                  <a:pt x="8313147" y="288593"/>
                  <a:pt x="8343424" y="301587"/>
                  <a:pt x="8381742" y="308101"/>
                </a:cubicBezTo>
                <a:lnTo>
                  <a:pt x="8452514" y="320747"/>
                </a:lnTo>
                <a:lnTo>
                  <a:pt x="8452514" y="1122016"/>
                </a:lnTo>
                <a:lnTo>
                  <a:pt x="0" y="1122016"/>
                </a:lnTo>
                <a:lnTo>
                  <a:pt x="29095" y="1104207"/>
                </a:lnTo>
                <a:lnTo>
                  <a:pt x="190847" y="1040583"/>
                </a:lnTo>
                <a:cubicBezTo>
                  <a:pt x="216572" y="1038275"/>
                  <a:pt x="228001" y="1009199"/>
                  <a:pt x="259175" y="1032812"/>
                </a:cubicBezTo>
                <a:cubicBezTo>
                  <a:pt x="272925" y="1024743"/>
                  <a:pt x="330583" y="1018660"/>
                  <a:pt x="338173" y="994605"/>
                </a:cubicBezTo>
                <a:cubicBezTo>
                  <a:pt x="379945" y="999294"/>
                  <a:pt x="440996" y="973858"/>
                  <a:pt x="478721" y="983719"/>
                </a:cubicBezTo>
                <a:cubicBezTo>
                  <a:pt x="525376" y="965411"/>
                  <a:pt x="551939" y="930885"/>
                  <a:pt x="587681" y="917544"/>
                </a:cubicBezTo>
                <a:cubicBezTo>
                  <a:pt x="623421" y="904203"/>
                  <a:pt x="650488" y="915997"/>
                  <a:pt x="693168" y="903672"/>
                </a:cubicBezTo>
                <a:cubicBezTo>
                  <a:pt x="735849" y="891347"/>
                  <a:pt x="800079" y="858250"/>
                  <a:pt x="843764" y="843595"/>
                </a:cubicBezTo>
                <a:cubicBezTo>
                  <a:pt x="881354" y="837691"/>
                  <a:pt x="916698" y="834302"/>
                  <a:pt x="955276" y="808395"/>
                </a:cubicBezTo>
                <a:cubicBezTo>
                  <a:pt x="1001552" y="806858"/>
                  <a:pt x="1000312" y="728357"/>
                  <a:pt x="1043109" y="713209"/>
                </a:cubicBezTo>
                <a:cubicBezTo>
                  <a:pt x="1086436" y="711853"/>
                  <a:pt x="1117273" y="688988"/>
                  <a:pt x="1154027" y="681725"/>
                </a:cubicBezTo>
                <a:cubicBezTo>
                  <a:pt x="1168837" y="687399"/>
                  <a:pt x="1182845" y="689349"/>
                  <a:pt x="1196585" y="679340"/>
                </a:cubicBezTo>
                <a:cubicBezTo>
                  <a:pt x="1236978" y="680777"/>
                  <a:pt x="1246586" y="693838"/>
                  <a:pt x="1272350" y="682243"/>
                </a:cubicBezTo>
                <a:cubicBezTo>
                  <a:pt x="1301766" y="679407"/>
                  <a:pt x="1348816" y="663498"/>
                  <a:pt x="1373088" y="662319"/>
                </a:cubicBezTo>
                <a:cubicBezTo>
                  <a:pt x="1364634" y="677929"/>
                  <a:pt x="1418922" y="661245"/>
                  <a:pt x="1417982" y="675167"/>
                </a:cubicBezTo>
                <a:cubicBezTo>
                  <a:pt x="1441073" y="656219"/>
                  <a:pt x="1446423" y="681052"/>
                  <a:pt x="1473480" y="676093"/>
                </a:cubicBezTo>
                <a:cubicBezTo>
                  <a:pt x="1487065" y="669135"/>
                  <a:pt x="1496110" y="668240"/>
                  <a:pt x="1506656" y="676828"/>
                </a:cubicBezTo>
                <a:cubicBezTo>
                  <a:pt x="1569580" y="642830"/>
                  <a:pt x="1541006" y="676699"/>
                  <a:pt x="1596230" y="664992"/>
                </a:cubicBezTo>
                <a:cubicBezTo>
                  <a:pt x="1644300" y="652241"/>
                  <a:pt x="1697486" y="644935"/>
                  <a:pt x="1747790" y="611651"/>
                </a:cubicBezTo>
                <a:cubicBezTo>
                  <a:pt x="1757666" y="602026"/>
                  <a:pt x="1778133" y="599123"/>
                  <a:pt x="1793507" y="605163"/>
                </a:cubicBezTo>
                <a:cubicBezTo>
                  <a:pt x="1796153" y="606202"/>
                  <a:pt x="1798542" y="607474"/>
                  <a:pt x="1800606" y="608935"/>
                </a:cubicBezTo>
                <a:cubicBezTo>
                  <a:pt x="1831221" y="585179"/>
                  <a:pt x="1847281" y="597912"/>
                  <a:pt x="1861969" y="581576"/>
                </a:cubicBezTo>
                <a:cubicBezTo>
                  <a:pt x="1907503" y="575973"/>
                  <a:pt x="1942061" y="593204"/>
                  <a:pt x="1955692" y="578902"/>
                </a:cubicBezTo>
                <a:cubicBezTo>
                  <a:pt x="1978570" y="580394"/>
                  <a:pt x="2008360" y="598224"/>
                  <a:pt x="2027065" y="582876"/>
                </a:cubicBezTo>
                <a:cubicBezTo>
                  <a:pt x="2028231" y="595849"/>
                  <a:pt x="2054300" y="573683"/>
                  <a:pt x="2066803" y="582516"/>
                </a:cubicBezTo>
                <a:cubicBezTo>
                  <a:pt x="2075518" y="590172"/>
                  <a:pt x="2085457" y="585230"/>
                  <a:pt x="2096032" y="585125"/>
                </a:cubicBezTo>
                <a:cubicBezTo>
                  <a:pt x="2108800" y="591404"/>
                  <a:pt x="2155666" y="583149"/>
                  <a:pt x="2168733" y="576324"/>
                </a:cubicBezTo>
                <a:cubicBezTo>
                  <a:pt x="2201410" y="552043"/>
                  <a:pt x="2261673" y="573804"/>
                  <a:pt x="2288526" y="555279"/>
                </a:cubicBezTo>
                <a:cubicBezTo>
                  <a:pt x="2297500" y="552786"/>
                  <a:pt x="2305982" y="551988"/>
                  <a:pt x="2314114" y="552249"/>
                </a:cubicBezTo>
                <a:lnTo>
                  <a:pt x="2336438" y="555404"/>
                </a:lnTo>
                <a:lnTo>
                  <a:pt x="2341906" y="561156"/>
                </a:lnTo>
                <a:lnTo>
                  <a:pt x="2356031" y="560413"/>
                </a:lnTo>
                <a:lnTo>
                  <a:pt x="2359859" y="561420"/>
                </a:lnTo>
                <a:cubicBezTo>
                  <a:pt x="2367165" y="563368"/>
                  <a:pt x="2374410" y="565100"/>
                  <a:pt x="2381733" y="565985"/>
                </a:cubicBezTo>
                <a:cubicBezTo>
                  <a:pt x="2376957" y="538146"/>
                  <a:pt x="2443235" y="568902"/>
                  <a:pt x="2426712" y="545831"/>
                </a:cubicBezTo>
                <a:cubicBezTo>
                  <a:pt x="2466120" y="545839"/>
                  <a:pt x="2440055" y="523877"/>
                  <a:pt x="2483467" y="545633"/>
                </a:cubicBezTo>
                <a:lnTo>
                  <a:pt x="2730488" y="524814"/>
                </a:lnTo>
                <a:cubicBezTo>
                  <a:pt x="2700504" y="574841"/>
                  <a:pt x="2808904" y="482004"/>
                  <a:pt x="2818172" y="517453"/>
                </a:cubicBezTo>
                <a:cubicBezTo>
                  <a:pt x="2824816" y="485216"/>
                  <a:pt x="2903466" y="485910"/>
                  <a:pt x="2946749" y="462124"/>
                </a:cubicBezTo>
                <a:cubicBezTo>
                  <a:pt x="3004869" y="458173"/>
                  <a:pt x="3050052" y="433279"/>
                  <a:pt x="3107810" y="446574"/>
                </a:cubicBezTo>
                <a:cubicBezTo>
                  <a:pt x="3110447" y="442339"/>
                  <a:pt x="3114142" y="438859"/>
                  <a:pt x="3118560" y="435924"/>
                </a:cubicBezTo>
                <a:lnTo>
                  <a:pt x="3132824" y="428967"/>
                </a:lnTo>
                <a:lnTo>
                  <a:pt x="3135215" y="429625"/>
                </a:lnTo>
                <a:cubicBezTo>
                  <a:pt x="3144984" y="430153"/>
                  <a:pt x="3150332" y="428555"/>
                  <a:pt x="3153710" y="426021"/>
                </a:cubicBezTo>
                <a:lnTo>
                  <a:pt x="3156473" y="422214"/>
                </a:lnTo>
                <a:lnTo>
                  <a:pt x="3168762" y="418797"/>
                </a:lnTo>
                <a:lnTo>
                  <a:pt x="3191879" y="409514"/>
                </a:lnTo>
                <a:lnTo>
                  <a:pt x="3197224" y="410168"/>
                </a:lnTo>
                <a:lnTo>
                  <a:pt x="3233678" y="399890"/>
                </a:lnTo>
                <a:lnTo>
                  <a:pt x="3234667" y="400883"/>
                </a:lnTo>
                <a:cubicBezTo>
                  <a:pt x="3237710" y="402875"/>
                  <a:pt x="3241523" y="403903"/>
                  <a:pt x="3247057" y="402943"/>
                </a:cubicBezTo>
                <a:cubicBezTo>
                  <a:pt x="3245656" y="421040"/>
                  <a:pt x="3253194" y="408721"/>
                  <a:pt x="3269633" y="404292"/>
                </a:cubicBezTo>
                <a:cubicBezTo>
                  <a:pt x="3271128" y="431412"/>
                  <a:pt x="3313536" y="408789"/>
                  <a:pt x="3327677" y="421442"/>
                </a:cubicBezTo>
                <a:cubicBezTo>
                  <a:pt x="3339719" y="417578"/>
                  <a:pt x="3352481" y="413986"/>
                  <a:pt x="3365739" y="410853"/>
                </a:cubicBezTo>
                <a:lnTo>
                  <a:pt x="3373681" y="409336"/>
                </a:lnTo>
                <a:lnTo>
                  <a:pt x="3373956" y="409560"/>
                </a:lnTo>
                <a:cubicBezTo>
                  <a:pt x="3375930" y="409771"/>
                  <a:pt x="3378636" y="409476"/>
                  <a:pt x="3382564" y="408465"/>
                </a:cubicBezTo>
                <a:lnTo>
                  <a:pt x="3388161" y="406571"/>
                </a:lnTo>
                <a:lnTo>
                  <a:pt x="3403567" y="403628"/>
                </a:lnTo>
                <a:lnTo>
                  <a:pt x="3409644" y="404301"/>
                </a:lnTo>
                <a:lnTo>
                  <a:pt x="3413172" y="406997"/>
                </a:lnTo>
                <a:lnTo>
                  <a:pt x="3414420" y="406385"/>
                </a:lnTo>
                <a:cubicBezTo>
                  <a:pt x="3422407" y="399025"/>
                  <a:pt x="3421574" y="390709"/>
                  <a:pt x="3447142" y="409463"/>
                </a:cubicBezTo>
                <a:cubicBezTo>
                  <a:pt x="3467406" y="396187"/>
                  <a:pt x="3479418" y="408274"/>
                  <a:pt x="3516218" y="406684"/>
                </a:cubicBezTo>
                <a:cubicBezTo>
                  <a:pt x="3526044" y="395854"/>
                  <a:pt x="3539177" y="396724"/>
                  <a:pt x="3553990" y="401187"/>
                </a:cubicBezTo>
                <a:cubicBezTo>
                  <a:pt x="3585271" y="391337"/>
                  <a:pt x="3620682" y="394946"/>
                  <a:pt x="3659408" y="390399"/>
                </a:cubicBezTo>
                <a:cubicBezTo>
                  <a:pt x="3694121" y="372373"/>
                  <a:pt x="3725367" y="387759"/>
                  <a:pt x="3766707" y="382817"/>
                </a:cubicBezTo>
                <a:cubicBezTo>
                  <a:pt x="3791336" y="358091"/>
                  <a:pt x="3804132" y="393699"/>
                  <a:pt x="3828637" y="397240"/>
                </a:cubicBezTo>
                <a:lnTo>
                  <a:pt x="3834801" y="396850"/>
                </a:lnTo>
                <a:lnTo>
                  <a:pt x="3848455" y="391402"/>
                </a:lnTo>
                <a:lnTo>
                  <a:pt x="3853068" y="388632"/>
                </a:lnTo>
                <a:cubicBezTo>
                  <a:pt x="3856439" y="386992"/>
                  <a:pt x="3858931" y="386247"/>
                  <a:pt x="3860928" y="386115"/>
                </a:cubicBezTo>
                <a:lnTo>
                  <a:pt x="3861288" y="386283"/>
                </a:lnTo>
                <a:lnTo>
                  <a:pt x="3868330" y="383474"/>
                </a:lnTo>
                <a:cubicBezTo>
                  <a:pt x="3879825" y="378211"/>
                  <a:pt x="3890648" y="372588"/>
                  <a:pt x="3900661" y="366829"/>
                </a:cubicBezTo>
                <a:cubicBezTo>
                  <a:pt x="3919683" y="376562"/>
                  <a:pt x="3951136" y="347631"/>
                  <a:pt x="3964044" y="373399"/>
                </a:cubicBezTo>
                <a:cubicBezTo>
                  <a:pt x="3978068" y="366350"/>
                  <a:pt x="3980151" y="353244"/>
                  <a:pt x="3986447" y="370849"/>
                </a:cubicBezTo>
                <a:cubicBezTo>
                  <a:pt x="3991392" y="368984"/>
                  <a:pt x="3995514" y="369323"/>
                  <a:pt x="3999298" y="370714"/>
                </a:cubicBezTo>
                <a:lnTo>
                  <a:pt x="4000673" y="371500"/>
                </a:lnTo>
                <a:lnTo>
                  <a:pt x="4031584" y="355427"/>
                </a:lnTo>
                <a:lnTo>
                  <a:pt x="4037028" y="355143"/>
                </a:lnTo>
                <a:cubicBezTo>
                  <a:pt x="4089837" y="358512"/>
                  <a:pt x="4131595" y="335871"/>
                  <a:pt x="4195202" y="304641"/>
                </a:cubicBezTo>
                <a:cubicBezTo>
                  <a:pt x="4198234" y="301075"/>
                  <a:pt x="4282462" y="310356"/>
                  <a:pt x="4283222" y="305842"/>
                </a:cubicBezTo>
                <a:cubicBezTo>
                  <a:pt x="4325917" y="301489"/>
                  <a:pt x="4298042" y="297341"/>
                  <a:pt x="4352940" y="291189"/>
                </a:cubicBezTo>
                <a:cubicBezTo>
                  <a:pt x="4368816" y="282538"/>
                  <a:pt x="4434671" y="254731"/>
                  <a:pt x="4432055" y="268348"/>
                </a:cubicBezTo>
                <a:lnTo>
                  <a:pt x="4530958" y="243206"/>
                </a:lnTo>
                <a:lnTo>
                  <a:pt x="4659004" y="220075"/>
                </a:lnTo>
                <a:lnTo>
                  <a:pt x="4762824" y="202126"/>
                </a:lnTo>
                <a:lnTo>
                  <a:pt x="4770993" y="203195"/>
                </a:lnTo>
                <a:lnTo>
                  <a:pt x="4791924" y="199751"/>
                </a:lnTo>
                <a:lnTo>
                  <a:pt x="4799568" y="197405"/>
                </a:lnTo>
                <a:cubicBezTo>
                  <a:pt x="4804918" y="196180"/>
                  <a:pt x="4808585" y="195869"/>
                  <a:pt x="4811239" y="196207"/>
                </a:cubicBezTo>
                <a:lnTo>
                  <a:pt x="4811598" y="196513"/>
                </a:lnTo>
                <a:lnTo>
                  <a:pt x="4822388" y="194737"/>
                </a:lnTo>
                <a:cubicBezTo>
                  <a:pt x="4840430" y="190975"/>
                  <a:pt x="4857826" y="186590"/>
                  <a:pt x="4874260" y="181824"/>
                </a:cubicBezTo>
                <a:cubicBezTo>
                  <a:pt x="4892734" y="199009"/>
                  <a:pt x="4951054" y="170279"/>
                  <a:pt x="4951765" y="206263"/>
                </a:cubicBezTo>
                <a:cubicBezTo>
                  <a:pt x="4974164" y="200878"/>
                  <a:pt x="4984924" y="184772"/>
                  <a:pt x="4982166" y="208715"/>
                </a:cubicBezTo>
                <a:cubicBezTo>
                  <a:pt x="4989680" y="207606"/>
                  <a:pt x="4994776" y="209081"/>
                  <a:pt x="4998789" y="211810"/>
                </a:cubicBezTo>
                <a:lnTo>
                  <a:pt x="5000070" y="213155"/>
                </a:lnTo>
                <a:lnTo>
                  <a:pt x="5049762" y="200608"/>
                </a:lnTo>
                <a:lnTo>
                  <a:pt x="5056942" y="201631"/>
                </a:lnTo>
                <a:lnTo>
                  <a:pt x="5088587" y="190012"/>
                </a:lnTo>
                <a:lnTo>
                  <a:pt x="5105332" y="185844"/>
                </a:lnTo>
                <a:lnTo>
                  <a:pt x="5109244" y="180881"/>
                </a:lnTo>
                <a:lnTo>
                  <a:pt x="5293942" y="169230"/>
                </a:lnTo>
                <a:cubicBezTo>
                  <a:pt x="5300045" y="165474"/>
                  <a:pt x="5436439" y="144078"/>
                  <a:pt x="5440203" y="138544"/>
                </a:cubicBezTo>
                <a:lnTo>
                  <a:pt x="5647062" y="118578"/>
                </a:lnTo>
                <a:cubicBezTo>
                  <a:pt x="5672828" y="111633"/>
                  <a:pt x="5824487" y="75616"/>
                  <a:pt x="5812718" y="92233"/>
                </a:cubicBezTo>
                <a:cubicBezTo>
                  <a:pt x="5886756" y="51532"/>
                  <a:pt x="5931117" y="66359"/>
                  <a:pt x="6019477" y="42114"/>
                </a:cubicBezTo>
                <a:cubicBezTo>
                  <a:pt x="6077012" y="72224"/>
                  <a:pt x="6042897" y="42351"/>
                  <a:pt x="6096074" y="43522"/>
                </a:cubicBezTo>
                <a:cubicBezTo>
                  <a:pt x="6074890" y="12462"/>
                  <a:pt x="6162848" y="55174"/>
                  <a:pt x="6157746" y="18141"/>
                </a:cubicBezTo>
                <a:cubicBezTo>
                  <a:pt x="6167586" y="19528"/>
                  <a:pt x="6177278" y="22038"/>
                  <a:pt x="6187045" y="24835"/>
                </a:cubicBezTo>
                <a:lnTo>
                  <a:pt x="6192159" y="26281"/>
                </a:lnTo>
                <a:lnTo>
                  <a:pt x="6211258" y="25713"/>
                </a:lnTo>
                <a:lnTo>
                  <a:pt x="6218358" y="33497"/>
                </a:lnTo>
                <a:lnTo>
                  <a:pt x="6248333" y="38336"/>
                </a:lnTo>
                <a:cubicBezTo>
                  <a:pt x="6259294" y="38920"/>
                  <a:pt x="6270780" y="38112"/>
                  <a:pt x="6283010" y="35073"/>
                </a:cubicBezTo>
                <a:cubicBezTo>
                  <a:pt x="6320138" y="11314"/>
                  <a:pt x="6400413" y="41928"/>
                  <a:pt x="6445681" y="10713"/>
                </a:cubicBezTo>
                <a:cubicBezTo>
                  <a:pt x="6495768" y="5787"/>
                  <a:pt x="6551618" y="6260"/>
                  <a:pt x="6583533" y="5508"/>
                </a:cubicBezTo>
                <a:cubicBezTo>
                  <a:pt x="6599978" y="17585"/>
                  <a:pt x="6636222" y="-11024"/>
                  <a:pt x="6637168" y="620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96798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43BE-26D8-EE13-B593-AB44FC0F8851}"/>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400" kern="1200">
                <a:solidFill>
                  <a:schemeClr val="tx1"/>
                </a:solidFill>
                <a:latin typeface="+mj-lt"/>
                <a:ea typeface="+mj-ea"/>
                <a:cs typeface="+mj-cs"/>
              </a:rPr>
              <a:t>Recommendations</a:t>
            </a:r>
          </a:p>
        </p:txBody>
      </p:sp>
      <p:sp>
        <p:nvSpPr>
          <p:cNvPr id="8" name="TextBox 7">
            <a:extLst>
              <a:ext uri="{FF2B5EF4-FFF2-40B4-BE49-F238E27FC236}">
                <a16:creationId xmlns:a16="http://schemas.microsoft.com/office/drawing/2014/main" id="{1EC9CACE-967D-9B88-3956-35E91F4F4EB7}"/>
              </a:ext>
            </a:extLst>
          </p:cNvPr>
          <p:cNvSpPr txBox="1"/>
          <p:nvPr/>
        </p:nvSpPr>
        <p:spPr>
          <a:xfrm>
            <a:off x="648931" y="2438400"/>
            <a:ext cx="3505494" cy="378541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Cross validation</a:t>
            </a:r>
          </a:p>
          <a:p>
            <a:pPr marL="285750" indent="-228600">
              <a:lnSpc>
                <a:spcPct val="90000"/>
              </a:lnSpc>
              <a:spcAft>
                <a:spcPts val="600"/>
              </a:spcAft>
              <a:buFont typeface="Arial" panose="020B0604020202020204" pitchFamily="34" charset="0"/>
              <a:buChar char="•"/>
            </a:pPr>
            <a:r>
              <a:rPr lang="en-US" sz="2000"/>
              <a:t>Vector based machine</a:t>
            </a:r>
          </a:p>
        </p:txBody>
      </p:sp>
      <p:sp>
        <p:nvSpPr>
          <p:cNvPr id="13" name="Rectangle 1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A7460CD2-E6C1-F931-959E-B7259E669923}"/>
              </a:ext>
            </a:extLst>
          </p:cNvPr>
          <p:cNvPicPr>
            <a:picLocks noGrp="1" noChangeAspect="1"/>
          </p:cNvPicPr>
          <p:nvPr>
            <p:ph idx="1"/>
          </p:nvPr>
        </p:nvPicPr>
        <p:blipFill>
          <a:blip r:embed="rId2"/>
          <a:stretch>
            <a:fillRect/>
          </a:stretch>
        </p:blipFill>
        <p:spPr>
          <a:xfrm>
            <a:off x="5405862" y="1170128"/>
            <a:ext cx="6019331" cy="4514497"/>
          </a:xfrm>
          <a:prstGeom prst="rect">
            <a:avLst/>
          </a:prstGeom>
          <a:effectLst/>
        </p:spPr>
      </p:pic>
    </p:spTree>
    <p:extLst>
      <p:ext uri="{BB962C8B-B14F-4D97-AF65-F5344CB8AC3E}">
        <p14:creationId xmlns:p14="http://schemas.microsoft.com/office/powerpoint/2010/main" val="102223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3D7ABB2-1FA7-8F1B-D2B2-1A0DEBC0CDFA}"/>
              </a:ext>
            </a:extLst>
          </p:cNvPr>
          <p:cNvSpPr>
            <a:spLocks noGrp="1"/>
          </p:cNvSpPr>
          <p:nvPr>
            <p:ph type="title"/>
          </p:nvPr>
        </p:nvSpPr>
        <p:spPr>
          <a:xfrm>
            <a:off x="838200" y="713312"/>
            <a:ext cx="4038600" cy="5431376"/>
          </a:xfrm>
        </p:spPr>
        <p:txBody>
          <a:bodyPr>
            <a:normAutofit/>
          </a:bodyPr>
          <a:lstStyle/>
          <a:p>
            <a:r>
              <a:rPr lang="en-US"/>
              <a:t>Background</a:t>
            </a:r>
          </a:p>
        </p:txBody>
      </p:sp>
      <p:sp>
        <p:nvSpPr>
          <p:cNvPr id="3" name="Content Placeholder 2">
            <a:extLst>
              <a:ext uri="{FF2B5EF4-FFF2-40B4-BE49-F238E27FC236}">
                <a16:creationId xmlns:a16="http://schemas.microsoft.com/office/drawing/2014/main" id="{13FFBA63-849E-446F-2C3A-D92D3D4E698F}"/>
              </a:ext>
            </a:extLst>
          </p:cNvPr>
          <p:cNvSpPr>
            <a:spLocks noGrp="1"/>
          </p:cNvSpPr>
          <p:nvPr>
            <p:ph idx="1"/>
          </p:nvPr>
        </p:nvSpPr>
        <p:spPr>
          <a:xfrm>
            <a:off x="6095999" y="713313"/>
            <a:ext cx="5257801" cy="5431376"/>
          </a:xfrm>
        </p:spPr>
        <p:txBody>
          <a:bodyPr anchor="ctr">
            <a:normAutofit/>
          </a:bodyPr>
          <a:lstStyle/>
          <a:p>
            <a:r>
              <a:rPr lang="en-US" sz="2000"/>
              <a:t>Uniaxial compression test was done</a:t>
            </a:r>
          </a:p>
          <a:p>
            <a:r>
              <a:rPr lang="en-ZA" sz="2000"/>
              <a:t>Test measurements collected contain spurious data, like leading and trailing measurements and various forms of noise. </a:t>
            </a:r>
          </a:p>
          <a:p>
            <a:r>
              <a:rPr lang="en-ZA" sz="2000"/>
              <a:t>This research project was born because it’s difficult to clean this data in a robust, automated fashion, which is necessary for a large set of experiments. </a:t>
            </a:r>
          </a:p>
          <a:p>
            <a:endParaRPr lang="en-ZA" sz="2000"/>
          </a:p>
          <a:p>
            <a:endParaRPr lang="en-US" sz="2000"/>
          </a:p>
          <a:p>
            <a:endParaRPr lang="en-US" sz="2000"/>
          </a:p>
          <a:p>
            <a:endParaRPr lang="en-US" sz="2000"/>
          </a:p>
        </p:txBody>
      </p:sp>
    </p:spTree>
    <p:extLst>
      <p:ext uri="{BB962C8B-B14F-4D97-AF65-F5344CB8AC3E}">
        <p14:creationId xmlns:p14="http://schemas.microsoft.com/office/powerpoint/2010/main" val="34899674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9C00E5-6B92-4E96-838C-6438728D4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F92C2-CA5B-0427-4957-1C848151B940}"/>
              </a:ext>
            </a:extLst>
          </p:cNvPr>
          <p:cNvSpPr>
            <a:spLocks noGrp="1"/>
          </p:cNvSpPr>
          <p:nvPr>
            <p:ph type="title"/>
          </p:nvPr>
        </p:nvSpPr>
        <p:spPr>
          <a:xfrm>
            <a:off x="1137036" y="3429000"/>
            <a:ext cx="4171085" cy="2359025"/>
          </a:xfrm>
        </p:spPr>
        <p:txBody>
          <a:bodyPr anchor="b">
            <a:normAutofit/>
          </a:bodyPr>
          <a:lstStyle/>
          <a:p>
            <a:r>
              <a:rPr lang="en-US">
                <a:solidFill>
                  <a:schemeClr val="tx1">
                    <a:lumMod val="85000"/>
                    <a:lumOff val="15000"/>
                  </a:schemeClr>
                </a:solidFill>
              </a:rPr>
              <a:t>Further Research</a:t>
            </a:r>
          </a:p>
        </p:txBody>
      </p:sp>
      <p:sp>
        <p:nvSpPr>
          <p:cNvPr id="10" name="Freeform: Shape 9">
            <a:extLst>
              <a:ext uri="{FF2B5EF4-FFF2-40B4-BE49-F238E27FC236}">
                <a16:creationId xmlns:a16="http://schemas.microsoft.com/office/drawing/2014/main" id="{8D651FE1-7ACA-4744-A4BB-4CBF8F159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27077" cy="2755758"/>
          </a:xfrm>
          <a:custGeom>
            <a:avLst/>
            <a:gdLst>
              <a:gd name="connsiteX0" fmla="*/ 0 w 4727077"/>
              <a:gd name="connsiteY0" fmla="*/ 0 h 2755758"/>
              <a:gd name="connsiteX1" fmla="*/ 4727077 w 4727077"/>
              <a:gd name="connsiteY1" fmla="*/ 0 h 2755758"/>
              <a:gd name="connsiteX2" fmla="*/ 4690127 w 4727077"/>
              <a:gd name="connsiteY2" fmla="*/ 29332 h 2755758"/>
              <a:gd name="connsiteX3" fmla="*/ 4625568 w 4727077"/>
              <a:gd name="connsiteY3" fmla="*/ 81630 h 2755758"/>
              <a:gd name="connsiteX4" fmla="*/ 4546795 w 4727077"/>
              <a:gd name="connsiteY4" fmla="*/ 169050 h 2755758"/>
              <a:gd name="connsiteX5" fmla="*/ 4539098 w 4727077"/>
              <a:gd name="connsiteY5" fmla="*/ 177922 h 2755758"/>
              <a:gd name="connsiteX6" fmla="*/ 4440778 w 4727077"/>
              <a:gd name="connsiteY6" fmla="*/ 241795 h 2755758"/>
              <a:gd name="connsiteX7" fmla="*/ 4285384 w 4727077"/>
              <a:gd name="connsiteY7" fmla="*/ 338062 h 2755758"/>
              <a:gd name="connsiteX8" fmla="*/ 4226570 w 4727077"/>
              <a:gd name="connsiteY8" fmla="*/ 361109 h 2755758"/>
              <a:gd name="connsiteX9" fmla="*/ 4191879 w 4727077"/>
              <a:gd name="connsiteY9" fmla="*/ 412768 h 2755758"/>
              <a:gd name="connsiteX10" fmla="*/ 4169217 w 4727077"/>
              <a:gd name="connsiteY10" fmla="*/ 436018 h 2755758"/>
              <a:gd name="connsiteX11" fmla="*/ 4116433 w 4727077"/>
              <a:gd name="connsiteY11" fmla="*/ 483229 h 2755758"/>
              <a:gd name="connsiteX12" fmla="*/ 4083614 w 4727077"/>
              <a:gd name="connsiteY12" fmla="*/ 490895 h 2755758"/>
              <a:gd name="connsiteX13" fmla="*/ 4017446 w 4727077"/>
              <a:gd name="connsiteY13" fmla="*/ 538811 h 2755758"/>
              <a:gd name="connsiteX14" fmla="*/ 3886595 w 4727077"/>
              <a:gd name="connsiteY14" fmla="*/ 600173 h 2755758"/>
              <a:gd name="connsiteX15" fmla="*/ 3825905 w 4727077"/>
              <a:gd name="connsiteY15" fmla="*/ 677676 h 2755758"/>
              <a:gd name="connsiteX16" fmla="*/ 3737967 w 4727077"/>
              <a:gd name="connsiteY16" fmla="*/ 717338 h 2755758"/>
              <a:gd name="connsiteX17" fmla="*/ 3723398 w 4727077"/>
              <a:gd name="connsiteY17" fmla="*/ 731598 h 2755758"/>
              <a:gd name="connsiteX18" fmla="*/ 3676229 w 4727077"/>
              <a:gd name="connsiteY18" fmla="*/ 758991 h 2755758"/>
              <a:gd name="connsiteX19" fmla="*/ 3566978 w 4727077"/>
              <a:gd name="connsiteY19" fmla="*/ 821857 h 2755758"/>
              <a:gd name="connsiteX20" fmla="*/ 3568015 w 4727077"/>
              <a:gd name="connsiteY20" fmla="*/ 827306 h 2755758"/>
              <a:gd name="connsiteX21" fmla="*/ 3559544 w 4727077"/>
              <a:gd name="connsiteY21" fmla="*/ 833139 h 2755758"/>
              <a:gd name="connsiteX22" fmla="*/ 3558112 w 4727077"/>
              <a:gd name="connsiteY22" fmla="*/ 835356 h 2755758"/>
              <a:gd name="connsiteX23" fmla="*/ 3549077 w 4727077"/>
              <a:gd name="connsiteY23" fmla="*/ 847408 h 2755758"/>
              <a:gd name="connsiteX24" fmla="*/ 3509376 w 4727077"/>
              <a:gd name="connsiteY24" fmla="*/ 856590 h 2755758"/>
              <a:gd name="connsiteX25" fmla="*/ 3364357 w 4727077"/>
              <a:gd name="connsiteY25" fmla="*/ 937729 h 2755758"/>
              <a:gd name="connsiteX26" fmla="*/ 3183642 w 4727077"/>
              <a:gd name="connsiteY26" fmla="*/ 1046879 h 2755758"/>
              <a:gd name="connsiteX27" fmla="*/ 3055465 w 4727077"/>
              <a:gd name="connsiteY27" fmla="*/ 1104351 h 2755758"/>
              <a:gd name="connsiteX28" fmla="*/ 3041806 w 4727077"/>
              <a:gd name="connsiteY28" fmla="*/ 1103463 h 2755758"/>
              <a:gd name="connsiteX29" fmla="*/ 3028815 w 4727077"/>
              <a:gd name="connsiteY29" fmla="*/ 1106073 h 2755758"/>
              <a:gd name="connsiteX30" fmla="*/ 3027939 w 4727077"/>
              <a:gd name="connsiteY30" fmla="*/ 1107475 h 2755758"/>
              <a:gd name="connsiteX31" fmla="*/ 3014962 w 4727077"/>
              <a:gd name="connsiteY31" fmla="*/ 1113725 h 2755758"/>
              <a:gd name="connsiteX32" fmla="*/ 2981699 w 4727077"/>
              <a:gd name="connsiteY32" fmla="*/ 1121829 h 2755758"/>
              <a:gd name="connsiteX33" fmla="*/ 2979162 w 4727077"/>
              <a:gd name="connsiteY33" fmla="*/ 1124530 h 2755758"/>
              <a:gd name="connsiteX34" fmla="*/ 2951318 w 4727077"/>
              <a:gd name="connsiteY34" fmla="*/ 1135168 h 2755758"/>
              <a:gd name="connsiteX35" fmla="*/ 2945978 w 4727077"/>
              <a:gd name="connsiteY35" fmla="*/ 1142677 h 2755758"/>
              <a:gd name="connsiteX36" fmla="*/ 2887372 w 4727077"/>
              <a:gd name="connsiteY36" fmla="*/ 1166778 h 2755758"/>
              <a:gd name="connsiteX37" fmla="*/ 2847551 w 4727077"/>
              <a:gd name="connsiteY37" fmla="*/ 1201861 h 2755758"/>
              <a:gd name="connsiteX38" fmla="*/ 2794224 w 4727077"/>
              <a:gd name="connsiteY38" fmla="*/ 1210618 h 2755758"/>
              <a:gd name="connsiteX39" fmla="*/ 2738359 w 4727077"/>
              <a:gd name="connsiteY39" fmla="*/ 1334484 h 2755758"/>
              <a:gd name="connsiteX40" fmla="*/ 2566319 w 4727077"/>
              <a:gd name="connsiteY40" fmla="*/ 1458666 h 2755758"/>
              <a:gd name="connsiteX41" fmla="*/ 2357596 w 4727077"/>
              <a:gd name="connsiteY41" fmla="*/ 1665827 h 2755758"/>
              <a:gd name="connsiteX42" fmla="*/ 2238986 w 4727077"/>
              <a:gd name="connsiteY42" fmla="*/ 1748128 h 2755758"/>
              <a:gd name="connsiteX43" fmla="*/ 2168448 w 4727077"/>
              <a:gd name="connsiteY43" fmla="*/ 1845836 h 2755758"/>
              <a:gd name="connsiteX44" fmla="*/ 2090167 w 4727077"/>
              <a:gd name="connsiteY44" fmla="*/ 1879602 h 2755758"/>
              <a:gd name="connsiteX45" fmla="*/ 1995732 w 4727077"/>
              <a:gd name="connsiteY45" fmla="*/ 1946127 h 2755758"/>
              <a:gd name="connsiteX46" fmla="*/ 1651113 w 4727077"/>
              <a:gd name="connsiteY46" fmla="*/ 2189622 h 2755758"/>
              <a:gd name="connsiteX47" fmla="*/ 1545033 w 4727077"/>
              <a:gd name="connsiteY47" fmla="*/ 2226491 h 2755758"/>
              <a:gd name="connsiteX48" fmla="*/ 1386000 w 4727077"/>
              <a:gd name="connsiteY48" fmla="*/ 2332487 h 2755758"/>
              <a:gd name="connsiteX49" fmla="*/ 1320359 w 4727077"/>
              <a:gd name="connsiteY49" fmla="*/ 2375275 h 2755758"/>
              <a:gd name="connsiteX50" fmla="*/ 1155742 w 4727077"/>
              <a:gd name="connsiteY50" fmla="*/ 2452520 h 2755758"/>
              <a:gd name="connsiteX51" fmla="*/ 1055211 w 4727077"/>
              <a:gd name="connsiteY51" fmla="*/ 2568363 h 2755758"/>
              <a:gd name="connsiteX52" fmla="*/ 1041617 w 4727077"/>
              <a:gd name="connsiteY52" fmla="*/ 2566751 h 2755758"/>
              <a:gd name="connsiteX53" fmla="*/ 1028396 w 4727077"/>
              <a:gd name="connsiteY53" fmla="*/ 2568652 h 2755758"/>
              <a:gd name="connsiteX54" fmla="*/ 1009679 w 4727077"/>
              <a:gd name="connsiteY54" fmla="*/ 2574506 h 2755758"/>
              <a:gd name="connsiteX55" fmla="*/ 979920 w 4727077"/>
              <a:gd name="connsiteY55" fmla="*/ 2581809 h 2755758"/>
              <a:gd name="connsiteX56" fmla="*/ 948389 w 4727077"/>
              <a:gd name="connsiteY56" fmla="*/ 2593456 h 2755758"/>
              <a:gd name="connsiteX57" fmla="*/ 948465 w 4727077"/>
              <a:gd name="connsiteY57" fmla="*/ 2594417 h 2755758"/>
              <a:gd name="connsiteX58" fmla="*/ 942415 w 4727077"/>
              <a:gd name="connsiteY58" fmla="*/ 2600640 h 2755758"/>
              <a:gd name="connsiteX59" fmla="*/ 881836 w 4727077"/>
              <a:gd name="connsiteY59" fmla="*/ 2574055 h 2755758"/>
              <a:gd name="connsiteX60" fmla="*/ 838949 w 4727077"/>
              <a:gd name="connsiteY60" fmla="*/ 2602948 h 2755758"/>
              <a:gd name="connsiteX61" fmla="*/ 773767 w 4727077"/>
              <a:gd name="connsiteY61" fmla="*/ 2622417 h 2755758"/>
              <a:gd name="connsiteX62" fmla="*/ 742295 w 4727077"/>
              <a:gd name="connsiteY62" fmla="*/ 2620138 h 2755758"/>
              <a:gd name="connsiteX63" fmla="*/ 671670 w 4727077"/>
              <a:gd name="connsiteY63" fmla="*/ 2642741 h 2755758"/>
              <a:gd name="connsiteX64" fmla="*/ 534876 w 4727077"/>
              <a:gd name="connsiteY64" fmla="*/ 2670115 h 2755758"/>
              <a:gd name="connsiteX65" fmla="*/ 505799 w 4727077"/>
              <a:gd name="connsiteY65" fmla="*/ 2732676 h 2755758"/>
              <a:gd name="connsiteX66" fmla="*/ 483925 w 4727077"/>
              <a:gd name="connsiteY66" fmla="*/ 2728111 h 2755758"/>
              <a:gd name="connsiteX67" fmla="*/ 480097 w 4727077"/>
              <a:gd name="connsiteY67" fmla="*/ 2727104 h 2755758"/>
              <a:gd name="connsiteX68" fmla="*/ 465972 w 4727077"/>
              <a:gd name="connsiteY68" fmla="*/ 2727846 h 2755758"/>
              <a:gd name="connsiteX69" fmla="*/ 460504 w 4727077"/>
              <a:gd name="connsiteY69" fmla="*/ 2722094 h 2755758"/>
              <a:gd name="connsiteX70" fmla="*/ 438180 w 4727077"/>
              <a:gd name="connsiteY70" fmla="*/ 2718939 h 2755758"/>
              <a:gd name="connsiteX71" fmla="*/ 412592 w 4727077"/>
              <a:gd name="connsiteY71" fmla="*/ 2721969 h 2755758"/>
              <a:gd name="connsiteX72" fmla="*/ 292799 w 4727077"/>
              <a:gd name="connsiteY72" fmla="*/ 2743014 h 2755758"/>
              <a:gd name="connsiteX73" fmla="*/ 220098 w 4727077"/>
              <a:gd name="connsiteY73" fmla="*/ 2751815 h 2755758"/>
              <a:gd name="connsiteX74" fmla="*/ 190869 w 4727077"/>
              <a:gd name="connsiteY74" fmla="*/ 2749207 h 2755758"/>
              <a:gd name="connsiteX75" fmla="*/ 151131 w 4727077"/>
              <a:gd name="connsiteY75" fmla="*/ 2749566 h 2755758"/>
              <a:gd name="connsiteX76" fmla="*/ 79758 w 4727077"/>
              <a:gd name="connsiteY76" fmla="*/ 2745592 h 2755758"/>
              <a:gd name="connsiteX77" fmla="*/ 17972 w 4727077"/>
              <a:gd name="connsiteY77" fmla="*/ 2747496 h 2755758"/>
              <a:gd name="connsiteX78" fmla="*/ 0 w 4727077"/>
              <a:gd name="connsiteY78" fmla="*/ 2747929 h 27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727077" h="2755758">
                <a:moveTo>
                  <a:pt x="0" y="0"/>
                </a:moveTo>
                <a:lnTo>
                  <a:pt x="4727077" y="0"/>
                </a:lnTo>
                <a:lnTo>
                  <a:pt x="4690127" y="29332"/>
                </a:lnTo>
                <a:cubicBezTo>
                  <a:pt x="4665996" y="47844"/>
                  <a:pt x="4643919" y="64901"/>
                  <a:pt x="4625568" y="81630"/>
                </a:cubicBezTo>
                <a:cubicBezTo>
                  <a:pt x="4603444" y="89574"/>
                  <a:pt x="4561188" y="162167"/>
                  <a:pt x="4546795" y="169050"/>
                </a:cubicBezTo>
                <a:cubicBezTo>
                  <a:pt x="4549984" y="171416"/>
                  <a:pt x="4544320" y="177940"/>
                  <a:pt x="4539098" y="177922"/>
                </a:cubicBezTo>
                <a:cubicBezTo>
                  <a:pt x="4523876" y="193718"/>
                  <a:pt x="4476943" y="210209"/>
                  <a:pt x="4440778" y="241795"/>
                </a:cubicBezTo>
                <a:lnTo>
                  <a:pt x="4285384" y="338062"/>
                </a:lnTo>
                <a:cubicBezTo>
                  <a:pt x="4263098" y="355245"/>
                  <a:pt x="4242154" y="348658"/>
                  <a:pt x="4226570" y="361109"/>
                </a:cubicBezTo>
                <a:cubicBezTo>
                  <a:pt x="4229622" y="388956"/>
                  <a:pt x="4209158" y="402330"/>
                  <a:pt x="4191879" y="412768"/>
                </a:cubicBezTo>
                <a:cubicBezTo>
                  <a:pt x="4176558" y="420081"/>
                  <a:pt x="4181792" y="424275"/>
                  <a:pt x="4169217" y="436018"/>
                </a:cubicBezTo>
                <a:cubicBezTo>
                  <a:pt x="4156643" y="447761"/>
                  <a:pt x="4131924" y="469186"/>
                  <a:pt x="4116433" y="483229"/>
                </a:cubicBezTo>
                <a:cubicBezTo>
                  <a:pt x="4103820" y="485541"/>
                  <a:pt x="4083404" y="481710"/>
                  <a:pt x="4083614" y="490895"/>
                </a:cubicBezTo>
                <a:cubicBezTo>
                  <a:pt x="4023928" y="500671"/>
                  <a:pt x="4056864" y="520653"/>
                  <a:pt x="4017446" y="538811"/>
                </a:cubicBezTo>
                <a:cubicBezTo>
                  <a:pt x="3982026" y="553573"/>
                  <a:pt x="3918518" y="577029"/>
                  <a:pt x="3886595" y="600173"/>
                </a:cubicBezTo>
                <a:cubicBezTo>
                  <a:pt x="3854671" y="623317"/>
                  <a:pt x="3854214" y="659594"/>
                  <a:pt x="3825905" y="677676"/>
                </a:cubicBezTo>
                <a:cubicBezTo>
                  <a:pt x="3806820" y="692806"/>
                  <a:pt x="3750377" y="706481"/>
                  <a:pt x="3737967" y="717338"/>
                </a:cubicBezTo>
                <a:cubicBezTo>
                  <a:pt x="3738541" y="725220"/>
                  <a:pt x="3729419" y="726993"/>
                  <a:pt x="3723398" y="731598"/>
                </a:cubicBezTo>
                <a:cubicBezTo>
                  <a:pt x="3720706" y="740542"/>
                  <a:pt x="3688455" y="756838"/>
                  <a:pt x="3676229" y="758991"/>
                </a:cubicBezTo>
                <a:lnTo>
                  <a:pt x="3566978" y="821857"/>
                </a:lnTo>
                <a:lnTo>
                  <a:pt x="3568015" y="827306"/>
                </a:lnTo>
                <a:lnTo>
                  <a:pt x="3559544" y="833139"/>
                </a:lnTo>
                <a:lnTo>
                  <a:pt x="3558112" y="835356"/>
                </a:lnTo>
                <a:cubicBezTo>
                  <a:pt x="3555397" y="839607"/>
                  <a:pt x="3552565" y="843716"/>
                  <a:pt x="3549077" y="847408"/>
                </a:cubicBezTo>
                <a:cubicBezTo>
                  <a:pt x="3531859" y="830601"/>
                  <a:pt x="3516583" y="876056"/>
                  <a:pt x="3509376" y="856590"/>
                </a:cubicBezTo>
                <a:cubicBezTo>
                  <a:pt x="3478589" y="871643"/>
                  <a:pt x="3423063" y="906898"/>
                  <a:pt x="3364357" y="937729"/>
                </a:cubicBezTo>
                <a:cubicBezTo>
                  <a:pt x="3310993" y="964409"/>
                  <a:pt x="3235125" y="1019109"/>
                  <a:pt x="3183642" y="1046879"/>
                </a:cubicBezTo>
                <a:cubicBezTo>
                  <a:pt x="3148140" y="1070408"/>
                  <a:pt x="3078435" y="1071870"/>
                  <a:pt x="3055465" y="1104351"/>
                </a:cubicBezTo>
                <a:cubicBezTo>
                  <a:pt x="3050955" y="1103276"/>
                  <a:pt x="3046390" y="1103066"/>
                  <a:pt x="3041806" y="1103463"/>
                </a:cubicBezTo>
                <a:lnTo>
                  <a:pt x="3028815" y="1106073"/>
                </a:lnTo>
                <a:lnTo>
                  <a:pt x="3027939" y="1107475"/>
                </a:lnTo>
                <a:cubicBezTo>
                  <a:pt x="3022824" y="1112061"/>
                  <a:pt x="3018673" y="1113574"/>
                  <a:pt x="3014962" y="1113725"/>
                </a:cubicBezTo>
                <a:lnTo>
                  <a:pt x="2981699" y="1121829"/>
                </a:lnTo>
                <a:lnTo>
                  <a:pt x="2979162" y="1124530"/>
                </a:lnTo>
                <a:lnTo>
                  <a:pt x="2951318" y="1135168"/>
                </a:lnTo>
                <a:cubicBezTo>
                  <a:pt x="2945788" y="1138193"/>
                  <a:pt x="2948823" y="1139648"/>
                  <a:pt x="2945978" y="1142677"/>
                </a:cubicBezTo>
                <a:cubicBezTo>
                  <a:pt x="2939738" y="1151480"/>
                  <a:pt x="2903777" y="1156913"/>
                  <a:pt x="2887372" y="1166778"/>
                </a:cubicBezTo>
                <a:cubicBezTo>
                  <a:pt x="2870967" y="1176643"/>
                  <a:pt x="2863076" y="1194555"/>
                  <a:pt x="2847551" y="1201861"/>
                </a:cubicBezTo>
                <a:cubicBezTo>
                  <a:pt x="2832026" y="1209169"/>
                  <a:pt x="2810794" y="1206120"/>
                  <a:pt x="2794224" y="1210618"/>
                </a:cubicBezTo>
                <a:lnTo>
                  <a:pt x="2738359" y="1334484"/>
                </a:lnTo>
                <a:cubicBezTo>
                  <a:pt x="2630048" y="1393419"/>
                  <a:pt x="2616321" y="1394429"/>
                  <a:pt x="2566319" y="1458666"/>
                </a:cubicBezTo>
                <a:cubicBezTo>
                  <a:pt x="2495929" y="1531495"/>
                  <a:pt x="2412152" y="1598987"/>
                  <a:pt x="2357596" y="1665827"/>
                </a:cubicBezTo>
                <a:lnTo>
                  <a:pt x="2238986" y="1748128"/>
                </a:lnTo>
                <a:cubicBezTo>
                  <a:pt x="2218934" y="1768868"/>
                  <a:pt x="2196056" y="1822054"/>
                  <a:pt x="2168448" y="1845836"/>
                </a:cubicBezTo>
                <a:lnTo>
                  <a:pt x="2090167" y="1879602"/>
                </a:lnTo>
                <a:cubicBezTo>
                  <a:pt x="2044141" y="1939678"/>
                  <a:pt x="2068908" y="1894457"/>
                  <a:pt x="1995732" y="1946127"/>
                </a:cubicBezTo>
                <a:lnTo>
                  <a:pt x="1651113" y="2189622"/>
                </a:lnTo>
                <a:lnTo>
                  <a:pt x="1545033" y="2226491"/>
                </a:lnTo>
                <a:cubicBezTo>
                  <a:pt x="1521399" y="2242589"/>
                  <a:pt x="1397440" y="2302496"/>
                  <a:pt x="1386000" y="2332487"/>
                </a:cubicBezTo>
                <a:cubicBezTo>
                  <a:pt x="1333905" y="2347818"/>
                  <a:pt x="1373996" y="2371317"/>
                  <a:pt x="1320359" y="2375275"/>
                </a:cubicBezTo>
                <a:cubicBezTo>
                  <a:pt x="1264706" y="2398965"/>
                  <a:pt x="1203606" y="2430132"/>
                  <a:pt x="1155742" y="2452520"/>
                </a:cubicBezTo>
                <a:cubicBezTo>
                  <a:pt x="1118231" y="2474029"/>
                  <a:pt x="1080938" y="2537279"/>
                  <a:pt x="1055211" y="2568363"/>
                </a:cubicBezTo>
                <a:cubicBezTo>
                  <a:pt x="1050788" y="2567053"/>
                  <a:pt x="1046237" y="2566599"/>
                  <a:pt x="1041617" y="2566751"/>
                </a:cubicBezTo>
                <a:lnTo>
                  <a:pt x="1028396" y="2568652"/>
                </a:lnTo>
                <a:lnTo>
                  <a:pt x="1009679" y="2574506"/>
                </a:lnTo>
                <a:lnTo>
                  <a:pt x="979920" y="2581809"/>
                </a:lnTo>
                <a:lnTo>
                  <a:pt x="948389" y="2593456"/>
                </a:lnTo>
                <a:lnTo>
                  <a:pt x="948465" y="2594417"/>
                </a:lnTo>
                <a:cubicBezTo>
                  <a:pt x="947975" y="2596783"/>
                  <a:pt x="946379" y="2598920"/>
                  <a:pt x="942415" y="2600640"/>
                </a:cubicBezTo>
                <a:cubicBezTo>
                  <a:pt x="930427" y="2610498"/>
                  <a:pt x="893779" y="2564835"/>
                  <a:pt x="881836" y="2574055"/>
                </a:cubicBezTo>
                <a:lnTo>
                  <a:pt x="838949" y="2602948"/>
                </a:lnTo>
                <a:cubicBezTo>
                  <a:pt x="821821" y="2597756"/>
                  <a:pt x="795178" y="2628387"/>
                  <a:pt x="773767" y="2622417"/>
                </a:cubicBezTo>
                <a:cubicBezTo>
                  <a:pt x="763236" y="2622814"/>
                  <a:pt x="747595" y="2615342"/>
                  <a:pt x="742295" y="2620138"/>
                </a:cubicBezTo>
                <a:lnTo>
                  <a:pt x="671670" y="2642741"/>
                </a:lnTo>
                <a:lnTo>
                  <a:pt x="534876" y="2670115"/>
                </a:lnTo>
                <a:cubicBezTo>
                  <a:pt x="551399" y="2693186"/>
                  <a:pt x="501023" y="2704837"/>
                  <a:pt x="505799" y="2732676"/>
                </a:cubicBezTo>
                <a:cubicBezTo>
                  <a:pt x="498476" y="2731791"/>
                  <a:pt x="491231" y="2730058"/>
                  <a:pt x="483925" y="2728111"/>
                </a:cubicBezTo>
                <a:lnTo>
                  <a:pt x="480097" y="2727104"/>
                </a:lnTo>
                <a:lnTo>
                  <a:pt x="465972" y="2727846"/>
                </a:lnTo>
                <a:cubicBezTo>
                  <a:pt x="464149" y="2725929"/>
                  <a:pt x="462327" y="2724011"/>
                  <a:pt x="460504" y="2722094"/>
                </a:cubicBezTo>
                <a:lnTo>
                  <a:pt x="438180" y="2718939"/>
                </a:lnTo>
                <a:cubicBezTo>
                  <a:pt x="430049" y="2718679"/>
                  <a:pt x="421566" y="2719476"/>
                  <a:pt x="412592" y="2721969"/>
                </a:cubicBezTo>
                <a:cubicBezTo>
                  <a:pt x="385739" y="2740494"/>
                  <a:pt x="325476" y="2718733"/>
                  <a:pt x="292799" y="2743014"/>
                </a:cubicBezTo>
                <a:cubicBezTo>
                  <a:pt x="279732" y="2749840"/>
                  <a:pt x="232866" y="2758094"/>
                  <a:pt x="220098" y="2751815"/>
                </a:cubicBezTo>
                <a:cubicBezTo>
                  <a:pt x="209523" y="2751921"/>
                  <a:pt x="199584" y="2756862"/>
                  <a:pt x="190869" y="2749207"/>
                </a:cubicBezTo>
                <a:cubicBezTo>
                  <a:pt x="178366" y="2740373"/>
                  <a:pt x="152297" y="2762540"/>
                  <a:pt x="151131" y="2749566"/>
                </a:cubicBezTo>
                <a:cubicBezTo>
                  <a:pt x="132426" y="2764915"/>
                  <a:pt x="102636" y="2747084"/>
                  <a:pt x="79758" y="2745592"/>
                </a:cubicBezTo>
                <a:cubicBezTo>
                  <a:pt x="69535" y="2756319"/>
                  <a:pt x="47540" y="2749308"/>
                  <a:pt x="17972" y="2747496"/>
                </a:cubicBezTo>
                <a:lnTo>
                  <a:pt x="0" y="274792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E4579A7-5D1E-9277-FF0F-6B2095D7EABA}"/>
              </a:ext>
            </a:extLst>
          </p:cNvPr>
          <p:cNvSpPr>
            <a:spLocks noGrp="1"/>
          </p:cNvSpPr>
          <p:nvPr>
            <p:ph idx="1"/>
          </p:nvPr>
        </p:nvSpPr>
        <p:spPr>
          <a:xfrm>
            <a:off x="6095999" y="896469"/>
            <a:ext cx="5043577" cy="4687697"/>
          </a:xfrm>
        </p:spPr>
        <p:txBody>
          <a:bodyPr>
            <a:normAutofit/>
          </a:bodyPr>
          <a:lstStyle/>
          <a:p>
            <a:pPr marL="0" indent="0">
              <a:buNone/>
            </a:pPr>
            <a:r>
              <a:rPr lang="en-ZA" sz="2000">
                <a:solidFill>
                  <a:schemeClr val="tx1">
                    <a:lumMod val="85000"/>
                    <a:lumOff val="15000"/>
                  </a:schemeClr>
                </a:solidFill>
                <a:effectLst/>
                <a:latin typeface="Times New Roman" panose="02020603050405020304" pitchFamily="18" charset="0"/>
                <a:ea typeface="Times New Roman" panose="02020603050405020304" pitchFamily="18" charset="0"/>
              </a:rPr>
              <a:t>A stress-strain graph gives us many mechanical properties such as:</a:t>
            </a:r>
          </a:p>
          <a:p>
            <a:pPr marL="342900" lvl="0" indent="-342900">
              <a:buFont typeface="Symbol" pitchFamily="2" charset="2"/>
              <a:buChar char=""/>
            </a:pPr>
            <a:r>
              <a:rPr lang="en-ZA" sz="2000">
                <a:solidFill>
                  <a:schemeClr val="tx1">
                    <a:lumMod val="85000"/>
                    <a:lumOff val="15000"/>
                  </a:schemeClr>
                </a:solidFill>
                <a:effectLst/>
                <a:latin typeface="Times New Roman" panose="02020603050405020304" pitchFamily="18" charset="0"/>
                <a:ea typeface="Times New Roman" panose="02020603050405020304" pitchFamily="18" charset="0"/>
              </a:rPr>
              <a:t>Yield point </a:t>
            </a:r>
          </a:p>
          <a:p>
            <a:pPr marL="342900" lvl="0" indent="-342900">
              <a:buFont typeface="Symbol" pitchFamily="2" charset="2"/>
              <a:buChar char=""/>
            </a:pPr>
            <a:r>
              <a:rPr lang="en-ZA" sz="2000">
                <a:solidFill>
                  <a:schemeClr val="tx1">
                    <a:lumMod val="85000"/>
                    <a:lumOff val="15000"/>
                  </a:schemeClr>
                </a:solidFill>
                <a:effectLst/>
                <a:latin typeface="Times New Roman" panose="02020603050405020304" pitchFamily="18" charset="0"/>
                <a:ea typeface="Times New Roman" panose="02020603050405020304" pitchFamily="18" charset="0"/>
              </a:rPr>
              <a:t>Elastic modulus</a:t>
            </a:r>
          </a:p>
          <a:p>
            <a:pPr marL="342900" lvl="0" indent="-342900">
              <a:buFont typeface="Symbol" pitchFamily="2" charset="2"/>
              <a:buChar char=""/>
            </a:pPr>
            <a:r>
              <a:rPr lang="en-ZA" sz="2000">
                <a:solidFill>
                  <a:schemeClr val="tx1">
                    <a:lumMod val="85000"/>
                    <a:lumOff val="15000"/>
                  </a:schemeClr>
                </a:solidFill>
                <a:effectLst/>
                <a:latin typeface="Times New Roman" panose="02020603050405020304" pitchFamily="18" charset="0"/>
                <a:ea typeface="Times New Roman" panose="02020603050405020304" pitchFamily="18" charset="0"/>
              </a:rPr>
              <a:t>Strength Failure</a:t>
            </a:r>
          </a:p>
          <a:p>
            <a:endParaRPr lang="en-US" sz="2000">
              <a:solidFill>
                <a:schemeClr val="tx1">
                  <a:lumMod val="85000"/>
                  <a:lumOff val="15000"/>
                </a:schemeClr>
              </a:solidFill>
            </a:endParaRPr>
          </a:p>
        </p:txBody>
      </p:sp>
      <p:sp>
        <p:nvSpPr>
          <p:cNvPr id="12" name="Freeform: Shape 11">
            <a:extLst>
              <a:ext uri="{FF2B5EF4-FFF2-40B4-BE49-F238E27FC236}">
                <a16:creationId xmlns:a16="http://schemas.microsoft.com/office/drawing/2014/main" id="{79CCFC00-0A22-43D7-A1D0-4DF0B12D8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9486" y="5924550"/>
            <a:ext cx="8452514" cy="933450"/>
          </a:xfrm>
          <a:custGeom>
            <a:avLst/>
            <a:gdLst>
              <a:gd name="connsiteX0" fmla="*/ 6654912 w 8452514"/>
              <a:gd name="connsiteY0" fmla="*/ 0 h 1122016"/>
              <a:gd name="connsiteX1" fmla="*/ 6668194 w 8452514"/>
              <a:gd name="connsiteY1" fmla="*/ 5671 h 1122016"/>
              <a:gd name="connsiteX2" fmla="*/ 6703031 w 8452514"/>
              <a:gd name="connsiteY2" fmla="*/ 11087 h 1122016"/>
              <a:gd name="connsiteX3" fmla="*/ 6766081 w 8452514"/>
              <a:gd name="connsiteY3" fmla="*/ 34291 h 1122016"/>
              <a:gd name="connsiteX4" fmla="*/ 6802760 w 8452514"/>
              <a:gd name="connsiteY4" fmla="*/ 44877 h 1122016"/>
              <a:gd name="connsiteX5" fmla="*/ 6827981 w 8452514"/>
              <a:gd name="connsiteY5" fmla="*/ 55269 h 1122016"/>
              <a:gd name="connsiteX6" fmla="*/ 6900076 w 8452514"/>
              <a:gd name="connsiteY6" fmla="*/ 67256 h 1122016"/>
              <a:gd name="connsiteX7" fmla="*/ 7022888 w 8452514"/>
              <a:gd name="connsiteY7" fmla="*/ 81079 h 1122016"/>
              <a:gd name="connsiteX8" fmla="*/ 7048222 w 8452514"/>
              <a:gd name="connsiteY8" fmla="*/ 85358 h 1122016"/>
              <a:gd name="connsiteX9" fmla="*/ 7068261 w 8452514"/>
              <a:gd name="connsiteY9" fmla="*/ 101065 h 1122016"/>
              <a:gd name="connsiteX10" fmla="*/ 7081677 w 8452514"/>
              <a:gd name="connsiteY10" fmla="*/ 104270 h 1122016"/>
              <a:gd name="connsiteX11" fmla="*/ 7084571 w 8452514"/>
              <a:gd name="connsiteY11" fmla="*/ 106233 h 1122016"/>
              <a:gd name="connsiteX12" fmla="*/ 7101842 w 8452514"/>
              <a:gd name="connsiteY12" fmla="*/ 116379 h 1122016"/>
              <a:gd name="connsiteX13" fmla="*/ 7155465 w 8452514"/>
              <a:gd name="connsiteY13" fmla="*/ 110464 h 1122016"/>
              <a:gd name="connsiteX14" fmla="*/ 7207658 w 8452514"/>
              <a:gd name="connsiteY14" fmla="*/ 125870 h 1122016"/>
              <a:gd name="connsiteX15" fmla="*/ 7377573 w 8452514"/>
              <a:gd name="connsiteY15" fmla="*/ 170332 h 1122016"/>
              <a:gd name="connsiteX16" fmla="*/ 7532026 w 8452514"/>
              <a:gd name="connsiteY16" fmla="*/ 192244 h 1122016"/>
              <a:gd name="connsiteX17" fmla="*/ 7841217 w 8452514"/>
              <a:gd name="connsiteY17" fmla="*/ 207538 h 1122016"/>
              <a:gd name="connsiteX18" fmla="*/ 7857607 w 8452514"/>
              <a:gd name="connsiteY18" fmla="*/ 200838 h 1122016"/>
              <a:gd name="connsiteX19" fmla="*/ 7874959 w 8452514"/>
              <a:gd name="connsiteY19" fmla="*/ 198448 h 1122016"/>
              <a:gd name="connsiteX20" fmla="*/ 7876749 w 8452514"/>
              <a:gd name="connsiteY20" fmla="*/ 199701 h 1122016"/>
              <a:gd name="connsiteX21" fmla="*/ 7895929 w 8452514"/>
              <a:gd name="connsiteY21" fmla="*/ 201515 h 1122016"/>
              <a:gd name="connsiteX22" fmla="*/ 7900797 w 8452514"/>
              <a:gd name="connsiteY22" fmla="*/ 198823 h 1122016"/>
              <a:gd name="connsiteX23" fmla="*/ 7914166 w 8452514"/>
              <a:gd name="connsiteY23" fmla="*/ 199099 h 1122016"/>
              <a:gd name="connsiteX24" fmla="*/ 7941068 w 8452514"/>
              <a:gd name="connsiteY24" fmla="*/ 197034 h 1122016"/>
              <a:gd name="connsiteX25" fmla="*/ 7945571 w 8452514"/>
              <a:gd name="connsiteY25" fmla="*/ 199095 h 1122016"/>
              <a:gd name="connsiteX26" fmla="*/ 7985320 w 8452514"/>
              <a:gd name="connsiteY26" fmla="*/ 199790 h 1122016"/>
              <a:gd name="connsiteX27" fmla="*/ 7985616 w 8452514"/>
              <a:gd name="connsiteY27" fmla="*/ 200960 h 1122016"/>
              <a:gd name="connsiteX28" fmla="*/ 7995720 w 8452514"/>
              <a:gd name="connsiteY28" fmla="*/ 206231 h 1122016"/>
              <a:gd name="connsiteX29" fmla="*/ 8015608 w 8452514"/>
              <a:gd name="connsiteY29" fmla="*/ 213654 h 1122016"/>
              <a:gd name="connsiteX30" fmla="*/ 8058349 w 8452514"/>
              <a:gd name="connsiteY30" fmla="*/ 245140 h 1122016"/>
              <a:gd name="connsiteX31" fmla="*/ 8107979 w 8452514"/>
              <a:gd name="connsiteY31" fmla="*/ 246800 h 1122016"/>
              <a:gd name="connsiteX32" fmla="*/ 8108093 w 8452514"/>
              <a:gd name="connsiteY32" fmla="*/ 247078 h 1122016"/>
              <a:gd name="connsiteX33" fmla="*/ 8116664 w 8452514"/>
              <a:gd name="connsiteY33" fmla="*/ 248449 h 1122016"/>
              <a:gd name="connsiteX34" fmla="*/ 8122959 w 8452514"/>
              <a:gd name="connsiteY34" fmla="*/ 248269 h 1122016"/>
              <a:gd name="connsiteX35" fmla="*/ 8138896 w 8452514"/>
              <a:gd name="connsiteY35" fmla="*/ 249833 h 1122016"/>
              <a:gd name="connsiteX36" fmla="*/ 8144062 w 8452514"/>
              <a:gd name="connsiteY36" fmla="*/ 252112 h 1122016"/>
              <a:gd name="connsiteX37" fmla="*/ 8145647 w 8452514"/>
              <a:gd name="connsiteY37" fmla="*/ 255525 h 1122016"/>
              <a:gd name="connsiteX38" fmla="*/ 8147167 w 8452514"/>
              <a:gd name="connsiteY38" fmla="*/ 255312 h 1122016"/>
              <a:gd name="connsiteX39" fmla="*/ 8175302 w 8452514"/>
              <a:gd name="connsiteY39" fmla="*/ 267089 h 1122016"/>
              <a:gd name="connsiteX40" fmla="*/ 8240382 w 8452514"/>
              <a:gd name="connsiteY40" fmla="*/ 283540 h 1122016"/>
              <a:gd name="connsiteX41" fmla="*/ 8278408 w 8452514"/>
              <a:gd name="connsiteY41" fmla="*/ 288929 h 1122016"/>
              <a:gd name="connsiteX42" fmla="*/ 8381742 w 8452514"/>
              <a:gd name="connsiteY42" fmla="*/ 308101 h 1122016"/>
              <a:gd name="connsiteX43" fmla="*/ 8452514 w 8452514"/>
              <a:gd name="connsiteY43" fmla="*/ 320747 h 1122016"/>
              <a:gd name="connsiteX44" fmla="*/ 8452514 w 8452514"/>
              <a:gd name="connsiteY44" fmla="*/ 1122016 h 1122016"/>
              <a:gd name="connsiteX45" fmla="*/ 0 w 8452514"/>
              <a:gd name="connsiteY45" fmla="*/ 1122016 h 1122016"/>
              <a:gd name="connsiteX46" fmla="*/ 29095 w 8452514"/>
              <a:gd name="connsiteY46" fmla="*/ 1104207 h 1122016"/>
              <a:gd name="connsiteX47" fmla="*/ 190847 w 8452514"/>
              <a:gd name="connsiteY47" fmla="*/ 1040583 h 1122016"/>
              <a:gd name="connsiteX48" fmla="*/ 259175 w 8452514"/>
              <a:gd name="connsiteY48" fmla="*/ 1032812 h 1122016"/>
              <a:gd name="connsiteX49" fmla="*/ 338173 w 8452514"/>
              <a:gd name="connsiteY49" fmla="*/ 994605 h 1122016"/>
              <a:gd name="connsiteX50" fmla="*/ 478721 w 8452514"/>
              <a:gd name="connsiteY50" fmla="*/ 983719 h 1122016"/>
              <a:gd name="connsiteX51" fmla="*/ 587681 w 8452514"/>
              <a:gd name="connsiteY51" fmla="*/ 917544 h 1122016"/>
              <a:gd name="connsiteX52" fmla="*/ 693168 w 8452514"/>
              <a:gd name="connsiteY52" fmla="*/ 903672 h 1122016"/>
              <a:gd name="connsiteX53" fmla="*/ 843764 w 8452514"/>
              <a:gd name="connsiteY53" fmla="*/ 843595 h 1122016"/>
              <a:gd name="connsiteX54" fmla="*/ 955276 w 8452514"/>
              <a:gd name="connsiteY54" fmla="*/ 808395 h 1122016"/>
              <a:gd name="connsiteX55" fmla="*/ 1043109 w 8452514"/>
              <a:gd name="connsiteY55" fmla="*/ 713209 h 1122016"/>
              <a:gd name="connsiteX56" fmla="*/ 1154027 w 8452514"/>
              <a:gd name="connsiteY56" fmla="*/ 681725 h 1122016"/>
              <a:gd name="connsiteX57" fmla="*/ 1196585 w 8452514"/>
              <a:gd name="connsiteY57" fmla="*/ 679340 h 1122016"/>
              <a:gd name="connsiteX58" fmla="*/ 1272350 w 8452514"/>
              <a:gd name="connsiteY58" fmla="*/ 682243 h 1122016"/>
              <a:gd name="connsiteX59" fmla="*/ 1373088 w 8452514"/>
              <a:gd name="connsiteY59" fmla="*/ 662319 h 1122016"/>
              <a:gd name="connsiteX60" fmla="*/ 1417982 w 8452514"/>
              <a:gd name="connsiteY60" fmla="*/ 675167 h 1122016"/>
              <a:gd name="connsiteX61" fmla="*/ 1473480 w 8452514"/>
              <a:gd name="connsiteY61" fmla="*/ 676093 h 1122016"/>
              <a:gd name="connsiteX62" fmla="*/ 1506656 w 8452514"/>
              <a:gd name="connsiteY62" fmla="*/ 676828 h 1122016"/>
              <a:gd name="connsiteX63" fmla="*/ 1596230 w 8452514"/>
              <a:gd name="connsiteY63" fmla="*/ 664992 h 1122016"/>
              <a:gd name="connsiteX64" fmla="*/ 1747790 w 8452514"/>
              <a:gd name="connsiteY64" fmla="*/ 611651 h 1122016"/>
              <a:gd name="connsiteX65" fmla="*/ 1793507 w 8452514"/>
              <a:gd name="connsiteY65" fmla="*/ 605163 h 1122016"/>
              <a:gd name="connsiteX66" fmla="*/ 1800606 w 8452514"/>
              <a:gd name="connsiteY66" fmla="*/ 608935 h 1122016"/>
              <a:gd name="connsiteX67" fmla="*/ 1861969 w 8452514"/>
              <a:gd name="connsiteY67" fmla="*/ 581576 h 1122016"/>
              <a:gd name="connsiteX68" fmla="*/ 1955692 w 8452514"/>
              <a:gd name="connsiteY68" fmla="*/ 578902 h 1122016"/>
              <a:gd name="connsiteX69" fmla="*/ 2027065 w 8452514"/>
              <a:gd name="connsiteY69" fmla="*/ 582876 h 1122016"/>
              <a:gd name="connsiteX70" fmla="*/ 2066803 w 8452514"/>
              <a:gd name="connsiteY70" fmla="*/ 582516 h 1122016"/>
              <a:gd name="connsiteX71" fmla="*/ 2096032 w 8452514"/>
              <a:gd name="connsiteY71" fmla="*/ 585125 h 1122016"/>
              <a:gd name="connsiteX72" fmla="*/ 2168733 w 8452514"/>
              <a:gd name="connsiteY72" fmla="*/ 576324 h 1122016"/>
              <a:gd name="connsiteX73" fmla="*/ 2288526 w 8452514"/>
              <a:gd name="connsiteY73" fmla="*/ 555279 h 1122016"/>
              <a:gd name="connsiteX74" fmla="*/ 2314114 w 8452514"/>
              <a:gd name="connsiteY74" fmla="*/ 552249 h 1122016"/>
              <a:gd name="connsiteX75" fmla="*/ 2336438 w 8452514"/>
              <a:gd name="connsiteY75" fmla="*/ 555404 h 1122016"/>
              <a:gd name="connsiteX76" fmla="*/ 2341906 w 8452514"/>
              <a:gd name="connsiteY76" fmla="*/ 561156 h 1122016"/>
              <a:gd name="connsiteX77" fmla="*/ 2356031 w 8452514"/>
              <a:gd name="connsiteY77" fmla="*/ 560413 h 1122016"/>
              <a:gd name="connsiteX78" fmla="*/ 2359859 w 8452514"/>
              <a:gd name="connsiteY78" fmla="*/ 561420 h 1122016"/>
              <a:gd name="connsiteX79" fmla="*/ 2381733 w 8452514"/>
              <a:gd name="connsiteY79" fmla="*/ 565985 h 1122016"/>
              <a:gd name="connsiteX80" fmla="*/ 2426712 w 8452514"/>
              <a:gd name="connsiteY80" fmla="*/ 545831 h 1122016"/>
              <a:gd name="connsiteX81" fmla="*/ 2483467 w 8452514"/>
              <a:gd name="connsiteY81" fmla="*/ 545633 h 1122016"/>
              <a:gd name="connsiteX82" fmla="*/ 2730488 w 8452514"/>
              <a:gd name="connsiteY82" fmla="*/ 524814 h 1122016"/>
              <a:gd name="connsiteX83" fmla="*/ 2818172 w 8452514"/>
              <a:gd name="connsiteY83" fmla="*/ 517453 h 1122016"/>
              <a:gd name="connsiteX84" fmla="*/ 2946749 w 8452514"/>
              <a:gd name="connsiteY84" fmla="*/ 462124 h 1122016"/>
              <a:gd name="connsiteX85" fmla="*/ 3107810 w 8452514"/>
              <a:gd name="connsiteY85" fmla="*/ 446574 h 1122016"/>
              <a:gd name="connsiteX86" fmla="*/ 3118560 w 8452514"/>
              <a:gd name="connsiteY86" fmla="*/ 435924 h 1122016"/>
              <a:gd name="connsiteX87" fmla="*/ 3132824 w 8452514"/>
              <a:gd name="connsiteY87" fmla="*/ 428967 h 1122016"/>
              <a:gd name="connsiteX88" fmla="*/ 3135215 w 8452514"/>
              <a:gd name="connsiteY88" fmla="*/ 429625 h 1122016"/>
              <a:gd name="connsiteX89" fmla="*/ 3153710 w 8452514"/>
              <a:gd name="connsiteY89" fmla="*/ 426021 h 1122016"/>
              <a:gd name="connsiteX90" fmla="*/ 3156473 w 8452514"/>
              <a:gd name="connsiteY90" fmla="*/ 422214 h 1122016"/>
              <a:gd name="connsiteX91" fmla="*/ 3168762 w 8452514"/>
              <a:gd name="connsiteY91" fmla="*/ 418797 h 1122016"/>
              <a:gd name="connsiteX92" fmla="*/ 3191879 w 8452514"/>
              <a:gd name="connsiteY92" fmla="*/ 409514 h 1122016"/>
              <a:gd name="connsiteX93" fmla="*/ 3197224 w 8452514"/>
              <a:gd name="connsiteY93" fmla="*/ 410168 h 1122016"/>
              <a:gd name="connsiteX94" fmla="*/ 3233678 w 8452514"/>
              <a:gd name="connsiteY94" fmla="*/ 399890 h 1122016"/>
              <a:gd name="connsiteX95" fmla="*/ 3234667 w 8452514"/>
              <a:gd name="connsiteY95" fmla="*/ 400883 h 1122016"/>
              <a:gd name="connsiteX96" fmla="*/ 3247057 w 8452514"/>
              <a:gd name="connsiteY96" fmla="*/ 402943 h 1122016"/>
              <a:gd name="connsiteX97" fmla="*/ 3269633 w 8452514"/>
              <a:gd name="connsiteY97" fmla="*/ 404292 h 1122016"/>
              <a:gd name="connsiteX98" fmla="*/ 3327677 w 8452514"/>
              <a:gd name="connsiteY98" fmla="*/ 421442 h 1122016"/>
              <a:gd name="connsiteX99" fmla="*/ 3365739 w 8452514"/>
              <a:gd name="connsiteY99" fmla="*/ 410853 h 1122016"/>
              <a:gd name="connsiteX100" fmla="*/ 3373681 w 8452514"/>
              <a:gd name="connsiteY100" fmla="*/ 409336 h 1122016"/>
              <a:gd name="connsiteX101" fmla="*/ 3373956 w 8452514"/>
              <a:gd name="connsiteY101" fmla="*/ 409560 h 1122016"/>
              <a:gd name="connsiteX102" fmla="*/ 3382564 w 8452514"/>
              <a:gd name="connsiteY102" fmla="*/ 408465 h 1122016"/>
              <a:gd name="connsiteX103" fmla="*/ 3388161 w 8452514"/>
              <a:gd name="connsiteY103" fmla="*/ 406571 h 1122016"/>
              <a:gd name="connsiteX104" fmla="*/ 3403567 w 8452514"/>
              <a:gd name="connsiteY104" fmla="*/ 403628 h 1122016"/>
              <a:gd name="connsiteX105" fmla="*/ 3409644 w 8452514"/>
              <a:gd name="connsiteY105" fmla="*/ 404301 h 1122016"/>
              <a:gd name="connsiteX106" fmla="*/ 3413172 w 8452514"/>
              <a:gd name="connsiteY106" fmla="*/ 406997 h 1122016"/>
              <a:gd name="connsiteX107" fmla="*/ 3414420 w 8452514"/>
              <a:gd name="connsiteY107" fmla="*/ 406385 h 1122016"/>
              <a:gd name="connsiteX108" fmla="*/ 3447142 w 8452514"/>
              <a:gd name="connsiteY108" fmla="*/ 409463 h 1122016"/>
              <a:gd name="connsiteX109" fmla="*/ 3516218 w 8452514"/>
              <a:gd name="connsiteY109" fmla="*/ 406684 h 1122016"/>
              <a:gd name="connsiteX110" fmla="*/ 3553990 w 8452514"/>
              <a:gd name="connsiteY110" fmla="*/ 401187 h 1122016"/>
              <a:gd name="connsiteX111" fmla="*/ 3659408 w 8452514"/>
              <a:gd name="connsiteY111" fmla="*/ 390399 h 1122016"/>
              <a:gd name="connsiteX112" fmla="*/ 3766707 w 8452514"/>
              <a:gd name="connsiteY112" fmla="*/ 382817 h 1122016"/>
              <a:gd name="connsiteX113" fmla="*/ 3828637 w 8452514"/>
              <a:gd name="connsiteY113" fmla="*/ 397240 h 1122016"/>
              <a:gd name="connsiteX114" fmla="*/ 3834801 w 8452514"/>
              <a:gd name="connsiteY114" fmla="*/ 396850 h 1122016"/>
              <a:gd name="connsiteX115" fmla="*/ 3848455 w 8452514"/>
              <a:gd name="connsiteY115" fmla="*/ 391402 h 1122016"/>
              <a:gd name="connsiteX116" fmla="*/ 3853068 w 8452514"/>
              <a:gd name="connsiteY116" fmla="*/ 388632 h 1122016"/>
              <a:gd name="connsiteX117" fmla="*/ 3860928 w 8452514"/>
              <a:gd name="connsiteY117" fmla="*/ 386115 h 1122016"/>
              <a:gd name="connsiteX118" fmla="*/ 3861288 w 8452514"/>
              <a:gd name="connsiteY118" fmla="*/ 386283 h 1122016"/>
              <a:gd name="connsiteX119" fmla="*/ 3868330 w 8452514"/>
              <a:gd name="connsiteY119" fmla="*/ 383474 h 1122016"/>
              <a:gd name="connsiteX120" fmla="*/ 3900661 w 8452514"/>
              <a:gd name="connsiteY120" fmla="*/ 366829 h 1122016"/>
              <a:gd name="connsiteX121" fmla="*/ 3964044 w 8452514"/>
              <a:gd name="connsiteY121" fmla="*/ 373399 h 1122016"/>
              <a:gd name="connsiteX122" fmla="*/ 3986447 w 8452514"/>
              <a:gd name="connsiteY122" fmla="*/ 370849 h 1122016"/>
              <a:gd name="connsiteX123" fmla="*/ 3999298 w 8452514"/>
              <a:gd name="connsiteY123" fmla="*/ 370714 h 1122016"/>
              <a:gd name="connsiteX124" fmla="*/ 4000673 w 8452514"/>
              <a:gd name="connsiteY124" fmla="*/ 371500 h 1122016"/>
              <a:gd name="connsiteX125" fmla="*/ 4031584 w 8452514"/>
              <a:gd name="connsiteY125" fmla="*/ 355427 h 1122016"/>
              <a:gd name="connsiteX126" fmla="*/ 4037028 w 8452514"/>
              <a:gd name="connsiteY126" fmla="*/ 355143 h 1122016"/>
              <a:gd name="connsiteX127" fmla="*/ 4195202 w 8452514"/>
              <a:gd name="connsiteY127" fmla="*/ 304641 h 1122016"/>
              <a:gd name="connsiteX128" fmla="*/ 4283222 w 8452514"/>
              <a:gd name="connsiteY128" fmla="*/ 305842 h 1122016"/>
              <a:gd name="connsiteX129" fmla="*/ 4352940 w 8452514"/>
              <a:gd name="connsiteY129" fmla="*/ 291189 h 1122016"/>
              <a:gd name="connsiteX130" fmla="*/ 4432055 w 8452514"/>
              <a:gd name="connsiteY130" fmla="*/ 268348 h 1122016"/>
              <a:gd name="connsiteX131" fmla="*/ 4530958 w 8452514"/>
              <a:gd name="connsiteY131" fmla="*/ 243206 h 1122016"/>
              <a:gd name="connsiteX132" fmla="*/ 4659004 w 8452514"/>
              <a:gd name="connsiteY132" fmla="*/ 220075 h 1122016"/>
              <a:gd name="connsiteX133" fmla="*/ 4762824 w 8452514"/>
              <a:gd name="connsiteY133" fmla="*/ 202126 h 1122016"/>
              <a:gd name="connsiteX134" fmla="*/ 4770993 w 8452514"/>
              <a:gd name="connsiteY134" fmla="*/ 203195 h 1122016"/>
              <a:gd name="connsiteX135" fmla="*/ 4791924 w 8452514"/>
              <a:gd name="connsiteY135" fmla="*/ 199751 h 1122016"/>
              <a:gd name="connsiteX136" fmla="*/ 4799568 w 8452514"/>
              <a:gd name="connsiteY136" fmla="*/ 197405 h 1122016"/>
              <a:gd name="connsiteX137" fmla="*/ 4811239 w 8452514"/>
              <a:gd name="connsiteY137" fmla="*/ 196207 h 1122016"/>
              <a:gd name="connsiteX138" fmla="*/ 4811598 w 8452514"/>
              <a:gd name="connsiteY138" fmla="*/ 196513 h 1122016"/>
              <a:gd name="connsiteX139" fmla="*/ 4822388 w 8452514"/>
              <a:gd name="connsiteY139" fmla="*/ 194737 h 1122016"/>
              <a:gd name="connsiteX140" fmla="*/ 4874260 w 8452514"/>
              <a:gd name="connsiteY140" fmla="*/ 181824 h 1122016"/>
              <a:gd name="connsiteX141" fmla="*/ 4951765 w 8452514"/>
              <a:gd name="connsiteY141" fmla="*/ 206263 h 1122016"/>
              <a:gd name="connsiteX142" fmla="*/ 4982166 w 8452514"/>
              <a:gd name="connsiteY142" fmla="*/ 208715 h 1122016"/>
              <a:gd name="connsiteX143" fmla="*/ 4998789 w 8452514"/>
              <a:gd name="connsiteY143" fmla="*/ 211810 h 1122016"/>
              <a:gd name="connsiteX144" fmla="*/ 5000070 w 8452514"/>
              <a:gd name="connsiteY144" fmla="*/ 213155 h 1122016"/>
              <a:gd name="connsiteX145" fmla="*/ 5049762 w 8452514"/>
              <a:gd name="connsiteY145" fmla="*/ 200608 h 1122016"/>
              <a:gd name="connsiteX146" fmla="*/ 5056942 w 8452514"/>
              <a:gd name="connsiteY146" fmla="*/ 201631 h 1122016"/>
              <a:gd name="connsiteX147" fmla="*/ 5088587 w 8452514"/>
              <a:gd name="connsiteY147" fmla="*/ 190012 h 1122016"/>
              <a:gd name="connsiteX148" fmla="*/ 5105332 w 8452514"/>
              <a:gd name="connsiteY148" fmla="*/ 185844 h 1122016"/>
              <a:gd name="connsiteX149" fmla="*/ 5109244 w 8452514"/>
              <a:gd name="connsiteY149" fmla="*/ 180881 h 1122016"/>
              <a:gd name="connsiteX150" fmla="*/ 5293942 w 8452514"/>
              <a:gd name="connsiteY150" fmla="*/ 169230 h 1122016"/>
              <a:gd name="connsiteX151" fmla="*/ 5440203 w 8452514"/>
              <a:gd name="connsiteY151" fmla="*/ 138544 h 1122016"/>
              <a:gd name="connsiteX152" fmla="*/ 5647062 w 8452514"/>
              <a:gd name="connsiteY152" fmla="*/ 118578 h 1122016"/>
              <a:gd name="connsiteX153" fmla="*/ 5812718 w 8452514"/>
              <a:gd name="connsiteY153" fmla="*/ 92233 h 1122016"/>
              <a:gd name="connsiteX154" fmla="*/ 6019477 w 8452514"/>
              <a:gd name="connsiteY154" fmla="*/ 42114 h 1122016"/>
              <a:gd name="connsiteX155" fmla="*/ 6096074 w 8452514"/>
              <a:gd name="connsiteY155" fmla="*/ 43522 h 1122016"/>
              <a:gd name="connsiteX156" fmla="*/ 6157746 w 8452514"/>
              <a:gd name="connsiteY156" fmla="*/ 18141 h 1122016"/>
              <a:gd name="connsiteX157" fmla="*/ 6187045 w 8452514"/>
              <a:gd name="connsiteY157" fmla="*/ 24835 h 1122016"/>
              <a:gd name="connsiteX158" fmla="*/ 6192159 w 8452514"/>
              <a:gd name="connsiteY158" fmla="*/ 26281 h 1122016"/>
              <a:gd name="connsiteX159" fmla="*/ 6211258 w 8452514"/>
              <a:gd name="connsiteY159" fmla="*/ 25713 h 1122016"/>
              <a:gd name="connsiteX160" fmla="*/ 6218358 w 8452514"/>
              <a:gd name="connsiteY160" fmla="*/ 33497 h 1122016"/>
              <a:gd name="connsiteX161" fmla="*/ 6248333 w 8452514"/>
              <a:gd name="connsiteY161" fmla="*/ 38336 h 1122016"/>
              <a:gd name="connsiteX162" fmla="*/ 6283010 w 8452514"/>
              <a:gd name="connsiteY162" fmla="*/ 35073 h 1122016"/>
              <a:gd name="connsiteX163" fmla="*/ 6445681 w 8452514"/>
              <a:gd name="connsiteY163" fmla="*/ 10713 h 1122016"/>
              <a:gd name="connsiteX164" fmla="*/ 6583533 w 8452514"/>
              <a:gd name="connsiteY164" fmla="*/ 5508 h 1122016"/>
              <a:gd name="connsiteX165" fmla="*/ 6637168 w 8452514"/>
              <a:gd name="connsiteY165" fmla="*/ 6203 h 112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8452514" h="1122016">
                <a:moveTo>
                  <a:pt x="6654912" y="0"/>
                </a:moveTo>
                <a:lnTo>
                  <a:pt x="6668194" y="5671"/>
                </a:lnTo>
                <a:cubicBezTo>
                  <a:pt x="6681790" y="11724"/>
                  <a:pt x="6692395" y="15696"/>
                  <a:pt x="6703031" y="11087"/>
                </a:cubicBezTo>
                <a:lnTo>
                  <a:pt x="6766081" y="34291"/>
                </a:lnTo>
                <a:cubicBezTo>
                  <a:pt x="6759198" y="46371"/>
                  <a:pt x="6796705" y="33436"/>
                  <a:pt x="6802760" y="44877"/>
                </a:cubicBezTo>
                <a:cubicBezTo>
                  <a:pt x="6806063" y="54209"/>
                  <a:pt x="6818210" y="52459"/>
                  <a:pt x="6827981" y="55269"/>
                </a:cubicBezTo>
                <a:cubicBezTo>
                  <a:pt x="6835842" y="64466"/>
                  <a:pt x="6883904" y="69854"/>
                  <a:pt x="6900076" y="67256"/>
                </a:cubicBezTo>
                <a:cubicBezTo>
                  <a:pt x="6944944" y="54222"/>
                  <a:pt x="6986894" y="90496"/>
                  <a:pt x="7022888" y="81079"/>
                </a:cubicBezTo>
                <a:cubicBezTo>
                  <a:pt x="7032650" y="81284"/>
                  <a:pt x="7040923" y="82889"/>
                  <a:pt x="7048222" y="85358"/>
                </a:cubicBezTo>
                <a:lnTo>
                  <a:pt x="7068261" y="101065"/>
                </a:lnTo>
                <a:lnTo>
                  <a:pt x="7081677" y="104270"/>
                </a:lnTo>
                <a:lnTo>
                  <a:pt x="7084571" y="106233"/>
                </a:lnTo>
                <a:cubicBezTo>
                  <a:pt x="7090079" y="110007"/>
                  <a:pt x="7095664" y="113566"/>
                  <a:pt x="7101842" y="116379"/>
                </a:cubicBezTo>
                <a:cubicBezTo>
                  <a:pt x="7114527" y="89833"/>
                  <a:pt x="7156480" y="135914"/>
                  <a:pt x="7155465" y="110464"/>
                </a:cubicBezTo>
                <a:cubicBezTo>
                  <a:pt x="7191616" y="121293"/>
                  <a:pt x="7181164" y="94229"/>
                  <a:pt x="7207658" y="125870"/>
                </a:cubicBezTo>
                <a:cubicBezTo>
                  <a:pt x="7279188" y="125769"/>
                  <a:pt x="7308720" y="184498"/>
                  <a:pt x="7377573" y="170332"/>
                </a:cubicBezTo>
                <a:cubicBezTo>
                  <a:pt x="7431634" y="181395"/>
                  <a:pt x="7489161" y="187485"/>
                  <a:pt x="7532026" y="192244"/>
                </a:cubicBezTo>
                <a:cubicBezTo>
                  <a:pt x="7609299" y="198446"/>
                  <a:pt x="7786953" y="206106"/>
                  <a:pt x="7841217" y="207538"/>
                </a:cubicBezTo>
                <a:cubicBezTo>
                  <a:pt x="7846231" y="204425"/>
                  <a:pt x="7851755" y="202284"/>
                  <a:pt x="7857607" y="200838"/>
                </a:cubicBezTo>
                <a:lnTo>
                  <a:pt x="7874959" y="198448"/>
                </a:lnTo>
                <a:lnTo>
                  <a:pt x="7876749" y="199701"/>
                </a:lnTo>
                <a:cubicBezTo>
                  <a:pt x="7885389" y="202863"/>
                  <a:pt x="7891276" y="202884"/>
                  <a:pt x="7895929" y="201515"/>
                </a:cubicBezTo>
                <a:lnTo>
                  <a:pt x="7900797" y="198823"/>
                </a:lnTo>
                <a:lnTo>
                  <a:pt x="7914166" y="199099"/>
                </a:lnTo>
                <a:lnTo>
                  <a:pt x="7941068" y="197034"/>
                </a:lnTo>
                <a:lnTo>
                  <a:pt x="7945571" y="199095"/>
                </a:lnTo>
                <a:lnTo>
                  <a:pt x="7985320" y="199790"/>
                </a:lnTo>
                <a:lnTo>
                  <a:pt x="7985616" y="200960"/>
                </a:lnTo>
                <a:cubicBezTo>
                  <a:pt x="7987189" y="203602"/>
                  <a:pt x="7990057" y="205581"/>
                  <a:pt x="7995720" y="206231"/>
                </a:cubicBezTo>
                <a:cubicBezTo>
                  <a:pt x="7983343" y="222251"/>
                  <a:pt x="7997810" y="213152"/>
                  <a:pt x="8015608" y="213654"/>
                </a:cubicBezTo>
                <a:cubicBezTo>
                  <a:pt x="8000355" y="238646"/>
                  <a:pt x="8053132" y="229787"/>
                  <a:pt x="8058349" y="245140"/>
                </a:cubicBezTo>
                <a:lnTo>
                  <a:pt x="8107979" y="246800"/>
                </a:lnTo>
                <a:cubicBezTo>
                  <a:pt x="8108017" y="246893"/>
                  <a:pt x="8108056" y="246985"/>
                  <a:pt x="8108093" y="247078"/>
                </a:cubicBezTo>
                <a:cubicBezTo>
                  <a:pt x="8109775" y="247811"/>
                  <a:pt x="8112438" y="248287"/>
                  <a:pt x="8116664" y="248449"/>
                </a:cubicBezTo>
                <a:lnTo>
                  <a:pt x="8122959" y="248269"/>
                </a:lnTo>
                <a:lnTo>
                  <a:pt x="8138896" y="249833"/>
                </a:lnTo>
                <a:lnTo>
                  <a:pt x="8144062" y="252112"/>
                </a:lnTo>
                <a:lnTo>
                  <a:pt x="8145647" y="255525"/>
                </a:lnTo>
                <a:lnTo>
                  <a:pt x="8147167" y="255312"/>
                </a:lnTo>
                <a:cubicBezTo>
                  <a:pt x="8159007" y="250835"/>
                  <a:pt x="8163340" y="243069"/>
                  <a:pt x="8175302" y="267089"/>
                </a:cubicBezTo>
                <a:cubicBezTo>
                  <a:pt x="8202031" y="260619"/>
                  <a:pt x="8205643" y="274876"/>
                  <a:pt x="8240382" y="283540"/>
                </a:cubicBezTo>
                <a:cubicBezTo>
                  <a:pt x="8256037" y="276420"/>
                  <a:pt x="8267552" y="280817"/>
                  <a:pt x="8278408" y="288929"/>
                </a:cubicBezTo>
                <a:cubicBezTo>
                  <a:pt x="8313147" y="288593"/>
                  <a:pt x="8343424" y="301587"/>
                  <a:pt x="8381742" y="308101"/>
                </a:cubicBezTo>
                <a:lnTo>
                  <a:pt x="8452514" y="320747"/>
                </a:lnTo>
                <a:lnTo>
                  <a:pt x="8452514" y="1122016"/>
                </a:lnTo>
                <a:lnTo>
                  <a:pt x="0" y="1122016"/>
                </a:lnTo>
                <a:lnTo>
                  <a:pt x="29095" y="1104207"/>
                </a:lnTo>
                <a:lnTo>
                  <a:pt x="190847" y="1040583"/>
                </a:lnTo>
                <a:cubicBezTo>
                  <a:pt x="216572" y="1038275"/>
                  <a:pt x="228001" y="1009199"/>
                  <a:pt x="259175" y="1032812"/>
                </a:cubicBezTo>
                <a:cubicBezTo>
                  <a:pt x="272925" y="1024743"/>
                  <a:pt x="330583" y="1018660"/>
                  <a:pt x="338173" y="994605"/>
                </a:cubicBezTo>
                <a:cubicBezTo>
                  <a:pt x="379945" y="999294"/>
                  <a:pt x="440996" y="973858"/>
                  <a:pt x="478721" y="983719"/>
                </a:cubicBezTo>
                <a:cubicBezTo>
                  <a:pt x="525376" y="965411"/>
                  <a:pt x="551939" y="930885"/>
                  <a:pt x="587681" y="917544"/>
                </a:cubicBezTo>
                <a:cubicBezTo>
                  <a:pt x="623421" y="904203"/>
                  <a:pt x="650488" y="915997"/>
                  <a:pt x="693168" y="903672"/>
                </a:cubicBezTo>
                <a:cubicBezTo>
                  <a:pt x="735849" y="891347"/>
                  <a:pt x="800079" y="858250"/>
                  <a:pt x="843764" y="843595"/>
                </a:cubicBezTo>
                <a:cubicBezTo>
                  <a:pt x="881354" y="837691"/>
                  <a:pt x="916698" y="834302"/>
                  <a:pt x="955276" y="808395"/>
                </a:cubicBezTo>
                <a:cubicBezTo>
                  <a:pt x="1001552" y="806858"/>
                  <a:pt x="1000312" y="728357"/>
                  <a:pt x="1043109" y="713209"/>
                </a:cubicBezTo>
                <a:cubicBezTo>
                  <a:pt x="1086436" y="711853"/>
                  <a:pt x="1117273" y="688988"/>
                  <a:pt x="1154027" y="681725"/>
                </a:cubicBezTo>
                <a:cubicBezTo>
                  <a:pt x="1168837" y="687399"/>
                  <a:pt x="1182845" y="689349"/>
                  <a:pt x="1196585" y="679340"/>
                </a:cubicBezTo>
                <a:cubicBezTo>
                  <a:pt x="1236978" y="680777"/>
                  <a:pt x="1246586" y="693838"/>
                  <a:pt x="1272350" y="682243"/>
                </a:cubicBezTo>
                <a:cubicBezTo>
                  <a:pt x="1301766" y="679407"/>
                  <a:pt x="1348816" y="663498"/>
                  <a:pt x="1373088" y="662319"/>
                </a:cubicBezTo>
                <a:cubicBezTo>
                  <a:pt x="1364634" y="677929"/>
                  <a:pt x="1418922" y="661245"/>
                  <a:pt x="1417982" y="675167"/>
                </a:cubicBezTo>
                <a:cubicBezTo>
                  <a:pt x="1441073" y="656219"/>
                  <a:pt x="1446423" y="681052"/>
                  <a:pt x="1473480" y="676093"/>
                </a:cubicBezTo>
                <a:cubicBezTo>
                  <a:pt x="1487065" y="669135"/>
                  <a:pt x="1496110" y="668240"/>
                  <a:pt x="1506656" y="676828"/>
                </a:cubicBezTo>
                <a:cubicBezTo>
                  <a:pt x="1569580" y="642830"/>
                  <a:pt x="1541006" y="676699"/>
                  <a:pt x="1596230" y="664992"/>
                </a:cubicBezTo>
                <a:cubicBezTo>
                  <a:pt x="1644300" y="652241"/>
                  <a:pt x="1697486" y="644935"/>
                  <a:pt x="1747790" y="611651"/>
                </a:cubicBezTo>
                <a:cubicBezTo>
                  <a:pt x="1757666" y="602026"/>
                  <a:pt x="1778133" y="599123"/>
                  <a:pt x="1793507" y="605163"/>
                </a:cubicBezTo>
                <a:cubicBezTo>
                  <a:pt x="1796153" y="606202"/>
                  <a:pt x="1798542" y="607474"/>
                  <a:pt x="1800606" y="608935"/>
                </a:cubicBezTo>
                <a:cubicBezTo>
                  <a:pt x="1831221" y="585179"/>
                  <a:pt x="1847281" y="597912"/>
                  <a:pt x="1861969" y="581576"/>
                </a:cubicBezTo>
                <a:cubicBezTo>
                  <a:pt x="1907503" y="575973"/>
                  <a:pt x="1942061" y="593204"/>
                  <a:pt x="1955692" y="578902"/>
                </a:cubicBezTo>
                <a:cubicBezTo>
                  <a:pt x="1978570" y="580394"/>
                  <a:pt x="2008360" y="598224"/>
                  <a:pt x="2027065" y="582876"/>
                </a:cubicBezTo>
                <a:cubicBezTo>
                  <a:pt x="2028231" y="595849"/>
                  <a:pt x="2054300" y="573683"/>
                  <a:pt x="2066803" y="582516"/>
                </a:cubicBezTo>
                <a:cubicBezTo>
                  <a:pt x="2075518" y="590172"/>
                  <a:pt x="2085457" y="585230"/>
                  <a:pt x="2096032" y="585125"/>
                </a:cubicBezTo>
                <a:cubicBezTo>
                  <a:pt x="2108800" y="591404"/>
                  <a:pt x="2155666" y="583149"/>
                  <a:pt x="2168733" y="576324"/>
                </a:cubicBezTo>
                <a:cubicBezTo>
                  <a:pt x="2201410" y="552043"/>
                  <a:pt x="2261673" y="573804"/>
                  <a:pt x="2288526" y="555279"/>
                </a:cubicBezTo>
                <a:cubicBezTo>
                  <a:pt x="2297500" y="552786"/>
                  <a:pt x="2305982" y="551988"/>
                  <a:pt x="2314114" y="552249"/>
                </a:cubicBezTo>
                <a:lnTo>
                  <a:pt x="2336438" y="555404"/>
                </a:lnTo>
                <a:lnTo>
                  <a:pt x="2341906" y="561156"/>
                </a:lnTo>
                <a:lnTo>
                  <a:pt x="2356031" y="560413"/>
                </a:lnTo>
                <a:lnTo>
                  <a:pt x="2359859" y="561420"/>
                </a:lnTo>
                <a:cubicBezTo>
                  <a:pt x="2367165" y="563368"/>
                  <a:pt x="2374410" y="565100"/>
                  <a:pt x="2381733" y="565985"/>
                </a:cubicBezTo>
                <a:cubicBezTo>
                  <a:pt x="2376957" y="538146"/>
                  <a:pt x="2443235" y="568902"/>
                  <a:pt x="2426712" y="545831"/>
                </a:cubicBezTo>
                <a:cubicBezTo>
                  <a:pt x="2466120" y="545839"/>
                  <a:pt x="2440055" y="523877"/>
                  <a:pt x="2483467" y="545633"/>
                </a:cubicBezTo>
                <a:lnTo>
                  <a:pt x="2730488" y="524814"/>
                </a:lnTo>
                <a:cubicBezTo>
                  <a:pt x="2700504" y="574841"/>
                  <a:pt x="2808904" y="482004"/>
                  <a:pt x="2818172" y="517453"/>
                </a:cubicBezTo>
                <a:cubicBezTo>
                  <a:pt x="2824816" y="485216"/>
                  <a:pt x="2903466" y="485910"/>
                  <a:pt x="2946749" y="462124"/>
                </a:cubicBezTo>
                <a:cubicBezTo>
                  <a:pt x="3004869" y="458173"/>
                  <a:pt x="3050052" y="433279"/>
                  <a:pt x="3107810" y="446574"/>
                </a:cubicBezTo>
                <a:cubicBezTo>
                  <a:pt x="3110447" y="442339"/>
                  <a:pt x="3114142" y="438859"/>
                  <a:pt x="3118560" y="435924"/>
                </a:cubicBezTo>
                <a:lnTo>
                  <a:pt x="3132824" y="428967"/>
                </a:lnTo>
                <a:lnTo>
                  <a:pt x="3135215" y="429625"/>
                </a:lnTo>
                <a:cubicBezTo>
                  <a:pt x="3144984" y="430153"/>
                  <a:pt x="3150332" y="428555"/>
                  <a:pt x="3153710" y="426021"/>
                </a:cubicBezTo>
                <a:lnTo>
                  <a:pt x="3156473" y="422214"/>
                </a:lnTo>
                <a:lnTo>
                  <a:pt x="3168762" y="418797"/>
                </a:lnTo>
                <a:lnTo>
                  <a:pt x="3191879" y="409514"/>
                </a:lnTo>
                <a:lnTo>
                  <a:pt x="3197224" y="410168"/>
                </a:lnTo>
                <a:lnTo>
                  <a:pt x="3233678" y="399890"/>
                </a:lnTo>
                <a:lnTo>
                  <a:pt x="3234667" y="400883"/>
                </a:lnTo>
                <a:cubicBezTo>
                  <a:pt x="3237710" y="402875"/>
                  <a:pt x="3241523" y="403903"/>
                  <a:pt x="3247057" y="402943"/>
                </a:cubicBezTo>
                <a:cubicBezTo>
                  <a:pt x="3245656" y="421040"/>
                  <a:pt x="3253194" y="408721"/>
                  <a:pt x="3269633" y="404292"/>
                </a:cubicBezTo>
                <a:cubicBezTo>
                  <a:pt x="3271128" y="431412"/>
                  <a:pt x="3313536" y="408789"/>
                  <a:pt x="3327677" y="421442"/>
                </a:cubicBezTo>
                <a:cubicBezTo>
                  <a:pt x="3339719" y="417578"/>
                  <a:pt x="3352481" y="413986"/>
                  <a:pt x="3365739" y="410853"/>
                </a:cubicBezTo>
                <a:lnTo>
                  <a:pt x="3373681" y="409336"/>
                </a:lnTo>
                <a:lnTo>
                  <a:pt x="3373956" y="409560"/>
                </a:lnTo>
                <a:cubicBezTo>
                  <a:pt x="3375930" y="409771"/>
                  <a:pt x="3378636" y="409476"/>
                  <a:pt x="3382564" y="408465"/>
                </a:cubicBezTo>
                <a:lnTo>
                  <a:pt x="3388161" y="406571"/>
                </a:lnTo>
                <a:lnTo>
                  <a:pt x="3403567" y="403628"/>
                </a:lnTo>
                <a:lnTo>
                  <a:pt x="3409644" y="404301"/>
                </a:lnTo>
                <a:lnTo>
                  <a:pt x="3413172" y="406997"/>
                </a:lnTo>
                <a:lnTo>
                  <a:pt x="3414420" y="406385"/>
                </a:lnTo>
                <a:cubicBezTo>
                  <a:pt x="3422407" y="399025"/>
                  <a:pt x="3421574" y="390709"/>
                  <a:pt x="3447142" y="409463"/>
                </a:cubicBezTo>
                <a:cubicBezTo>
                  <a:pt x="3467406" y="396187"/>
                  <a:pt x="3479418" y="408274"/>
                  <a:pt x="3516218" y="406684"/>
                </a:cubicBezTo>
                <a:cubicBezTo>
                  <a:pt x="3526044" y="395854"/>
                  <a:pt x="3539177" y="396724"/>
                  <a:pt x="3553990" y="401187"/>
                </a:cubicBezTo>
                <a:cubicBezTo>
                  <a:pt x="3585271" y="391337"/>
                  <a:pt x="3620682" y="394946"/>
                  <a:pt x="3659408" y="390399"/>
                </a:cubicBezTo>
                <a:cubicBezTo>
                  <a:pt x="3694121" y="372373"/>
                  <a:pt x="3725367" y="387759"/>
                  <a:pt x="3766707" y="382817"/>
                </a:cubicBezTo>
                <a:cubicBezTo>
                  <a:pt x="3791336" y="358091"/>
                  <a:pt x="3804132" y="393699"/>
                  <a:pt x="3828637" y="397240"/>
                </a:cubicBezTo>
                <a:lnTo>
                  <a:pt x="3834801" y="396850"/>
                </a:lnTo>
                <a:lnTo>
                  <a:pt x="3848455" y="391402"/>
                </a:lnTo>
                <a:lnTo>
                  <a:pt x="3853068" y="388632"/>
                </a:lnTo>
                <a:cubicBezTo>
                  <a:pt x="3856439" y="386992"/>
                  <a:pt x="3858931" y="386247"/>
                  <a:pt x="3860928" y="386115"/>
                </a:cubicBezTo>
                <a:lnTo>
                  <a:pt x="3861288" y="386283"/>
                </a:lnTo>
                <a:lnTo>
                  <a:pt x="3868330" y="383474"/>
                </a:lnTo>
                <a:cubicBezTo>
                  <a:pt x="3879825" y="378211"/>
                  <a:pt x="3890648" y="372588"/>
                  <a:pt x="3900661" y="366829"/>
                </a:cubicBezTo>
                <a:cubicBezTo>
                  <a:pt x="3919683" y="376562"/>
                  <a:pt x="3951136" y="347631"/>
                  <a:pt x="3964044" y="373399"/>
                </a:cubicBezTo>
                <a:cubicBezTo>
                  <a:pt x="3978068" y="366350"/>
                  <a:pt x="3980151" y="353244"/>
                  <a:pt x="3986447" y="370849"/>
                </a:cubicBezTo>
                <a:cubicBezTo>
                  <a:pt x="3991392" y="368984"/>
                  <a:pt x="3995514" y="369323"/>
                  <a:pt x="3999298" y="370714"/>
                </a:cubicBezTo>
                <a:lnTo>
                  <a:pt x="4000673" y="371500"/>
                </a:lnTo>
                <a:lnTo>
                  <a:pt x="4031584" y="355427"/>
                </a:lnTo>
                <a:lnTo>
                  <a:pt x="4037028" y="355143"/>
                </a:lnTo>
                <a:cubicBezTo>
                  <a:pt x="4089837" y="358512"/>
                  <a:pt x="4131595" y="335871"/>
                  <a:pt x="4195202" y="304641"/>
                </a:cubicBezTo>
                <a:cubicBezTo>
                  <a:pt x="4198234" y="301075"/>
                  <a:pt x="4282462" y="310356"/>
                  <a:pt x="4283222" y="305842"/>
                </a:cubicBezTo>
                <a:cubicBezTo>
                  <a:pt x="4325917" y="301489"/>
                  <a:pt x="4298042" y="297341"/>
                  <a:pt x="4352940" y="291189"/>
                </a:cubicBezTo>
                <a:cubicBezTo>
                  <a:pt x="4368816" y="282538"/>
                  <a:pt x="4434671" y="254731"/>
                  <a:pt x="4432055" y="268348"/>
                </a:cubicBezTo>
                <a:lnTo>
                  <a:pt x="4530958" y="243206"/>
                </a:lnTo>
                <a:lnTo>
                  <a:pt x="4659004" y="220075"/>
                </a:lnTo>
                <a:lnTo>
                  <a:pt x="4762824" y="202126"/>
                </a:lnTo>
                <a:lnTo>
                  <a:pt x="4770993" y="203195"/>
                </a:lnTo>
                <a:lnTo>
                  <a:pt x="4791924" y="199751"/>
                </a:lnTo>
                <a:lnTo>
                  <a:pt x="4799568" y="197405"/>
                </a:lnTo>
                <a:cubicBezTo>
                  <a:pt x="4804918" y="196180"/>
                  <a:pt x="4808585" y="195869"/>
                  <a:pt x="4811239" y="196207"/>
                </a:cubicBezTo>
                <a:lnTo>
                  <a:pt x="4811598" y="196513"/>
                </a:lnTo>
                <a:lnTo>
                  <a:pt x="4822388" y="194737"/>
                </a:lnTo>
                <a:cubicBezTo>
                  <a:pt x="4840430" y="190975"/>
                  <a:pt x="4857826" y="186590"/>
                  <a:pt x="4874260" y="181824"/>
                </a:cubicBezTo>
                <a:cubicBezTo>
                  <a:pt x="4892734" y="199009"/>
                  <a:pt x="4951054" y="170279"/>
                  <a:pt x="4951765" y="206263"/>
                </a:cubicBezTo>
                <a:cubicBezTo>
                  <a:pt x="4974164" y="200878"/>
                  <a:pt x="4984924" y="184772"/>
                  <a:pt x="4982166" y="208715"/>
                </a:cubicBezTo>
                <a:cubicBezTo>
                  <a:pt x="4989680" y="207606"/>
                  <a:pt x="4994776" y="209081"/>
                  <a:pt x="4998789" y="211810"/>
                </a:cubicBezTo>
                <a:lnTo>
                  <a:pt x="5000070" y="213155"/>
                </a:lnTo>
                <a:lnTo>
                  <a:pt x="5049762" y="200608"/>
                </a:lnTo>
                <a:lnTo>
                  <a:pt x="5056942" y="201631"/>
                </a:lnTo>
                <a:lnTo>
                  <a:pt x="5088587" y="190012"/>
                </a:lnTo>
                <a:lnTo>
                  <a:pt x="5105332" y="185844"/>
                </a:lnTo>
                <a:lnTo>
                  <a:pt x="5109244" y="180881"/>
                </a:lnTo>
                <a:lnTo>
                  <a:pt x="5293942" y="169230"/>
                </a:lnTo>
                <a:cubicBezTo>
                  <a:pt x="5300045" y="165474"/>
                  <a:pt x="5436439" y="144078"/>
                  <a:pt x="5440203" y="138544"/>
                </a:cubicBezTo>
                <a:lnTo>
                  <a:pt x="5647062" y="118578"/>
                </a:lnTo>
                <a:cubicBezTo>
                  <a:pt x="5672828" y="111633"/>
                  <a:pt x="5824487" y="75616"/>
                  <a:pt x="5812718" y="92233"/>
                </a:cubicBezTo>
                <a:cubicBezTo>
                  <a:pt x="5886756" y="51532"/>
                  <a:pt x="5931117" y="66359"/>
                  <a:pt x="6019477" y="42114"/>
                </a:cubicBezTo>
                <a:cubicBezTo>
                  <a:pt x="6077012" y="72224"/>
                  <a:pt x="6042897" y="42351"/>
                  <a:pt x="6096074" y="43522"/>
                </a:cubicBezTo>
                <a:cubicBezTo>
                  <a:pt x="6074890" y="12462"/>
                  <a:pt x="6162848" y="55174"/>
                  <a:pt x="6157746" y="18141"/>
                </a:cubicBezTo>
                <a:cubicBezTo>
                  <a:pt x="6167586" y="19528"/>
                  <a:pt x="6177278" y="22038"/>
                  <a:pt x="6187045" y="24835"/>
                </a:cubicBezTo>
                <a:lnTo>
                  <a:pt x="6192159" y="26281"/>
                </a:lnTo>
                <a:lnTo>
                  <a:pt x="6211258" y="25713"/>
                </a:lnTo>
                <a:lnTo>
                  <a:pt x="6218358" y="33497"/>
                </a:lnTo>
                <a:lnTo>
                  <a:pt x="6248333" y="38336"/>
                </a:lnTo>
                <a:cubicBezTo>
                  <a:pt x="6259294" y="38920"/>
                  <a:pt x="6270780" y="38112"/>
                  <a:pt x="6283010" y="35073"/>
                </a:cubicBezTo>
                <a:cubicBezTo>
                  <a:pt x="6320138" y="11314"/>
                  <a:pt x="6400413" y="41928"/>
                  <a:pt x="6445681" y="10713"/>
                </a:cubicBezTo>
                <a:cubicBezTo>
                  <a:pt x="6495768" y="5787"/>
                  <a:pt x="6551618" y="6260"/>
                  <a:pt x="6583533" y="5508"/>
                </a:cubicBezTo>
                <a:cubicBezTo>
                  <a:pt x="6599978" y="17585"/>
                  <a:pt x="6636222" y="-11024"/>
                  <a:pt x="6637168" y="620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50318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9C00E5-6B92-4E96-838C-6438728D4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DF33A-2D7B-DDB0-00A2-43D4220E7FF1}"/>
              </a:ext>
            </a:extLst>
          </p:cNvPr>
          <p:cNvSpPr>
            <a:spLocks noGrp="1"/>
          </p:cNvSpPr>
          <p:nvPr>
            <p:ph type="title"/>
          </p:nvPr>
        </p:nvSpPr>
        <p:spPr>
          <a:xfrm>
            <a:off x="1137036" y="3429000"/>
            <a:ext cx="4171085" cy="2359025"/>
          </a:xfrm>
        </p:spPr>
        <p:txBody>
          <a:bodyPr anchor="b">
            <a:normAutofit/>
          </a:bodyPr>
          <a:lstStyle/>
          <a:p>
            <a:r>
              <a:rPr lang="en-US">
                <a:solidFill>
                  <a:schemeClr val="tx1">
                    <a:lumMod val="85000"/>
                    <a:lumOff val="15000"/>
                  </a:schemeClr>
                </a:solidFill>
              </a:rPr>
              <a:t>Conclusion</a:t>
            </a:r>
          </a:p>
        </p:txBody>
      </p:sp>
      <p:sp>
        <p:nvSpPr>
          <p:cNvPr id="10" name="Freeform: Shape 9">
            <a:extLst>
              <a:ext uri="{FF2B5EF4-FFF2-40B4-BE49-F238E27FC236}">
                <a16:creationId xmlns:a16="http://schemas.microsoft.com/office/drawing/2014/main" id="{8D651FE1-7ACA-4744-A4BB-4CBF8F159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27077" cy="2755758"/>
          </a:xfrm>
          <a:custGeom>
            <a:avLst/>
            <a:gdLst>
              <a:gd name="connsiteX0" fmla="*/ 0 w 4727077"/>
              <a:gd name="connsiteY0" fmla="*/ 0 h 2755758"/>
              <a:gd name="connsiteX1" fmla="*/ 4727077 w 4727077"/>
              <a:gd name="connsiteY1" fmla="*/ 0 h 2755758"/>
              <a:gd name="connsiteX2" fmla="*/ 4690127 w 4727077"/>
              <a:gd name="connsiteY2" fmla="*/ 29332 h 2755758"/>
              <a:gd name="connsiteX3" fmla="*/ 4625568 w 4727077"/>
              <a:gd name="connsiteY3" fmla="*/ 81630 h 2755758"/>
              <a:gd name="connsiteX4" fmla="*/ 4546795 w 4727077"/>
              <a:gd name="connsiteY4" fmla="*/ 169050 h 2755758"/>
              <a:gd name="connsiteX5" fmla="*/ 4539098 w 4727077"/>
              <a:gd name="connsiteY5" fmla="*/ 177922 h 2755758"/>
              <a:gd name="connsiteX6" fmla="*/ 4440778 w 4727077"/>
              <a:gd name="connsiteY6" fmla="*/ 241795 h 2755758"/>
              <a:gd name="connsiteX7" fmla="*/ 4285384 w 4727077"/>
              <a:gd name="connsiteY7" fmla="*/ 338062 h 2755758"/>
              <a:gd name="connsiteX8" fmla="*/ 4226570 w 4727077"/>
              <a:gd name="connsiteY8" fmla="*/ 361109 h 2755758"/>
              <a:gd name="connsiteX9" fmla="*/ 4191879 w 4727077"/>
              <a:gd name="connsiteY9" fmla="*/ 412768 h 2755758"/>
              <a:gd name="connsiteX10" fmla="*/ 4169217 w 4727077"/>
              <a:gd name="connsiteY10" fmla="*/ 436018 h 2755758"/>
              <a:gd name="connsiteX11" fmla="*/ 4116433 w 4727077"/>
              <a:gd name="connsiteY11" fmla="*/ 483229 h 2755758"/>
              <a:gd name="connsiteX12" fmla="*/ 4083614 w 4727077"/>
              <a:gd name="connsiteY12" fmla="*/ 490895 h 2755758"/>
              <a:gd name="connsiteX13" fmla="*/ 4017446 w 4727077"/>
              <a:gd name="connsiteY13" fmla="*/ 538811 h 2755758"/>
              <a:gd name="connsiteX14" fmla="*/ 3886595 w 4727077"/>
              <a:gd name="connsiteY14" fmla="*/ 600173 h 2755758"/>
              <a:gd name="connsiteX15" fmla="*/ 3825905 w 4727077"/>
              <a:gd name="connsiteY15" fmla="*/ 677676 h 2755758"/>
              <a:gd name="connsiteX16" fmla="*/ 3737967 w 4727077"/>
              <a:gd name="connsiteY16" fmla="*/ 717338 h 2755758"/>
              <a:gd name="connsiteX17" fmla="*/ 3723398 w 4727077"/>
              <a:gd name="connsiteY17" fmla="*/ 731598 h 2755758"/>
              <a:gd name="connsiteX18" fmla="*/ 3676229 w 4727077"/>
              <a:gd name="connsiteY18" fmla="*/ 758991 h 2755758"/>
              <a:gd name="connsiteX19" fmla="*/ 3566978 w 4727077"/>
              <a:gd name="connsiteY19" fmla="*/ 821857 h 2755758"/>
              <a:gd name="connsiteX20" fmla="*/ 3568015 w 4727077"/>
              <a:gd name="connsiteY20" fmla="*/ 827306 h 2755758"/>
              <a:gd name="connsiteX21" fmla="*/ 3559544 w 4727077"/>
              <a:gd name="connsiteY21" fmla="*/ 833139 h 2755758"/>
              <a:gd name="connsiteX22" fmla="*/ 3558112 w 4727077"/>
              <a:gd name="connsiteY22" fmla="*/ 835356 h 2755758"/>
              <a:gd name="connsiteX23" fmla="*/ 3549077 w 4727077"/>
              <a:gd name="connsiteY23" fmla="*/ 847408 h 2755758"/>
              <a:gd name="connsiteX24" fmla="*/ 3509376 w 4727077"/>
              <a:gd name="connsiteY24" fmla="*/ 856590 h 2755758"/>
              <a:gd name="connsiteX25" fmla="*/ 3364357 w 4727077"/>
              <a:gd name="connsiteY25" fmla="*/ 937729 h 2755758"/>
              <a:gd name="connsiteX26" fmla="*/ 3183642 w 4727077"/>
              <a:gd name="connsiteY26" fmla="*/ 1046879 h 2755758"/>
              <a:gd name="connsiteX27" fmla="*/ 3055465 w 4727077"/>
              <a:gd name="connsiteY27" fmla="*/ 1104351 h 2755758"/>
              <a:gd name="connsiteX28" fmla="*/ 3041806 w 4727077"/>
              <a:gd name="connsiteY28" fmla="*/ 1103463 h 2755758"/>
              <a:gd name="connsiteX29" fmla="*/ 3028815 w 4727077"/>
              <a:gd name="connsiteY29" fmla="*/ 1106073 h 2755758"/>
              <a:gd name="connsiteX30" fmla="*/ 3027939 w 4727077"/>
              <a:gd name="connsiteY30" fmla="*/ 1107475 h 2755758"/>
              <a:gd name="connsiteX31" fmla="*/ 3014962 w 4727077"/>
              <a:gd name="connsiteY31" fmla="*/ 1113725 h 2755758"/>
              <a:gd name="connsiteX32" fmla="*/ 2981699 w 4727077"/>
              <a:gd name="connsiteY32" fmla="*/ 1121829 h 2755758"/>
              <a:gd name="connsiteX33" fmla="*/ 2979162 w 4727077"/>
              <a:gd name="connsiteY33" fmla="*/ 1124530 h 2755758"/>
              <a:gd name="connsiteX34" fmla="*/ 2951318 w 4727077"/>
              <a:gd name="connsiteY34" fmla="*/ 1135168 h 2755758"/>
              <a:gd name="connsiteX35" fmla="*/ 2945978 w 4727077"/>
              <a:gd name="connsiteY35" fmla="*/ 1142677 h 2755758"/>
              <a:gd name="connsiteX36" fmla="*/ 2887372 w 4727077"/>
              <a:gd name="connsiteY36" fmla="*/ 1166778 h 2755758"/>
              <a:gd name="connsiteX37" fmla="*/ 2847551 w 4727077"/>
              <a:gd name="connsiteY37" fmla="*/ 1201861 h 2755758"/>
              <a:gd name="connsiteX38" fmla="*/ 2794224 w 4727077"/>
              <a:gd name="connsiteY38" fmla="*/ 1210618 h 2755758"/>
              <a:gd name="connsiteX39" fmla="*/ 2738359 w 4727077"/>
              <a:gd name="connsiteY39" fmla="*/ 1334484 h 2755758"/>
              <a:gd name="connsiteX40" fmla="*/ 2566319 w 4727077"/>
              <a:gd name="connsiteY40" fmla="*/ 1458666 h 2755758"/>
              <a:gd name="connsiteX41" fmla="*/ 2357596 w 4727077"/>
              <a:gd name="connsiteY41" fmla="*/ 1665827 h 2755758"/>
              <a:gd name="connsiteX42" fmla="*/ 2238986 w 4727077"/>
              <a:gd name="connsiteY42" fmla="*/ 1748128 h 2755758"/>
              <a:gd name="connsiteX43" fmla="*/ 2168448 w 4727077"/>
              <a:gd name="connsiteY43" fmla="*/ 1845836 h 2755758"/>
              <a:gd name="connsiteX44" fmla="*/ 2090167 w 4727077"/>
              <a:gd name="connsiteY44" fmla="*/ 1879602 h 2755758"/>
              <a:gd name="connsiteX45" fmla="*/ 1995732 w 4727077"/>
              <a:gd name="connsiteY45" fmla="*/ 1946127 h 2755758"/>
              <a:gd name="connsiteX46" fmla="*/ 1651113 w 4727077"/>
              <a:gd name="connsiteY46" fmla="*/ 2189622 h 2755758"/>
              <a:gd name="connsiteX47" fmla="*/ 1545033 w 4727077"/>
              <a:gd name="connsiteY47" fmla="*/ 2226491 h 2755758"/>
              <a:gd name="connsiteX48" fmla="*/ 1386000 w 4727077"/>
              <a:gd name="connsiteY48" fmla="*/ 2332487 h 2755758"/>
              <a:gd name="connsiteX49" fmla="*/ 1320359 w 4727077"/>
              <a:gd name="connsiteY49" fmla="*/ 2375275 h 2755758"/>
              <a:gd name="connsiteX50" fmla="*/ 1155742 w 4727077"/>
              <a:gd name="connsiteY50" fmla="*/ 2452520 h 2755758"/>
              <a:gd name="connsiteX51" fmla="*/ 1055211 w 4727077"/>
              <a:gd name="connsiteY51" fmla="*/ 2568363 h 2755758"/>
              <a:gd name="connsiteX52" fmla="*/ 1041617 w 4727077"/>
              <a:gd name="connsiteY52" fmla="*/ 2566751 h 2755758"/>
              <a:gd name="connsiteX53" fmla="*/ 1028396 w 4727077"/>
              <a:gd name="connsiteY53" fmla="*/ 2568652 h 2755758"/>
              <a:gd name="connsiteX54" fmla="*/ 1009679 w 4727077"/>
              <a:gd name="connsiteY54" fmla="*/ 2574506 h 2755758"/>
              <a:gd name="connsiteX55" fmla="*/ 979920 w 4727077"/>
              <a:gd name="connsiteY55" fmla="*/ 2581809 h 2755758"/>
              <a:gd name="connsiteX56" fmla="*/ 948389 w 4727077"/>
              <a:gd name="connsiteY56" fmla="*/ 2593456 h 2755758"/>
              <a:gd name="connsiteX57" fmla="*/ 948465 w 4727077"/>
              <a:gd name="connsiteY57" fmla="*/ 2594417 h 2755758"/>
              <a:gd name="connsiteX58" fmla="*/ 942415 w 4727077"/>
              <a:gd name="connsiteY58" fmla="*/ 2600640 h 2755758"/>
              <a:gd name="connsiteX59" fmla="*/ 881836 w 4727077"/>
              <a:gd name="connsiteY59" fmla="*/ 2574055 h 2755758"/>
              <a:gd name="connsiteX60" fmla="*/ 838949 w 4727077"/>
              <a:gd name="connsiteY60" fmla="*/ 2602948 h 2755758"/>
              <a:gd name="connsiteX61" fmla="*/ 773767 w 4727077"/>
              <a:gd name="connsiteY61" fmla="*/ 2622417 h 2755758"/>
              <a:gd name="connsiteX62" fmla="*/ 742295 w 4727077"/>
              <a:gd name="connsiteY62" fmla="*/ 2620138 h 2755758"/>
              <a:gd name="connsiteX63" fmla="*/ 671670 w 4727077"/>
              <a:gd name="connsiteY63" fmla="*/ 2642741 h 2755758"/>
              <a:gd name="connsiteX64" fmla="*/ 534876 w 4727077"/>
              <a:gd name="connsiteY64" fmla="*/ 2670115 h 2755758"/>
              <a:gd name="connsiteX65" fmla="*/ 505799 w 4727077"/>
              <a:gd name="connsiteY65" fmla="*/ 2732676 h 2755758"/>
              <a:gd name="connsiteX66" fmla="*/ 483925 w 4727077"/>
              <a:gd name="connsiteY66" fmla="*/ 2728111 h 2755758"/>
              <a:gd name="connsiteX67" fmla="*/ 480097 w 4727077"/>
              <a:gd name="connsiteY67" fmla="*/ 2727104 h 2755758"/>
              <a:gd name="connsiteX68" fmla="*/ 465972 w 4727077"/>
              <a:gd name="connsiteY68" fmla="*/ 2727846 h 2755758"/>
              <a:gd name="connsiteX69" fmla="*/ 460504 w 4727077"/>
              <a:gd name="connsiteY69" fmla="*/ 2722094 h 2755758"/>
              <a:gd name="connsiteX70" fmla="*/ 438180 w 4727077"/>
              <a:gd name="connsiteY70" fmla="*/ 2718939 h 2755758"/>
              <a:gd name="connsiteX71" fmla="*/ 412592 w 4727077"/>
              <a:gd name="connsiteY71" fmla="*/ 2721969 h 2755758"/>
              <a:gd name="connsiteX72" fmla="*/ 292799 w 4727077"/>
              <a:gd name="connsiteY72" fmla="*/ 2743014 h 2755758"/>
              <a:gd name="connsiteX73" fmla="*/ 220098 w 4727077"/>
              <a:gd name="connsiteY73" fmla="*/ 2751815 h 2755758"/>
              <a:gd name="connsiteX74" fmla="*/ 190869 w 4727077"/>
              <a:gd name="connsiteY74" fmla="*/ 2749207 h 2755758"/>
              <a:gd name="connsiteX75" fmla="*/ 151131 w 4727077"/>
              <a:gd name="connsiteY75" fmla="*/ 2749566 h 2755758"/>
              <a:gd name="connsiteX76" fmla="*/ 79758 w 4727077"/>
              <a:gd name="connsiteY76" fmla="*/ 2745592 h 2755758"/>
              <a:gd name="connsiteX77" fmla="*/ 17972 w 4727077"/>
              <a:gd name="connsiteY77" fmla="*/ 2747496 h 2755758"/>
              <a:gd name="connsiteX78" fmla="*/ 0 w 4727077"/>
              <a:gd name="connsiteY78" fmla="*/ 2747929 h 27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727077" h="2755758">
                <a:moveTo>
                  <a:pt x="0" y="0"/>
                </a:moveTo>
                <a:lnTo>
                  <a:pt x="4727077" y="0"/>
                </a:lnTo>
                <a:lnTo>
                  <a:pt x="4690127" y="29332"/>
                </a:lnTo>
                <a:cubicBezTo>
                  <a:pt x="4665996" y="47844"/>
                  <a:pt x="4643919" y="64901"/>
                  <a:pt x="4625568" y="81630"/>
                </a:cubicBezTo>
                <a:cubicBezTo>
                  <a:pt x="4603444" y="89574"/>
                  <a:pt x="4561188" y="162167"/>
                  <a:pt x="4546795" y="169050"/>
                </a:cubicBezTo>
                <a:cubicBezTo>
                  <a:pt x="4549984" y="171416"/>
                  <a:pt x="4544320" y="177940"/>
                  <a:pt x="4539098" y="177922"/>
                </a:cubicBezTo>
                <a:cubicBezTo>
                  <a:pt x="4523876" y="193718"/>
                  <a:pt x="4476943" y="210209"/>
                  <a:pt x="4440778" y="241795"/>
                </a:cubicBezTo>
                <a:lnTo>
                  <a:pt x="4285384" y="338062"/>
                </a:lnTo>
                <a:cubicBezTo>
                  <a:pt x="4263098" y="355245"/>
                  <a:pt x="4242154" y="348658"/>
                  <a:pt x="4226570" y="361109"/>
                </a:cubicBezTo>
                <a:cubicBezTo>
                  <a:pt x="4229622" y="388956"/>
                  <a:pt x="4209158" y="402330"/>
                  <a:pt x="4191879" y="412768"/>
                </a:cubicBezTo>
                <a:cubicBezTo>
                  <a:pt x="4176558" y="420081"/>
                  <a:pt x="4181792" y="424275"/>
                  <a:pt x="4169217" y="436018"/>
                </a:cubicBezTo>
                <a:cubicBezTo>
                  <a:pt x="4156643" y="447761"/>
                  <a:pt x="4131924" y="469186"/>
                  <a:pt x="4116433" y="483229"/>
                </a:cubicBezTo>
                <a:cubicBezTo>
                  <a:pt x="4103820" y="485541"/>
                  <a:pt x="4083404" y="481710"/>
                  <a:pt x="4083614" y="490895"/>
                </a:cubicBezTo>
                <a:cubicBezTo>
                  <a:pt x="4023928" y="500671"/>
                  <a:pt x="4056864" y="520653"/>
                  <a:pt x="4017446" y="538811"/>
                </a:cubicBezTo>
                <a:cubicBezTo>
                  <a:pt x="3982026" y="553573"/>
                  <a:pt x="3918518" y="577029"/>
                  <a:pt x="3886595" y="600173"/>
                </a:cubicBezTo>
                <a:cubicBezTo>
                  <a:pt x="3854671" y="623317"/>
                  <a:pt x="3854214" y="659594"/>
                  <a:pt x="3825905" y="677676"/>
                </a:cubicBezTo>
                <a:cubicBezTo>
                  <a:pt x="3806820" y="692806"/>
                  <a:pt x="3750377" y="706481"/>
                  <a:pt x="3737967" y="717338"/>
                </a:cubicBezTo>
                <a:cubicBezTo>
                  <a:pt x="3738541" y="725220"/>
                  <a:pt x="3729419" y="726993"/>
                  <a:pt x="3723398" y="731598"/>
                </a:cubicBezTo>
                <a:cubicBezTo>
                  <a:pt x="3720706" y="740542"/>
                  <a:pt x="3688455" y="756838"/>
                  <a:pt x="3676229" y="758991"/>
                </a:cubicBezTo>
                <a:lnTo>
                  <a:pt x="3566978" y="821857"/>
                </a:lnTo>
                <a:lnTo>
                  <a:pt x="3568015" y="827306"/>
                </a:lnTo>
                <a:lnTo>
                  <a:pt x="3559544" y="833139"/>
                </a:lnTo>
                <a:lnTo>
                  <a:pt x="3558112" y="835356"/>
                </a:lnTo>
                <a:cubicBezTo>
                  <a:pt x="3555397" y="839607"/>
                  <a:pt x="3552565" y="843716"/>
                  <a:pt x="3549077" y="847408"/>
                </a:cubicBezTo>
                <a:cubicBezTo>
                  <a:pt x="3531859" y="830601"/>
                  <a:pt x="3516583" y="876056"/>
                  <a:pt x="3509376" y="856590"/>
                </a:cubicBezTo>
                <a:cubicBezTo>
                  <a:pt x="3478589" y="871643"/>
                  <a:pt x="3423063" y="906898"/>
                  <a:pt x="3364357" y="937729"/>
                </a:cubicBezTo>
                <a:cubicBezTo>
                  <a:pt x="3310993" y="964409"/>
                  <a:pt x="3235125" y="1019109"/>
                  <a:pt x="3183642" y="1046879"/>
                </a:cubicBezTo>
                <a:cubicBezTo>
                  <a:pt x="3148140" y="1070408"/>
                  <a:pt x="3078435" y="1071870"/>
                  <a:pt x="3055465" y="1104351"/>
                </a:cubicBezTo>
                <a:cubicBezTo>
                  <a:pt x="3050955" y="1103276"/>
                  <a:pt x="3046390" y="1103066"/>
                  <a:pt x="3041806" y="1103463"/>
                </a:cubicBezTo>
                <a:lnTo>
                  <a:pt x="3028815" y="1106073"/>
                </a:lnTo>
                <a:lnTo>
                  <a:pt x="3027939" y="1107475"/>
                </a:lnTo>
                <a:cubicBezTo>
                  <a:pt x="3022824" y="1112061"/>
                  <a:pt x="3018673" y="1113574"/>
                  <a:pt x="3014962" y="1113725"/>
                </a:cubicBezTo>
                <a:lnTo>
                  <a:pt x="2981699" y="1121829"/>
                </a:lnTo>
                <a:lnTo>
                  <a:pt x="2979162" y="1124530"/>
                </a:lnTo>
                <a:lnTo>
                  <a:pt x="2951318" y="1135168"/>
                </a:lnTo>
                <a:cubicBezTo>
                  <a:pt x="2945788" y="1138193"/>
                  <a:pt x="2948823" y="1139648"/>
                  <a:pt x="2945978" y="1142677"/>
                </a:cubicBezTo>
                <a:cubicBezTo>
                  <a:pt x="2939738" y="1151480"/>
                  <a:pt x="2903777" y="1156913"/>
                  <a:pt x="2887372" y="1166778"/>
                </a:cubicBezTo>
                <a:cubicBezTo>
                  <a:pt x="2870967" y="1176643"/>
                  <a:pt x="2863076" y="1194555"/>
                  <a:pt x="2847551" y="1201861"/>
                </a:cubicBezTo>
                <a:cubicBezTo>
                  <a:pt x="2832026" y="1209169"/>
                  <a:pt x="2810794" y="1206120"/>
                  <a:pt x="2794224" y="1210618"/>
                </a:cubicBezTo>
                <a:lnTo>
                  <a:pt x="2738359" y="1334484"/>
                </a:lnTo>
                <a:cubicBezTo>
                  <a:pt x="2630048" y="1393419"/>
                  <a:pt x="2616321" y="1394429"/>
                  <a:pt x="2566319" y="1458666"/>
                </a:cubicBezTo>
                <a:cubicBezTo>
                  <a:pt x="2495929" y="1531495"/>
                  <a:pt x="2412152" y="1598987"/>
                  <a:pt x="2357596" y="1665827"/>
                </a:cubicBezTo>
                <a:lnTo>
                  <a:pt x="2238986" y="1748128"/>
                </a:lnTo>
                <a:cubicBezTo>
                  <a:pt x="2218934" y="1768868"/>
                  <a:pt x="2196056" y="1822054"/>
                  <a:pt x="2168448" y="1845836"/>
                </a:cubicBezTo>
                <a:lnTo>
                  <a:pt x="2090167" y="1879602"/>
                </a:lnTo>
                <a:cubicBezTo>
                  <a:pt x="2044141" y="1939678"/>
                  <a:pt x="2068908" y="1894457"/>
                  <a:pt x="1995732" y="1946127"/>
                </a:cubicBezTo>
                <a:lnTo>
                  <a:pt x="1651113" y="2189622"/>
                </a:lnTo>
                <a:lnTo>
                  <a:pt x="1545033" y="2226491"/>
                </a:lnTo>
                <a:cubicBezTo>
                  <a:pt x="1521399" y="2242589"/>
                  <a:pt x="1397440" y="2302496"/>
                  <a:pt x="1386000" y="2332487"/>
                </a:cubicBezTo>
                <a:cubicBezTo>
                  <a:pt x="1333905" y="2347818"/>
                  <a:pt x="1373996" y="2371317"/>
                  <a:pt x="1320359" y="2375275"/>
                </a:cubicBezTo>
                <a:cubicBezTo>
                  <a:pt x="1264706" y="2398965"/>
                  <a:pt x="1203606" y="2430132"/>
                  <a:pt x="1155742" y="2452520"/>
                </a:cubicBezTo>
                <a:cubicBezTo>
                  <a:pt x="1118231" y="2474029"/>
                  <a:pt x="1080938" y="2537279"/>
                  <a:pt x="1055211" y="2568363"/>
                </a:cubicBezTo>
                <a:cubicBezTo>
                  <a:pt x="1050788" y="2567053"/>
                  <a:pt x="1046237" y="2566599"/>
                  <a:pt x="1041617" y="2566751"/>
                </a:cubicBezTo>
                <a:lnTo>
                  <a:pt x="1028396" y="2568652"/>
                </a:lnTo>
                <a:lnTo>
                  <a:pt x="1009679" y="2574506"/>
                </a:lnTo>
                <a:lnTo>
                  <a:pt x="979920" y="2581809"/>
                </a:lnTo>
                <a:lnTo>
                  <a:pt x="948389" y="2593456"/>
                </a:lnTo>
                <a:lnTo>
                  <a:pt x="948465" y="2594417"/>
                </a:lnTo>
                <a:cubicBezTo>
                  <a:pt x="947975" y="2596783"/>
                  <a:pt x="946379" y="2598920"/>
                  <a:pt x="942415" y="2600640"/>
                </a:cubicBezTo>
                <a:cubicBezTo>
                  <a:pt x="930427" y="2610498"/>
                  <a:pt x="893779" y="2564835"/>
                  <a:pt x="881836" y="2574055"/>
                </a:cubicBezTo>
                <a:lnTo>
                  <a:pt x="838949" y="2602948"/>
                </a:lnTo>
                <a:cubicBezTo>
                  <a:pt x="821821" y="2597756"/>
                  <a:pt x="795178" y="2628387"/>
                  <a:pt x="773767" y="2622417"/>
                </a:cubicBezTo>
                <a:cubicBezTo>
                  <a:pt x="763236" y="2622814"/>
                  <a:pt x="747595" y="2615342"/>
                  <a:pt x="742295" y="2620138"/>
                </a:cubicBezTo>
                <a:lnTo>
                  <a:pt x="671670" y="2642741"/>
                </a:lnTo>
                <a:lnTo>
                  <a:pt x="534876" y="2670115"/>
                </a:lnTo>
                <a:cubicBezTo>
                  <a:pt x="551399" y="2693186"/>
                  <a:pt x="501023" y="2704837"/>
                  <a:pt x="505799" y="2732676"/>
                </a:cubicBezTo>
                <a:cubicBezTo>
                  <a:pt x="498476" y="2731791"/>
                  <a:pt x="491231" y="2730058"/>
                  <a:pt x="483925" y="2728111"/>
                </a:cubicBezTo>
                <a:lnTo>
                  <a:pt x="480097" y="2727104"/>
                </a:lnTo>
                <a:lnTo>
                  <a:pt x="465972" y="2727846"/>
                </a:lnTo>
                <a:cubicBezTo>
                  <a:pt x="464149" y="2725929"/>
                  <a:pt x="462327" y="2724011"/>
                  <a:pt x="460504" y="2722094"/>
                </a:cubicBezTo>
                <a:lnTo>
                  <a:pt x="438180" y="2718939"/>
                </a:lnTo>
                <a:cubicBezTo>
                  <a:pt x="430049" y="2718679"/>
                  <a:pt x="421566" y="2719476"/>
                  <a:pt x="412592" y="2721969"/>
                </a:cubicBezTo>
                <a:cubicBezTo>
                  <a:pt x="385739" y="2740494"/>
                  <a:pt x="325476" y="2718733"/>
                  <a:pt x="292799" y="2743014"/>
                </a:cubicBezTo>
                <a:cubicBezTo>
                  <a:pt x="279732" y="2749840"/>
                  <a:pt x="232866" y="2758094"/>
                  <a:pt x="220098" y="2751815"/>
                </a:cubicBezTo>
                <a:cubicBezTo>
                  <a:pt x="209523" y="2751921"/>
                  <a:pt x="199584" y="2756862"/>
                  <a:pt x="190869" y="2749207"/>
                </a:cubicBezTo>
                <a:cubicBezTo>
                  <a:pt x="178366" y="2740373"/>
                  <a:pt x="152297" y="2762540"/>
                  <a:pt x="151131" y="2749566"/>
                </a:cubicBezTo>
                <a:cubicBezTo>
                  <a:pt x="132426" y="2764915"/>
                  <a:pt x="102636" y="2747084"/>
                  <a:pt x="79758" y="2745592"/>
                </a:cubicBezTo>
                <a:cubicBezTo>
                  <a:pt x="69535" y="2756319"/>
                  <a:pt x="47540" y="2749308"/>
                  <a:pt x="17972" y="2747496"/>
                </a:cubicBezTo>
                <a:lnTo>
                  <a:pt x="0" y="274792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57F2526-EEF3-481B-2445-25EFFC7FE976}"/>
              </a:ext>
            </a:extLst>
          </p:cNvPr>
          <p:cNvSpPr>
            <a:spLocks noGrp="1"/>
          </p:cNvSpPr>
          <p:nvPr>
            <p:ph idx="1"/>
          </p:nvPr>
        </p:nvSpPr>
        <p:spPr>
          <a:xfrm>
            <a:off x="6095999" y="896469"/>
            <a:ext cx="5043577" cy="4687697"/>
          </a:xfrm>
        </p:spPr>
        <p:txBody>
          <a:bodyPr>
            <a:normAutofit/>
          </a:bodyPr>
          <a:lstStyle/>
          <a:p>
            <a:pPr marL="0" indent="0">
              <a:buNone/>
            </a:pPr>
            <a:r>
              <a:rPr lang="en-ZA" sz="2000">
                <a:solidFill>
                  <a:schemeClr val="tx1">
                    <a:lumMod val="85000"/>
                    <a:lumOff val="15000"/>
                  </a:schemeClr>
                </a:solidFill>
              </a:rPr>
              <a:t>The aim of the project was to use machine learning clustering algorithms that will be selected and trained to perform automated processing on the given stress-strain dataset. </a:t>
            </a:r>
          </a:p>
          <a:p>
            <a:pPr marL="0" indent="0">
              <a:buNone/>
            </a:pPr>
            <a:endParaRPr lang="en-US" sz="2000">
              <a:solidFill>
                <a:schemeClr val="tx1">
                  <a:lumMod val="85000"/>
                  <a:lumOff val="15000"/>
                </a:schemeClr>
              </a:solidFill>
            </a:endParaRPr>
          </a:p>
          <a:p>
            <a:pPr marL="0" indent="0">
              <a:buNone/>
            </a:pPr>
            <a:r>
              <a:rPr lang="en-US" sz="2000">
                <a:solidFill>
                  <a:schemeClr val="tx1">
                    <a:lumMod val="85000"/>
                    <a:lumOff val="15000"/>
                  </a:schemeClr>
                </a:solidFill>
              </a:rPr>
              <a:t>The following flow diagram shows how the project aims and objectives were achieved.</a:t>
            </a:r>
          </a:p>
          <a:p>
            <a:pPr marL="0" indent="0">
              <a:buNone/>
            </a:pPr>
            <a:endParaRPr lang="en-US" sz="2000">
              <a:solidFill>
                <a:schemeClr val="tx1">
                  <a:lumMod val="85000"/>
                  <a:lumOff val="15000"/>
                </a:schemeClr>
              </a:solidFill>
            </a:endParaRPr>
          </a:p>
        </p:txBody>
      </p:sp>
      <p:sp>
        <p:nvSpPr>
          <p:cNvPr id="12" name="Freeform: Shape 11">
            <a:extLst>
              <a:ext uri="{FF2B5EF4-FFF2-40B4-BE49-F238E27FC236}">
                <a16:creationId xmlns:a16="http://schemas.microsoft.com/office/drawing/2014/main" id="{79CCFC00-0A22-43D7-A1D0-4DF0B12D8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9486" y="5924550"/>
            <a:ext cx="8452514" cy="933450"/>
          </a:xfrm>
          <a:custGeom>
            <a:avLst/>
            <a:gdLst>
              <a:gd name="connsiteX0" fmla="*/ 6654912 w 8452514"/>
              <a:gd name="connsiteY0" fmla="*/ 0 h 1122016"/>
              <a:gd name="connsiteX1" fmla="*/ 6668194 w 8452514"/>
              <a:gd name="connsiteY1" fmla="*/ 5671 h 1122016"/>
              <a:gd name="connsiteX2" fmla="*/ 6703031 w 8452514"/>
              <a:gd name="connsiteY2" fmla="*/ 11087 h 1122016"/>
              <a:gd name="connsiteX3" fmla="*/ 6766081 w 8452514"/>
              <a:gd name="connsiteY3" fmla="*/ 34291 h 1122016"/>
              <a:gd name="connsiteX4" fmla="*/ 6802760 w 8452514"/>
              <a:gd name="connsiteY4" fmla="*/ 44877 h 1122016"/>
              <a:gd name="connsiteX5" fmla="*/ 6827981 w 8452514"/>
              <a:gd name="connsiteY5" fmla="*/ 55269 h 1122016"/>
              <a:gd name="connsiteX6" fmla="*/ 6900076 w 8452514"/>
              <a:gd name="connsiteY6" fmla="*/ 67256 h 1122016"/>
              <a:gd name="connsiteX7" fmla="*/ 7022888 w 8452514"/>
              <a:gd name="connsiteY7" fmla="*/ 81079 h 1122016"/>
              <a:gd name="connsiteX8" fmla="*/ 7048222 w 8452514"/>
              <a:gd name="connsiteY8" fmla="*/ 85358 h 1122016"/>
              <a:gd name="connsiteX9" fmla="*/ 7068261 w 8452514"/>
              <a:gd name="connsiteY9" fmla="*/ 101065 h 1122016"/>
              <a:gd name="connsiteX10" fmla="*/ 7081677 w 8452514"/>
              <a:gd name="connsiteY10" fmla="*/ 104270 h 1122016"/>
              <a:gd name="connsiteX11" fmla="*/ 7084571 w 8452514"/>
              <a:gd name="connsiteY11" fmla="*/ 106233 h 1122016"/>
              <a:gd name="connsiteX12" fmla="*/ 7101842 w 8452514"/>
              <a:gd name="connsiteY12" fmla="*/ 116379 h 1122016"/>
              <a:gd name="connsiteX13" fmla="*/ 7155465 w 8452514"/>
              <a:gd name="connsiteY13" fmla="*/ 110464 h 1122016"/>
              <a:gd name="connsiteX14" fmla="*/ 7207658 w 8452514"/>
              <a:gd name="connsiteY14" fmla="*/ 125870 h 1122016"/>
              <a:gd name="connsiteX15" fmla="*/ 7377573 w 8452514"/>
              <a:gd name="connsiteY15" fmla="*/ 170332 h 1122016"/>
              <a:gd name="connsiteX16" fmla="*/ 7532026 w 8452514"/>
              <a:gd name="connsiteY16" fmla="*/ 192244 h 1122016"/>
              <a:gd name="connsiteX17" fmla="*/ 7841217 w 8452514"/>
              <a:gd name="connsiteY17" fmla="*/ 207538 h 1122016"/>
              <a:gd name="connsiteX18" fmla="*/ 7857607 w 8452514"/>
              <a:gd name="connsiteY18" fmla="*/ 200838 h 1122016"/>
              <a:gd name="connsiteX19" fmla="*/ 7874959 w 8452514"/>
              <a:gd name="connsiteY19" fmla="*/ 198448 h 1122016"/>
              <a:gd name="connsiteX20" fmla="*/ 7876749 w 8452514"/>
              <a:gd name="connsiteY20" fmla="*/ 199701 h 1122016"/>
              <a:gd name="connsiteX21" fmla="*/ 7895929 w 8452514"/>
              <a:gd name="connsiteY21" fmla="*/ 201515 h 1122016"/>
              <a:gd name="connsiteX22" fmla="*/ 7900797 w 8452514"/>
              <a:gd name="connsiteY22" fmla="*/ 198823 h 1122016"/>
              <a:gd name="connsiteX23" fmla="*/ 7914166 w 8452514"/>
              <a:gd name="connsiteY23" fmla="*/ 199099 h 1122016"/>
              <a:gd name="connsiteX24" fmla="*/ 7941068 w 8452514"/>
              <a:gd name="connsiteY24" fmla="*/ 197034 h 1122016"/>
              <a:gd name="connsiteX25" fmla="*/ 7945571 w 8452514"/>
              <a:gd name="connsiteY25" fmla="*/ 199095 h 1122016"/>
              <a:gd name="connsiteX26" fmla="*/ 7985320 w 8452514"/>
              <a:gd name="connsiteY26" fmla="*/ 199790 h 1122016"/>
              <a:gd name="connsiteX27" fmla="*/ 7985616 w 8452514"/>
              <a:gd name="connsiteY27" fmla="*/ 200960 h 1122016"/>
              <a:gd name="connsiteX28" fmla="*/ 7995720 w 8452514"/>
              <a:gd name="connsiteY28" fmla="*/ 206231 h 1122016"/>
              <a:gd name="connsiteX29" fmla="*/ 8015608 w 8452514"/>
              <a:gd name="connsiteY29" fmla="*/ 213654 h 1122016"/>
              <a:gd name="connsiteX30" fmla="*/ 8058349 w 8452514"/>
              <a:gd name="connsiteY30" fmla="*/ 245140 h 1122016"/>
              <a:gd name="connsiteX31" fmla="*/ 8107979 w 8452514"/>
              <a:gd name="connsiteY31" fmla="*/ 246800 h 1122016"/>
              <a:gd name="connsiteX32" fmla="*/ 8108093 w 8452514"/>
              <a:gd name="connsiteY32" fmla="*/ 247078 h 1122016"/>
              <a:gd name="connsiteX33" fmla="*/ 8116664 w 8452514"/>
              <a:gd name="connsiteY33" fmla="*/ 248449 h 1122016"/>
              <a:gd name="connsiteX34" fmla="*/ 8122959 w 8452514"/>
              <a:gd name="connsiteY34" fmla="*/ 248269 h 1122016"/>
              <a:gd name="connsiteX35" fmla="*/ 8138896 w 8452514"/>
              <a:gd name="connsiteY35" fmla="*/ 249833 h 1122016"/>
              <a:gd name="connsiteX36" fmla="*/ 8144062 w 8452514"/>
              <a:gd name="connsiteY36" fmla="*/ 252112 h 1122016"/>
              <a:gd name="connsiteX37" fmla="*/ 8145647 w 8452514"/>
              <a:gd name="connsiteY37" fmla="*/ 255525 h 1122016"/>
              <a:gd name="connsiteX38" fmla="*/ 8147167 w 8452514"/>
              <a:gd name="connsiteY38" fmla="*/ 255312 h 1122016"/>
              <a:gd name="connsiteX39" fmla="*/ 8175302 w 8452514"/>
              <a:gd name="connsiteY39" fmla="*/ 267089 h 1122016"/>
              <a:gd name="connsiteX40" fmla="*/ 8240382 w 8452514"/>
              <a:gd name="connsiteY40" fmla="*/ 283540 h 1122016"/>
              <a:gd name="connsiteX41" fmla="*/ 8278408 w 8452514"/>
              <a:gd name="connsiteY41" fmla="*/ 288929 h 1122016"/>
              <a:gd name="connsiteX42" fmla="*/ 8381742 w 8452514"/>
              <a:gd name="connsiteY42" fmla="*/ 308101 h 1122016"/>
              <a:gd name="connsiteX43" fmla="*/ 8452514 w 8452514"/>
              <a:gd name="connsiteY43" fmla="*/ 320747 h 1122016"/>
              <a:gd name="connsiteX44" fmla="*/ 8452514 w 8452514"/>
              <a:gd name="connsiteY44" fmla="*/ 1122016 h 1122016"/>
              <a:gd name="connsiteX45" fmla="*/ 0 w 8452514"/>
              <a:gd name="connsiteY45" fmla="*/ 1122016 h 1122016"/>
              <a:gd name="connsiteX46" fmla="*/ 29095 w 8452514"/>
              <a:gd name="connsiteY46" fmla="*/ 1104207 h 1122016"/>
              <a:gd name="connsiteX47" fmla="*/ 190847 w 8452514"/>
              <a:gd name="connsiteY47" fmla="*/ 1040583 h 1122016"/>
              <a:gd name="connsiteX48" fmla="*/ 259175 w 8452514"/>
              <a:gd name="connsiteY48" fmla="*/ 1032812 h 1122016"/>
              <a:gd name="connsiteX49" fmla="*/ 338173 w 8452514"/>
              <a:gd name="connsiteY49" fmla="*/ 994605 h 1122016"/>
              <a:gd name="connsiteX50" fmla="*/ 478721 w 8452514"/>
              <a:gd name="connsiteY50" fmla="*/ 983719 h 1122016"/>
              <a:gd name="connsiteX51" fmla="*/ 587681 w 8452514"/>
              <a:gd name="connsiteY51" fmla="*/ 917544 h 1122016"/>
              <a:gd name="connsiteX52" fmla="*/ 693168 w 8452514"/>
              <a:gd name="connsiteY52" fmla="*/ 903672 h 1122016"/>
              <a:gd name="connsiteX53" fmla="*/ 843764 w 8452514"/>
              <a:gd name="connsiteY53" fmla="*/ 843595 h 1122016"/>
              <a:gd name="connsiteX54" fmla="*/ 955276 w 8452514"/>
              <a:gd name="connsiteY54" fmla="*/ 808395 h 1122016"/>
              <a:gd name="connsiteX55" fmla="*/ 1043109 w 8452514"/>
              <a:gd name="connsiteY55" fmla="*/ 713209 h 1122016"/>
              <a:gd name="connsiteX56" fmla="*/ 1154027 w 8452514"/>
              <a:gd name="connsiteY56" fmla="*/ 681725 h 1122016"/>
              <a:gd name="connsiteX57" fmla="*/ 1196585 w 8452514"/>
              <a:gd name="connsiteY57" fmla="*/ 679340 h 1122016"/>
              <a:gd name="connsiteX58" fmla="*/ 1272350 w 8452514"/>
              <a:gd name="connsiteY58" fmla="*/ 682243 h 1122016"/>
              <a:gd name="connsiteX59" fmla="*/ 1373088 w 8452514"/>
              <a:gd name="connsiteY59" fmla="*/ 662319 h 1122016"/>
              <a:gd name="connsiteX60" fmla="*/ 1417982 w 8452514"/>
              <a:gd name="connsiteY60" fmla="*/ 675167 h 1122016"/>
              <a:gd name="connsiteX61" fmla="*/ 1473480 w 8452514"/>
              <a:gd name="connsiteY61" fmla="*/ 676093 h 1122016"/>
              <a:gd name="connsiteX62" fmla="*/ 1506656 w 8452514"/>
              <a:gd name="connsiteY62" fmla="*/ 676828 h 1122016"/>
              <a:gd name="connsiteX63" fmla="*/ 1596230 w 8452514"/>
              <a:gd name="connsiteY63" fmla="*/ 664992 h 1122016"/>
              <a:gd name="connsiteX64" fmla="*/ 1747790 w 8452514"/>
              <a:gd name="connsiteY64" fmla="*/ 611651 h 1122016"/>
              <a:gd name="connsiteX65" fmla="*/ 1793507 w 8452514"/>
              <a:gd name="connsiteY65" fmla="*/ 605163 h 1122016"/>
              <a:gd name="connsiteX66" fmla="*/ 1800606 w 8452514"/>
              <a:gd name="connsiteY66" fmla="*/ 608935 h 1122016"/>
              <a:gd name="connsiteX67" fmla="*/ 1861969 w 8452514"/>
              <a:gd name="connsiteY67" fmla="*/ 581576 h 1122016"/>
              <a:gd name="connsiteX68" fmla="*/ 1955692 w 8452514"/>
              <a:gd name="connsiteY68" fmla="*/ 578902 h 1122016"/>
              <a:gd name="connsiteX69" fmla="*/ 2027065 w 8452514"/>
              <a:gd name="connsiteY69" fmla="*/ 582876 h 1122016"/>
              <a:gd name="connsiteX70" fmla="*/ 2066803 w 8452514"/>
              <a:gd name="connsiteY70" fmla="*/ 582516 h 1122016"/>
              <a:gd name="connsiteX71" fmla="*/ 2096032 w 8452514"/>
              <a:gd name="connsiteY71" fmla="*/ 585125 h 1122016"/>
              <a:gd name="connsiteX72" fmla="*/ 2168733 w 8452514"/>
              <a:gd name="connsiteY72" fmla="*/ 576324 h 1122016"/>
              <a:gd name="connsiteX73" fmla="*/ 2288526 w 8452514"/>
              <a:gd name="connsiteY73" fmla="*/ 555279 h 1122016"/>
              <a:gd name="connsiteX74" fmla="*/ 2314114 w 8452514"/>
              <a:gd name="connsiteY74" fmla="*/ 552249 h 1122016"/>
              <a:gd name="connsiteX75" fmla="*/ 2336438 w 8452514"/>
              <a:gd name="connsiteY75" fmla="*/ 555404 h 1122016"/>
              <a:gd name="connsiteX76" fmla="*/ 2341906 w 8452514"/>
              <a:gd name="connsiteY76" fmla="*/ 561156 h 1122016"/>
              <a:gd name="connsiteX77" fmla="*/ 2356031 w 8452514"/>
              <a:gd name="connsiteY77" fmla="*/ 560413 h 1122016"/>
              <a:gd name="connsiteX78" fmla="*/ 2359859 w 8452514"/>
              <a:gd name="connsiteY78" fmla="*/ 561420 h 1122016"/>
              <a:gd name="connsiteX79" fmla="*/ 2381733 w 8452514"/>
              <a:gd name="connsiteY79" fmla="*/ 565985 h 1122016"/>
              <a:gd name="connsiteX80" fmla="*/ 2426712 w 8452514"/>
              <a:gd name="connsiteY80" fmla="*/ 545831 h 1122016"/>
              <a:gd name="connsiteX81" fmla="*/ 2483467 w 8452514"/>
              <a:gd name="connsiteY81" fmla="*/ 545633 h 1122016"/>
              <a:gd name="connsiteX82" fmla="*/ 2730488 w 8452514"/>
              <a:gd name="connsiteY82" fmla="*/ 524814 h 1122016"/>
              <a:gd name="connsiteX83" fmla="*/ 2818172 w 8452514"/>
              <a:gd name="connsiteY83" fmla="*/ 517453 h 1122016"/>
              <a:gd name="connsiteX84" fmla="*/ 2946749 w 8452514"/>
              <a:gd name="connsiteY84" fmla="*/ 462124 h 1122016"/>
              <a:gd name="connsiteX85" fmla="*/ 3107810 w 8452514"/>
              <a:gd name="connsiteY85" fmla="*/ 446574 h 1122016"/>
              <a:gd name="connsiteX86" fmla="*/ 3118560 w 8452514"/>
              <a:gd name="connsiteY86" fmla="*/ 435924 h 1122016"/>
              <a:gd name="connsiteX87" fmla="*/ 3132824 w 8452514"/>
              <a:gd name="connsiteY87" fmla="*/ 428967 h 1122016"/>
              <a:gd name="connsiteX88" fmla="*/ 3135215 w 8452514"/>
              <a:gd name="connsiteY88" fmla="*/ 429625 h 1122016"/>
              <a:gd name="connsiteX89" fmla="*/ 3153710 w 8452514"/>
              <a:gd name="connsiteY89" fmla="*/ 426021 h 1122016"/>
              <a:gd name="connsiteX90" fmla="*/ 3156473 w 8452514"/>
              <a:gd name="connsiteY90" fmla="*/ 422214 h 1122016"/>
              <a:gd name="connsiteX91" fmla="*/ 3168762 w 8452514"/>
              <a:gd name="connsiteY91" fmla="*/ 418797 h 1122016"/>
              <a:gd name="connsiteX92" fmla="*/ 3191879 w 8452514"/>
              <a:gd name="connsiteY92" fmla="*/ 409514 h 1122016"/>
              <a:gd name="connsiteX93" fmla="*/ 3197224 w 8452514"/>
              <a:gd name="connsiteY93" fmla="*/ 410168 h 1122016"/>
              <a:gd name="connsiteX94" fmla="*/ 3233678 w 8452514"/>
              <a:gd name="connsiteY94" fmla="*/ 399890 h 1122016"/>
              <a:gd name="connsiteX95" fmla="*/ 3234667 w 8452514"/>
              <a:gd name="connsiteY95" fmla="*/ 400883 h 1122016"/>
              <a:gd name="connsiteX96" fmla="*/ 3247057 w 8452514"/>
              <a:gd name="connsiteY96" fmla="*/ 402943 h 1122016"/>
              <a:gd name="connsiteX97" fmla="*/ 3269633 w 8452514"/>
              <a:gd name="connsiteY97" fmla="*/ 404292 h 1122016"/>
              <a:gd name="connsiteX98" fmla="*/ 3327677 w 8452514"/>
              <a:gd name="connsiteY98" fmla="*/ 421442 h 1122016"/>
              <a:gd name="connsiteX99" fmla="*/ 3365739 w 8452514"/>
              <a:gd name="connsiteY99" fmla="*/ 410853 h 1122016"/>
              <a:gd name="connsiteX100" fmla="*/ 3373681 w 8452514"/>
              <a:gd name="connsiteY100" fmla="*/ 409336 h 1122016"/>
              <a:gd name="connsiteX101" fmla="*/ 3373956 w 8452514"/>
              <a:gd name="connsiteY101" fmla="*/ 409560 h 1122016"/>
              <a:gd name="connsiteX102" fmla="*/ 3382564 w 8452514"/>
              <a:gd name="connsiteY102" fmla="*/ 408465 h 1122016"/>
              <a:gd name="connsiteX103" fmla="*/ 3388161 w 8452514"/>
              <a:gd name="connsiteY103" fmla="*/ 406571 h 1122016"/>
              <a:gd name="connsiteX104" fmla="*/ 3403567 w 8452514"/>
              <a:gd name="connsiteY104" fmla="*/ 403628 h 1122016"/>
              <a:gd name="connsiteX105" fmla="*/ 3409644 w 8452514"/>
              <a:gd name="connsiteY105" fmla="*/ 404301 h 1122016"/>
              <a:gd name="connsiteX106" fmla="*/ 3413172 w 8452514"/>
              <a:gd name="connsiteY106" fmla="*/ 406997 h 1122016"/>
              <a:gd name="connsiteX107" fmla="*/ 3414420 w 8452514"/>
              <a:gd name="connsiteY107" fmla="*/ 406385 h 1122016"/>
              <a:gd name="connsiteX108" fmla="*/ 3447142 w 8452514"/>
              <a:gd name="connsiteY108" fmla="*/ 409463 h 1122016"/>
              <a:gd name="connsiteX109" fmla="*/ 3516218 w 8452514"/>
              <a:gd name="connsiteY109" fmla="*/ 406684 h 1122016"/>
              <a:gd name="connsiteX110" fmla="*/ 3553990 w 8452514"/>
              <a:gd name="connsiteY110" fmla="*/ 401187 h 1122016"/>
              <a:gd name="connsiteX111" fmla="*/ 3659408 w 8452514"/>
              <a:gd name="connsiteY111" fmla="*/ 390399 h 1122016"/>
              <a:gd name="connsiteX112" fmla="*/ 3766707 w 8452514"/>
              <a:gd name="connsiteY112" fmla="*/ 382817 h 1122016"/>
              <a:gd name="connsiteX113" fmla="*/ 3828637 w 8452514"/>
              <a:gd name="connsiteY113" fmla="*/ 397240 h 1122016"/>
              <a:gd name="connsiteX114" fmla="*/ 3834801 w 8452514"/>
              <a:gd name="connsiteY114" fmla="*/ 396850 h 1122016"/>
              <a:gd name="connsiteX115" fmla="*/ 3848455 w 8452514"/>
              <a:gd name="connsiteY115" fmla="*/ 391402 h 1122016"/>
              <a:gd name="connsiteX116" fmla="*/ 3853068 w 8452514"/>
              <a:gd name="connsiteY116" fmla="*/ 388632 h 1122016"/>
              <a:gd name="connsiteX117" fmla="*/ 3860928 w 8452514"/>
              <a:gd name="connsiteY117" fmla="*/ 386115 h 1122016"/>
              <a:gd name="connsiteX118" fmla="*/ 3861288 w 8452514"/>
              <a:gd name="connsiteY118" fmla="*/ 386283 h 1122016"/>
              <a:gd name="connsiteX119" fmla="*/ 3868330 w 8452514"/>
              <a:gd name="connsiteY119" fmla="*/ 383474 h 1122016"/>
              <a:gd name="connsiteX120" fmla="*/ 3900661 w 8452514"/>
              <a:gd name="connsiteY120" fmla="*/ 366829 h 1122016"/>
              <a:gd name="connsiteX121" fmla="*/ 3964044 w 8452514"/>
              <a:gd name="connsiteY121" fmla="*/ 373399 h 1122016"/>
              <a:gd name="connsiteX122" fmla="*/ 3986447 w 8452514"/>
              <a:gd name="connsiteY122" fmla="*/ 370849 h 1122016"/>
              <a:gd name="connsiteX123" fmla="*/ 3999298 w 8452514"/>
              <a:gd name="connsiteY123" fmla="*/ 370714 h 1122016"/>
              <a:gd name="connsiteX124" fmla="*/ 4000673 w 8452514"/>
              <a:gd name="connsiteY124" fmla="*/ 371500 h 1122016"/>
              <a:gd name="connsiteX125" fmla="*/ 4031584 w 8452514"/>
              <a:gd name="connsiteY125" fmla="*/ 355427 h 1122016"/>
              <a:gd name="connsiteX126" fmla="*/ 4037028 w 8452514"/>
              <a:gd name="connsiteY126" fmla="*/ 355143 h 1122016"/>
              <a:gd name="connsiteX127" fmla="*/ 4195202 w 8452514"/>
              <a:gd name="connsiteY127" fmla="*/ 304641 h 1122016"/>
              <a:gd name="connsiteX128" fmla="*/ 4283222 w 8452514"/>
              <a:gd name="connsiteY128" fmla="*/ 305842 h 1122016"/>
              <a:gd name="connsiteX129" fmla="*/ 4352940 w 8452514"/>
              <a:gd name="connsiteY129" fmla="*/ 291189 h 1122016"/>
              <a:gd name="connsiteX130" fmla="*/ 4432055 w 8452514"/>
              <a:gd name="connsiteY130" fmla="*/ 268348 h 1122016"/>
              <a:gd name="connsiteX131" fmla="*/ 4530958 w 8452514"/>
              <a:gd name="connsiteY131" fmla="*/ 243206 h 1122016"/>
              <a:gd name="connsiteX132" fmla="*/ 4659004 w 8452514"/>
              <a:gd name="connsiteY132" fmla="*/ 220075 h 1122016"/>
              <a:gd name="connsiteX133" fmla="*/ 4762824 w 8452514"/>
              <a:gd name="connsiteY133" fmla="*/ 202126 h 1122016"/>
              <a:gd name="connsiteX134" fmla="*/ 4770993 w 8452514"/>
              <a:gd name="connsiteY134" fmla="*/ 203195 h 1122016"/>
              <a:gd name="connsiteX135" fmla="*/ 4791924 w 8452514"/>
              <a:gd name="connsiteY135" fmla="*/ 199751 h 1122016"/>
              <a:gd name="connsiteX136" fmla="*/ 4799568 w 8452514"/>
              <a:gd name="connsiteY136" fmla="*/ 197405 h 1122016"/>
              <a:gd name="connsiteX137" fmla="*/ 4811239 w 8452514"/>
              <a:gd name="connsiteY137" fmla="*/ 196207 h 1122016"/>
              <a:gd name="connsiteX138" fmla="*/ 4811598 w 8452514"/>
              <a:gd name="connsiteY138" fmla="*/ 196513 h 1122016"/>
              <a:gd name="connsiteX139" fmla="*/ 4822388 w 8452514"/>
              <a:gd name="connsiteY139" fmla="*/ 194737 h 1122016"/>
              <a:gd name="connsiteX140" fmla="*/ 4874260 w 8452514"/>
              <a:gd name="connsiteY140" fmla="*/ 181824 h 1122016"/>
              <a:gd name="connsiteX141" fmla="*/ 4951765 w 8452514"/>
              <a:gd name="connsiteY141" fmla="*/ 206263 h 1122016"/>
              <a:gd name="connsiteX142" fmla="*/ 4982166 w 8452514"/>
              <a:gd name="connsiteY142" fmla="*/ 208715 h 1122016"/>
              <a:gd name="connsiteX143" fmla="*/ 4998789 w 8452514"/>
              <a:gd name="connsiteY143" fmla="*/ 211810 h 1122016"/>
              <a:gd name="connsiteX144" fmla="*/ 5000070 w 8452514"/>
              <a:gd name="connsiteY144" fmla="*/ 213155 h 1122016"/>
              <a:gd name="connsiteX145" fmla="*/ 5049762 w 8452514"/>
              <a:gd name="connsiteY145" fmla="*/ 200608 h 1122016"/>
              <a:gd name="connsiteX146" fmla="*/ 5056942 w 8452514"/>
              <a:gd name="connsiteY146" fmla="*/ 201631 h 1122016"/>
              <a:gd name="connsiteX147" fmla="*/ 5088587 w 8452514"/>
              <a:gd name="connsiteY147" fmla="*/ 190012 h 1122016"/>
              <a:gd name="connsiteX148" fmla="*/ 5105332 w 8452514"/>
              <a:gd name="connsiteY148" fmla="*/ 185844 h 1122016"/>
              <a:gd name="connsiteX149" fmla="*/ 5109244 w 8452514"/>
              <a:gd name="connsiteY149" fmla="*/ 180881 h 1122016"/>
              <a:gd name="connsiteX150" fmla="*/ 5293942 w 8452514"/>
              <a:gd name="connsiteY150" fmla="*/ 169230 h 1122016"/>
              <a:gd name="connsiteX151" fmla="*/ 5440203 w 8452514"/>
              <a:gd name="connsiteY151" fmla="*/ 138544 h 1122016"/>
              <a:gd name="connsiteX152" fmla="*/ 5647062 w 8452514"/>
              <a:gd name="connsiteY152" fmla="*/ 118578 h 1122016"/>
              <a:gd name="connsiteX153" fmla="*/ 5812718 w 8452514"/>
              <a:gd name="connsiteY153" fmla="*/ 92233 h 1122016"/>
              <a:gd name="connsiteX154" fmla="*/ 6019477 w 8452514"/>
              <a:gd name="connsiteY154" fmla="*/ 42114 h 1122016"/>
              <a:gd name="connsiteX155" fmla="*/ 6096074 w 8452514"/>
              <a:gd name="connsiteY155" fmla="*/ 43522 h 1122016"/>
              <a:gd name="connsiteX156" fmla="*/ 6157746 w 8452514"/>
              <a:gd name="connsiteY156" fmla="*/ 18141 h 1122016"/>
              <a:gd name="connsiteX157" fmla="*/ 6187045 w 8452514"/>
              <a:gd name="connsiteY157" fmla="*/ 24835 h 1122016"/>
              <a:gd name="connsiteX158" fmla="*/ 6192159 w 8452514"/>
              <a:gd name="connsiteY158" fmla="*/ 26281 h 1122016"/>
              <a:gd name="connsiteX159" fmla="*/ 6211258 w 8452514"/>
              <a:gd name="connsiteY159" fmla="*/ 25713 h 1122016"/>
              <a:gd name="connsiteX160" fmla="*/ 6218358 w 8452514"/>
              <a:gd name="connsiteY160" fmla="*/ 33497 h 1122016"/>
              <a:gd name="connsiteX161" fmla="*/ 6248333 w 8452514"/>
              <a:gd name="connsiteY161" fmla="*/ 38336 h 1122016"/>
              <a:gd name="connsiteX162" fmla="*/ 6283010 w 8452514"/>
              <a:gd name="connsiteY162" fmla="*/ 35073 h 1122016"/>
              <a:gd name="connsiteX163" fmla="*/ 6445681 w 8452514"/>
              <a:gd name="connsiteY163" fmla="*/ 10713 h 1122016"/>
              <a:gd name="connsiteX164" fmla="*/ 6583533 w 8452514"/>
              <a:gd name="connsiteY164" fmla="*/ 5508 h 1122016"/>
              <a:gd name="connsiteX165" fmla="*/ 6637168 w 8452514"/>
              <a:gd name="connsiteY165" fmla="*/ 6203 h 112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8452514" h="1122016">
                <a:moveTo>
                  <a:pt x="6654912" y="0"/>
                </a:moveTo>
                <a:lnTo>
                  <a:pt x="6668194" y="5671"/>
                </a:lnTo>
                <a:cubicBezTo>
                  <a:pt x="6681790" y="11724"/>
                  <a:pt x="6692395" y="15696"/>
                  <a:pt x="6703031" y="11087"/>
                </a:cubicBezTo>
                <a:lnTo>
                  <a:pt x="6766081" y="34291"/>
                </a:lnTo>
                <a:cubicBezTo>
                  <a:pt x="6759198" y="46371"/>
                  <a:pt x="6796705" y="33436"/>
                  <a:pt x="6802760" y="44877"/>
                </a:cubicBezTo>
                <a:cubicBezTo>
                  <a:pt x="6806063" y="54209"/>
                  <a:pt x="6818210" y="52459"/>
                  <a:pt x="6827981" y="55269"/>
                </a:cubicBezTo>
                <a:cubicBezTo>
                  <a:pt x="6835842" y="64466"/>
                  <a:pt x="6883904" y="69854"/>
                  <a:pt x="6900076" y="67256"/>
                </a:cubicBezTo>
                <a:cubicBezTo>
                  <a:pt x="6944944" y="54222"/>
                  <a:pt x="6986894" y="90496"/>
                  <a:pt x="7022888" y="81079"/>
                </a:cubicBezTo>
                <a:cubicBezTo>
                  <a:pt x="7032650" y="81284"/>
                  <a:pt x="7040923" y="82889"/>
                  <a:pt x="7048222" y="85358"/>
                </a:cubicBezTo>
                <a:lnTo>
                  <a:pt x="7068261" y="101065"/>
                </a:lnTo>
                <a:lnTo>
                  <a:pt x="7081677" y="104270"/>
                </a:lnTo>
                <a:lnTo>
                  <a:pt x="7084571" y="106233"/>
                </a:lnTo>
                <a:cubicBezTo>
                  <a:pt x="7090079" y="110007"/>
                  <a:pt x="7095664" y="113566"/>
                  <a:pt x="7101842" y="116379"/>
                </a:cubicBezTo>
                <a:cubicBezTo>
                  <a:pt x="7114527" y="89833"/>
                  <a:pt x="7156480" y="135914"/>
                  <a:pt x="7155465" y="110464"/>
                </a:cubicBezTo>
                <a:cubicBezTo>
                  <a:pt x="7191616" y="121293"/>
                  <a:pt x="7181164" y="94229"/>
                  <a:pt x="7207658" y="125870"/>
                </a:cubicBezTo>
                <a:cubicBezTo>
                  <a:pt x="7279188" y="125769"/>
                  <a:pt x="7308720" y="184498"/>
                  <a:pt x="7377573" y="170332"/>
                </a:cubicBezTo>
                <a:cubicBezTo>
                  <a:pt x="7431634" y="181395"/>
                  <a:pt x="7489161" y="187485"/>
                  <a:pt x="7532026" y="192244"/>
                </a:cubicBezTo>
                <a:cubicBezTo>
                  <a:pt x="7609299" y="198446"/>
                  <a:pt x="7786953" y="206106"/>
                  <a:pt x="7841217" y="207538"/>
                </a:cubicBezTo>
                <a:cubicBezTo>
                  <a:pt x="7846231" y="204425"/>
                  <a:pt x="7851755" y="202284"/>
                  <a:pt x="7857607" y="200838"/>
                </a:cubicBezTo>
                <a:lnTo>
                  <a:pt x="7874959" y="198448"/>
                </a:lnTo>
                <a:lnTo>
                  <a:pt x="7876749" y="199701"/>
                </a:lnTo>
                <a:cubicBezTo>
                  <a:pt x="7885389" y="202863"/>
                  <a:pt x="7891276" y="202884"/>
                  <a:pt x="7895929" y="201515"/>
                </a:cubicBezTo>
                <a:lnTo>
                  <a:pt x="7900797" y="198823"/>
                </a:lnTo>
                <a:lnTo>
                  <a:pt x="7914166" y="199099"/>
                </a:lnTo>
                <a:lnTo>
                  <a:pt x="7941068" y="197034"/>
                </a:lnTo>
                <a:lnTo>
                  <a:pt x="7945571" y="199095"/>
                </a:lnTo>
                <a:lnTo>
                  <a:pt x="7985320" y="199790"/>
                </a:lnTo>
                <a:lnTo>
                  <a:pt x="7985616" y="200960"/>
                </a:lnTo>
                <a:cubicBezTo>
                  <a:pt x="7987189" y="203602"/>
                  <a:pt x="7990057" y="205581"/>
                  <a:pt x="7995720" y="206231"/>
                </a:cubicBezTo>
                <a:cubicBezTo>
                  <a:pt x="7983343" y="222251"/>
                  <a:pt x="7997810" y="213152"/>
                  <a:pt x="8015608" y="213654"/>
                </a:cubicBezTo>
                <a:cubicBezTo>
                  <a:pt x="8000355" y="238646"/>
                  <a:pt x="8053132" y="229787"/>
                  <a:pt x="8058349" y="245140"/>
                </a:cubicBezTo>
                <a:lnTo>
                  <a:pt x="8107979" y="246800"/>
                </a:lnTo>
                <a:cubicBezTo>
                  <a:pt x="8108017" y="246893"/>
                  <a:pt x="8108056" y="246985"/>
                  <a:pt x="8108093" y="247078"/>
                </a:cubicBezTo>
                <a:cubicBezTo>
                  <a:pt x="8109775" y="247811"/>
                  <a:pt x="8112438" y="248287"/>
                  <a:pt x="8116664" y="248449"/>
                </a:cubicBezTo>
                <a:lnTo>
                  <a:pt x="8122959" y="248269"/>
                </a:lnTo>
                <a:lnTo>
                  <a:pt x="8138896" y="249833"/>
                </a:lnTo>
                <a:lnTo>
                  <a:pt x="8144062" y="252112"/>
                </a:lnTo>
                <a:lnTo>
                  <a:pt x="8145647" y="255525"/>
                </a:lnTo>
                <a:lnTo>
                  <a:pt x="8147167" y="255312"/>
                </a:lnTo>
                <a:cubicBezTo>
                  <a:pt x="8159007" y="250835"/>
                  <a:pt x="8163340" y="243069"/>
                  <a:pt x="8175302" y="267089"/>
                </a:cubicBezTo>
                <a:cubicBezTo>
                  <a:pt x="8202031" y="260619"/>
                  <a:pt x="8205643" y="274876"/>
                  <a:pt x="8240382" y="283540"/>
                </a:cubicBezTo>
                <a:cubicBezTo>
                  <a:pt x="8256037" y="276420"/>
                  <a:pt x="8267552" y="280817"/>
                  <a:pt x="8278408" y="288929"/>
                </a:cubicBezTo>
                <a:cubicBezTo>
                  <a:pt x="8313147" y="288593"/>
                  <a:pt x="8343424" y="301587"/>
                  <a:pt x="8381742" y="308101"/>
                </a:cubicBezTo>
                <a:lnTo>
                  <a:pt x="8452514" y="320747"/>
                </a:lnTo>
                <a:lnTo>
                  <a:pt x="8452514" y="1122016"/>
                </a:lnTo>
                <a:lnTo>
                  <a:pt x="0" y="1122016"/>
                </a:lnTo>
                <a:lnTo>
                  <a:pt x="29095" y="1104207"/>
                </a:lnTo>
                <a:lnTo>
                  <a:pt x="190847" y="1040583"/>
                </a:lnTo>
                <a:cubicBezTo>
                  <a:pt x="216572" y="1038275"/>
                  <a:pt x="228001" y="1009199"/>
                  <a:pt x="259175" y="1032812"/>
                </a:cubicBezTo>
                <a:cubicBezTo>
                  <a:pt x="272925" y="1024743"/>
                  <a:pt x="330583" y="1018660"/>
                  <a:pt x="338173" y="994605"/>
                </a:cubicBezTo>
                <a:cubicBezTo>
                  <a:pt x="379945" y="999294"/>
                  <a:pt x="440996" y="973858"/>
                  <a:pt x="478721" y="983719"/>
                </a:cubicBezTo>
                <a:cubicBezTo>
                  <a:pt x="525376" y="965411"/>
                  <a:pt x="551939" y="930885"/>
                  <a:pt x="587681" y="917544"/>
                </a:cubicBezTo>
                <a:cubicBezTo>
                  <a:pt x="623421" y="904203"/>
                  <a:pt x="650488" y="915997"/>
                  <a:pt x="693168" y="903672"/>
                </a:cubicBezTo>
                <a:cubicBezTo>
                  <a:pt x="735849" y="891347"/>
                  <a:pt x="800079" y="858250"/>
                  <a:pt x="843764" y="843595"/>
                </a:cubicBezTo>
                <a:cubicBezTo>
                  <a:pt x="881354" y="837691"/>
                  <a:pt x="916698" y="834302"/>
                  <a:pt x="955276" y="808395"/>
                </a:cubicBezTo>
                <a:cubicBezTo>
                  <a:pt x="1001552" y="806858"/>
                  <a:pt x="1000312" y="728357"/>
                  <a:pt x="1043109" y="713209"/>
                </a:cubicBezTo>
                <a:cubicBezTo>
                  <a:pt x="1086436" y="711853"/>
                  <a:pt x="1117273" y="688988"/>
                  <a:pt x="1154027" y="681725"/>
                </a:cubicBezTo>
                <a:cubicBezTo>
                  <a:pt x="1168837" y="687399"/>
                  <a:pt x="1182845" y="689349"/>
                  <a:pt x="1196585" y="679340"/>
                </a:cubicBezTo>
                <a:cubicBezTo>
                  <a:pt x="1236978" y="680777"/>
                  <a:pt x="1246586" y="693838"/>
                  <a:pt x="1272350" y="682243"/>
                </a:cubicBezTo>
                <a:cubicBezTo>
                  <a:pt x="1301766" y="679407"/>
                  <a:pt x="1348816" y="663498"/>
                  <a:pt x="1373088" y="662319"/>
                </a:cubicBezTo>
                <a:cubicBezTo>
                  <a:pt x="1364634" y="677929"/>
                  <a:pt x="1418922" y="661245"/>
                  <a:pt x="1417982" y="675167"/>
                </a:cubicBezTo>
                <a:cubicBezTo>
                  <a:pt x="1441073" y="656219"/>
                  <a:pt x="1446423" y="681052"/>
                  <a:pt x="1473480" y="676093"/>
                </a:cubicBezTo>
                <a:cubicBezTo>
                  <a:pt x="1487065" y="669135"/>
                  <a:pt x="1496110" y="668240"/>
                  <a:pt x="1506656" y="676828"/>
                </a:cubicBezTo>
                <a:cubicBezTo>
                  <a:pt x="1569580" y="642830"/>
                  <a:pt x="1541006" y="676699"/>
                  <a:pt x="1596230" y="664992"/>
                </a:cubicBezTo>
                <a:cubicBezTo>
                  <a:pt x="1644300" y="652241"/>
                  <a:pt x="1697486" y="644935"/>
                  <a:pt x="1747790" y="611651"/>
                </a:cubicBezTo>
                <a:cubicBezTo>
                  <a:pt x="1757666" y="602026"/>
                  <a:pt x="1778133" y="599123"/>
                  <a:pt x="1793507" y="605163"/>
                </a:cubicBezTo>
                <a:cubicBezTo>
                  <a:pt x="1796153" y="606202"/>
                  <a:pt x="1798542" y="607474"/>
                  <a:pt x="1800606" y="608935"/>
                </a:cubicBezTo>
                <a:cubicBezTo>
                  <a:pt x="1831221" y="585179"/>
                  <a:pt x="1847281" y="597912"/>
                  <a:pt x="1861969" y="581576"/>
                </a:cubicBezTo>
                <a:cubicBezTo>
                  <a:pt x="1907503" y="575973"/>
                  <a:pt x="1942061" y="593204"/>
                  <a:pt x="1955692" y="578902"/>
                </a:cubicBezTo>
                <a:cubicBezTo>
                  <a:pt x="1978570" y="580394"/>
                  <a:pt x="2008360" y="598224"/>
                  <a:pt x="2027065" y="582876"/>
                </a:cubicBezTo>
                <a:cubicBezTo>
                  <a:pt x="2028231" y="595849"/>
                  <a:pt x="2054300" y="573683"/>
                  <a:pt x="2066803" y="582516"/>
                </a:cubicBezTo>
                <a:cubicBezTo>
                  <a:pt x="2075518" y="590172"/>
                  <a:pt x="2085457" y="585230"/>
                  <a:pt x="2096032" y="585125"/>
                </a:cubicBezTo>
                <a:cubicBezTo>
                  <a:pt x="2108800" y="591404"/>
                  <a:pt x="2155666" y="583149"/>
                  <a:pt x="2168733" y="576324"/>
                </a:cubicBezTo>
                <a:cubicBezTo>
                  <a:pt x="2201410" y="552043"/>
                  <a:pt x="2261673" y="573804"/>
                  <a:pt x="2288526" y="555279"/>
                </a:cubicBezTo>
                <a:cubicBezTo>
                  <a:pt x="2297500" y="552786"/>
                  <a:pt x="2305982" y="551988"/>
                  <a:pt x="2314114" y="552249"/>
                </a:cubicBezTo>
                <a:lnTo>
                  <a:pt x="2336438" y="555404"/>
                </a:lnTo>
                <a:lnTo>
                  <a:pt x="2341906" y="561156"/>
                </a:lnTo>
                <a:lnTo>
                  <a:pt x="2356031" y="560413"/>
                </a:lnTo>
                <a:lnTo>
                  <a:pt x="2359859" y="561420"/>
                </a:lnTo>
                <a:cubicBezTo>
                  <a:pt x="2367165" y="563368"/>
                  <a:pt x="2374410" y="565100"/>
                  <a:pt x="2381733" y="565985"/>
                </a:cubicBezTo>
                <a:cubicBezTo>
                  <a:pt x="2376957" y="538146"/>
                  <a:pt x="2443235" y="568902"/>
                  <a:pt x="2426712" y="545831"/>
                </a:cubicBezTo>
                <a:cubicBezTo>
                  <a:pt x="2466120" y="545839"/>
                  <a:pt x="2440055" y="523877"/>
                  <a:pt x="2483467" y="545633"/>
                </a:cubicBezTo>
                <a:lnTo>
                  <a:pt x="2730488" y="524814"/>
                </a:lnTo>
                <a:cubicBezTo>
                  <a:pt x="2700504" y="574841"/>
                  <a:pt x="2808904" y="482004"/>
                  <a:pt x="2818172" y="517453"/>
                </a:cubicBezTo>
                <a:cubicBezTo>
                  <a:pt x="2824816" y="485216"/>
                  <a:pt x="2903466" y="485910"/>
                  <a:pt x="2946749" y="462124"/>
                </a:cubicBezTo>
                <a:cubicBezTo>
                  <a:pt x="3004869" y="458173"/>
                  <a:pt x="3050052" y="433279"/>
                  <a:pt x="3107810" y="446574"/>
                </a:cubicBezTo>
                <a:cubicBezTo>
                  <a:pt x="3110447" y="442339"/>
                  <a:pt x="3114142" y="438859"/>
                  <a:pt x="3118560" y="435924"/>
                </a:cubicBezTo>
                <a:lnTo>
                  <a:pt x="3132824" y="428967"/>
                </a:lnTo>
                <a:lnTo>
                  <a:pt x="3135215" y="429625"/>
                </a:lnTo>
                <a:cubicBezTo>
                  <a:pt x="3144984" y="430153"/>
                  <a:pt x="3150332" y="428555"/>
                  <a:pt x="3153710" y="426021"/>
                </a:cubicBezTo>
                <a:lnTo>
                  <a:pt x="3156473" y="422214"/>
                </a:lnTo>
                <a:lnTo>
                  <a:pt x="3168762" y="418797"/>
                </a:lnTo>
                <a:lnTo>
                  <a:pt x="3191879" y="409514"/>
                </a:lnTo>
                <a:lnTo>
                  <a:pt x="3197224" y="410168"/>
                </a:lnTo>
                <a:lnTo>
                  <a:pt x="3233678" y="399890"/>
                </a:lnTo>
                <a:lnTo>
                  <a:pt x="3234667" y="400883"/>
                </a:lnTo>
                <a:cubicBezTo>
                  <a:pt x="3237710" y="402875"/>
                  <a:pt x="3241523" y="403903"/>
                  <a:pt x="3247057" y="402943"/>
                </a:cubicBezTo>
                <a:cubicBezTo>
                  <a:pt x="3245656" y="421040"/>
                  <a:pt x="3253194" y="408721"/>
                  <a:pt x="3269633" y="404292"/>
                </a:cubicBezTo>
                <a:cubicBezTo>
                  <a:pt x="3271128" y="431412"/>
                  <a:pt x="3313536" y="408789"/>
                  <a:pt x="3327677" y="421442"/>
                </a:cubicBezTo>
                <a:cubicBezTo>
                  <a:pt x="3339719" y="417578"/>
                  <a:pt x="3352481" y="413986"/>
                  <a:pt x="3365739" y="410853"/>
                </a:cubicBezTo>
                <a:lnTo>
                  <a:pt x="3373681" y="409336"/>
                </a:lnTo>
                <a:lnTo>
                  <a:pt x="3373956" y="409560"/>
                </a:lnTo>
                <a:cubicBezTo>
                  <a:pt x="3375930" y="409771"/>
                  <a:pt x="3378636" y="409476"/>
                  <a:pt x="3382564" y="408465"/>
                </a:cubicBezTo>
                <a:lnTo>
                  <a:pt x="3388161" y="406571"/>
                </a:lnTo>
                <a:lnTo>
                  <a:pt x="3403567" y="403628"/>
                </a:lnTo>
                <a:lnTo>
                  <a:pt x="3409644" y="404301"/>
                </a:lnTo>
                <a:lnTo>
                  <a:pt x="3413172" y="406997"/>
                </a:lnTo>
                <a:lnTo>
                  <a:pt x="3414420" y="406385"/>
                </a:lnTo>
                <a:cubicBezTo>
                  <a:pt x="3422407" y="399025"/>
                  <a:pt x="3421574" y="390709"/>
                  <a:pt x="3447142" y="409463"/>
                </a:cubicBezTo>
                <a:cubicBezTo>
                  <a:pt x="3467406" y="396187"/>
                  <a:pt x="3479418" y="408274"/>
                  <a:pt x="3516218" y="406684"/>
                </a:cubicBezTo>
                <a:cubicBezTo>
                  <a:pt x="3526044" y="395854"/>
                  <a:pt x="3539177" y="396724"/>
                  <a:pt x="3553990" y="401187"/>
                </a:cubicBezTo>
                <a:cubicBezTo>
                  <a:pt x="3585271" y="391337"/>
                  <a:pt x="3620682" y="394946"/>
                  <a:pt x="3659408" y="390399"/>
                </a:cubicBezTo>
                <a:cubicBezTo>
                  <a:pt x="3694121" y="372373"/>
                  <a:pt x="3725367" y="387759"/>
                  <a:pt x="3766707" y="382817"/>
                </a:cubicBezTo>
                <a:cubicBezTo>
                  <a:pt x="3791336" y="358091"/>
                  <a:pt x="3804132" y="393699"/>
                  <a:pt x="3828637" y="397240"/>
                </a:cubicBezTo>
                <a:lnTo>
                  <a:pt x="3834801" y="396850"/>
                </a:lnTo>
                <a:lnTo>
                  <a:pt x="3848455" y="391402"/>
                </a:lnTo>
                <a:lnTo>
                  <a:pt x="3853068" y="388632"/>
                </a:lnTo>
                <a:cubicBezTo>
                  <a:pt x="3856439" y="386992"/>
                  <a:pt x="3858931" y="386247"/>
                  <a:pt x="3860928" y="386115"/>
                </a:cubicBezTo>
                <a:lnTo>
                  <a:pt x="3861288" y="386283"/>
                </a:lnTo>
                <a:lnTo>
                  <a:pt x="3868330" y="383474"/>
                </a:lnTo>
                <a:cubicBezTo>
                  <a:pt x="3879825" y="378211"/>
                  <a:pt x="3890648" y="372588"/>
                  <a:pt x="3900661" y="366829"/>
                </a:cubicBezTo>
                <a:cubicBezTo>
                  <a:pt x="3919683" y="376562"/>
                  <a:pt x="3951136" y="347631"/>
                  <a:pt x="3964044" y="373399"/>
                </a:cubicBezTo>
                <a:cubicBezTo>
                  <a:pt x="3978068" y="366350"/>
                  <a:pt x="3980151" y="353244"/>
                  <a:pt x="3986447" y="370849"/>
                </a:cubicBezTo>
                <a:cubicBezTo>
                  <a:pt x="3991392" y="368984"/>
                  <a:pt x="3995514" y="369323"/>
                  <a:pt x="3999298" y="370714"/>
                </a:cubicBezTo>
                <a:lnTo>
                  <a:pt x="4000673" y="371500"/>
                </a:lnTo>
                <a:lnTo>
                  <a:pt x="4031584" y="355427"/>
                </a:lnTo>
                <a:lnTo>
                  <a:pt x="4037028" y="355143"/>
                </a:lnTo>
                <a:cubicBezTo>
                  <a:pt x="4089837" y="358512"/>
                  <a:pt x="4131595" y="335871"/>
                  <a:pt x="4195202" y="304641"/>
                </a:cubicBezTo>
                <a:cubicBezTo>
                  <a:pt x="4198234" y="301075"/>
                  <a:pt x="4282462" y="310356"/>
                  <a:pt x="4283222" y="305842"/>
                </a:cubicBezTo>
                <a:cubicBezTo>
                  <a:pt x="4325917" y="301489"/>
                  <a:pt x="4298042" y="297341"/>
                  <a:pt x="4352940" y="291189"/>
                </a:cubicBezTo>
                <a:cubicBezTo>
                  <a:pt x="4368816" y="282538"/>
                  <a:pt x="4434671" y="254731"/>
                  <a:pt x="4432055" y="268348"/>
                </a:cubicBezTo>
                <a:lnTo>
                  <a:pt x="4530958" y="243206"/>
                </a:lnTo>
                <a:lnTo>
                  <a:pt x="4659004" y="220075"/>
                </a:lnTo>
                <a:lnTo>
                  <a:pt x="4762824" y="202126"/>
                </a:lnTo>
                <a:lnTo>
                  <a:pt x="4770993" y="203195"/>
                </a:lnTo>
                <a:lnTo>
                  <a:pt x="4791924" y="199751"/>
                </a:lnTo>
                <a:lnTo>
                  <a:pt x="4799568" y="197405"/>
                </a:lnTo>
                <a:cubicBezTo>
                  <a:pt x="4804918" y="196180"/>
                  <a:pt x="4808585" y="195869"/>
                  <a:pt x="4811239" y="196207"/>
                </a:cubicBezTo>
                <a:lnTo>
                  <a:pt x="4811598" y="196513"/>
                </a:lnTo>
                <a:lnTo>
                  <a:pt x="4822388" y="194737"/>
                </a:lnTo>
                <a:cubicBezTo>
                  <a:pt x="4840430" y="190975"/>
                  <a:pt x="4857826" y="186590"/>
                  <a:pt x="4874260" y="181824"/>
                </a:cubicBezTo>
                <a:cubicBezTo>
                  <a:pt x="4892734" y="199009"/>
                  <a:pt x="4951054" y="170279"/>
                  <a:pt x="4951765" y="206263"/>
                </a:cubicBezTo>
                <a:cubicBezTo>
                  <a:pt x="4974164" y="200878"/>
                  <a:pt x="4984924" y="184772"/>
                  <a:pt x="4982166" y="208715"/>
                </a:cubicBezTo>
                <a:cubicBezTo>
                  <a:pt x="4989680" y="207606"/>
                  <a:pt x="4994776" y="209081"/>
                  <a:pt x="4998789" y="211810"/>
                </a:cubicBezTo>
                <a:lnTo>
                  <a:pt x="5000070" y="213155"/>
                </a:lnTo>
                <a:lnTo>
                  <a:pt x="5049762" y="200608"/>
                </a:lnTo>
                <a:lnTo>
                  <a:pt x="5056942" y="201631"/>
                </a:lnTo>
                <a:lnTo>
                  <a:pt x="5088587" y="190012"/>
                </a:lnTo>
                <a:lnTo>
                  <a:pt x="5105332" y="185844"/>
                </a:lnTo>
                <a:lnTo>
                  <a:pt x="5109244" y="180881"/>
                </a:lnTo>
                <a:lnTo>
                  <a:pt x="5293942" y="169230"/>
                </a:lnTo>
                <a:cubicBezTo>
                  <a:pt x="5300045" y="165474"/>
                  <a:pt x="5436439" y="144078"/>
                  <a:pt x="5440203" y="138544"/>
                </a:cubicBezTo>
                <a:lnTo>
                  <a:pt x="5647062" y="118578"/>
                </a:lnTo>
                <a:cubicBezTo>
                  <a:pt x="5672828" y="111633"/>
                  <a:pt x="5824487" y="75616"/>
                  <a:pt x="5812718" y="92233"/>
                </a:cubicBezTo>
                <a:cubicBezTo>
                  <a:pt x="5886756" y="51532"/>
                  <a:pt x="5931117" y="66359"/>
                  <a:pt x="6019477" y="42114"/>
                </a:cubicBezTo>
                <a:cubicBezTo>
                  <a:pt x="6077012" y="72224"/>
                  <a:pt x="6042897" y="42351"/>
                  <a:pt x="6096074" y="43522"/>
                </a:cubicBezTo>
                <a:cubicBezTo>
                  <a:pt x="6074890" y="12462"/>
                  <a:pt x="6162848" y="55174"/>
                  <a:pt x="6157746" y="18141"/>
                </a:cubicBezTo>
                <a:cubicBezTo>
                  <a:pt x="6167586" y="19528"/>
                  <a:pt x="6177278" y="22038"/>
                  <a:pt x="6187045" y="24835"/>
                </a:cubicBezTo>
                <a:lnTo>
                  <a:pt x="6192159" y="26281"/>
                </a:lnTo>
                <a:lnTo>
                  <a:pt x="6211258" y="25713"/>
                </a:lnTo>
                <a:lnTo>
                  <a:pt x="6218358" y="33497"/>
                </a:lnTo>
                <a:lnTo>
                  <a:pt x="6248333" y="38336"/>
                </a:lnTo>
                <a:cubicBezTo>
                  <a:pt x="6259294" y="38920"/>
                  <a:pt x="6270780" y="38112"/>
                  <a:pt x="6283010" y="35073"/>
                </a:cubicBezTo>
                <a:cubicBezTo>
                  <a:pt x="6320138" y="11314"/>
                  <a:pt x="6400413" y="41928"/>
                  <a:pt x="6445681" y="10713"/>
                </a:cubicBezTo>
                <a:cubicBezTo>
                  <a:pt x="6495768" y="5787"/>
                  <a:pt x="6551618" y="6260"/>
                  <a:pt x="6583533" y="5508"/>
                </a:cubicBezTo>
                <a:cubicBezTo>
                  <a:pt x="6599978" y="17585"/>
                  <a:pt x="6636222" y="-11024"/>
                  <a:pt x="6637168" y="620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7915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B8A4F965-9ED6-0EBF-9782-3D32A510615C}"/>
              </a:ext>
            </a:extLst>
          </p:cNvPr>
          <p:cNvSpPr/>
          <p:nvPr/>
        </p:nvSpPr>
        <p:spPr>
          <a:xfrm>
            <a:off x="0" y="2700670"/>
            <a:ext cx="1785938" cy="89978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literature about machine learning</a:t>
            </a:r>
          </a:p>
        </p:txBody>
      </p:sp>
      <p:sp>
        <p:nvSpPr>
          <p:cNvPr id="14" name="Rounded Rectangle 13">
            <a:extLst>
              <a:ext uri="{FF2B5EF4-FFF2-40B4-BE49-F238E27FC236}">
                <a16:creationId xmlns:a16="http://schemas.microsoft.com/office/drawing/2014/main" id="{35CB2565-07F0-BFEA-FCE7-5049BFD7351E}"/>
              </a:ext>
            </a:extLst>
          </p:cNvPr>
          <p:cNvSpPr/>
          <p:nvPr/>
        </p:nvSpPr>
        <p:spPr>
          <a:xfrm>
            <a:off x="1297628" y="4915898"/>
            <a:ext cx="1757043" cy="10768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Supervised learning</a:t>
            </a:r>
          </a:p>
        </p:txBody>
      </p:sp>
      <p:sp>
        <p:nvSpPr>
          <p:cNvPr id="15" name="Rounded Rectangle 14">
            <a:extLst>
              <a:ext uri="{FF2B5EF4-FFF2-40B4-BE49-F238E27FC236}">
                <a16:creationId xmlns:a16="http://schemas.microsoft.com/office/drawing/2014/main" id="{25634E01-BA48-395C-31E0-5B4EE326CAC5}"/>
              </a:ext>
            </a:extLst>
          </p:cNvPr>
          <p:cNvSpPr/>
          <p:nvPr/>
        </p:nvSpPr>
        <p:spPr>
          <a:xfrm>
            <a:off x="1308424" y="507537"/>
            <a:ext cx="1735452" cy="1076877"/>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Unsupervised learning </a:t>
            </a:r>
          </a:p>
        </p:txBody>
      </p:sp>
      <p:sp>
        <p:nvSpPr>
          <p:cNvPr id="17" name="Rounded Rectangle 16">
            <a:extLst>
              <a:ext uri="{FF2B5EF4-FFF2-40B4-BE49-F238E27FC236}">
                <a16:creationId xmlns:a16="http://schemas.microsoft.com/office/drawing/2014/main" id="{E0123399-2F01-680F-2080-D808B7C0811C}"/>
              </a:ext>
            </a:extLst>
          </p:cNvPr>
          <p:cNvSpPr/>
          <p:nvPr/>
        </p:nvSpPr>
        <p:spPr>
          <a:xfrm>
            <a:off x="4229101" y="587448"/>
            <a:ext cx="2200276" cy="9144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DSCAN</a:t>
            </a:r>
          </a:p>
        </p:txBody>
      </p:sp>
      <p:sp>
        <p:nvSpPr>
          <p:cNvPr id="18" name="Rounded Rectangle 17">
            <a:extLst>
              <a:ext uri="{FF2B5EF4-FFF2-40B4-BE49-F238E27FC236}">
                <a16:creationId xmlns:a16="http://schemas.microsoft.com/office/drawing/2014/main" id="{93E1B538-EC54-7D38-AD31-85867218E74A}"/>
              </a:ext>
            </a:extLst>
          </p:cNvPr>
          <p:cNvSpPr/>
          <p:nvPr/>
        </p:nvSpPr>
        <p:spPr>
          <a:xfrm>
            <a:off x="4043364" y="4900616"/>
            <a:ext cx="2571750" cy="10768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Symbol" pitchFamily="2" charset="2"/>
              <a:buChar char=""/>
            </a:pPr>
            <a:r>
              <a:rPr lang="en-ZA" sz="1800" dirty="0">
                <a:effectLst/>
                <a:latin typeface="Times New Roman" panose="02020603050405020304" pitchFamily="18" charset="0"/>
                <a:ea typeface="Times New Roman" panose="02020603050405020304" pitchFamily="18" charset="0"/>
              </a:rPr>
              <a:t>Polynomial Features</a:t>
            </a:r>
          </a:p>
          <a:p>
            <a:pPr marL="342900" lvl="0" indent="-342900">
              <a:buFont typeface="Symbol" pitchFamily="2" charset="2"/>
              <a:buChar char=""/>
            </a:pPr>
            <a:r>
              <a:rPr lang="en-ZA" sz="1800" dirty="0">
                <a:effectLst/>
                <a:latin typeface="Times New Roman" panose="02020603050405020304" pitchFamily="18" charset="0"/>
                <a:ea typeface="Times New Roman" panose="02020603050405020304" pitchFamily="18" charset="0"/>
              </a:rPr>
              <a:t>Linear Regression</a:t>
            </a:r>
          </a:p>
          <a:p>
            <a:pPr algn="ctr"/>
            <a:endParaRPr lang="en-US" dirty="0"/>
          </a:p>
        </p:txBody>
      </p:sp>
      <p:sp>
        <p:nvSpPr>
          <p:cNvPr id="19" name="Rounded Rectangle 18">
            <a:extLst>
              <a:ext uri="{FF2B5EF4-FFF2-40B4-BE49-F238E27FC236}">
                <a16:creationId xmlns:a16="http://schemas.microsoft.com/office/drawing/2014/main" id="{38DDE07C-DE80-A8FD-2ACB-DE12261C6FC1}"/>
              </a:ext>
            </a:extLst>
          </p:cNvPr>
          <p:cNvSpPr/>
          <p:nvPr/>
        </p:nvSpPr>
        <p:spPr>
          <a:xfrm>
            <a:off x="7456480" y="4800600"/>
            <a:ext cx="2015175" cy="130747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a:t>
            </a:r>
          </a:p>
          <a:p>
            <a:pPr algn="ctr"/>
            <a:r>
              <a:rPr lang="en-US" dirty="0"/>
              <a:t>Test</a:t>
            </a:r>
          </a:p>
          <a:p>
            <a:pPr algn="ctr"/>
            <a:r>
              <a:rPr lang="en-US" dirty="0"/>
              <a:t>Optimize</a:t>
            </a:r>
          </a:p>
        </p:txBody>
      </p:sp>
      <p:sp>
        <p:nvSpPr>
          <p:cNvPr id="21" name="Rounded Rectangle 20">
            <a:extLst>
              <a:ext uri="{FF2B5EF4-FFF2-40B4-BE49-F238E27FC236}">
                <a16:creationId xmlns:a16="http://schemas.microsoft.com/office/drawing/2014/main" id="{57B1C0FC-F490-6A7D-E003-882AFAAEEF68}"/>
              </a:ext>
            </a:extLst>
          </p:cNvPr>
          <p:cNvSpPr/>
          <p:nvPr/>
        </p:nvSpPr>
        <p:spPr>
          <a:xfrm>
            <a:off x="7172325" y="422975"/>
            <a:ext cx="1785937" cy="124334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a:p>
            <a:pPr algn="ctr"/>
            <a:r>
              <a:rPr lang="en-US" dirty="0"/>
              <a:t>Optimize</a:t>
            </a:r>
          </a:p>
        </p:txBody>
      </p:sp>
      <p:sp>
        <p:nvSpPr>
          <p:cNvPr id="22" name="Rounded Rectangle 21">
            <a:extLst>
              <a:ext uri="{FF2B5EF4-FFF2-40B4-BE49-F238E27FC236}">
                <a16:creationId xmlns:a16="http://schemas.microsoft.com/office/drawing/2014/main" id="{B74A0514-FE7B-7FA9-7BA1-A2BF2A06EA05}"/>
              </a:ext>
            </a:extLst>
          </p:cNvPr>
          <p:cNvSpPr/>
          <p:nvPr/>
        </p:nvSpPr>
        <p:spPr>
          <a:xfrm>
            <a:off x="4768452" y="2794204"/>
            <a:ext cx="140636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Compare</a:t>
            </a:r>
          </a:p>
        </p:txBody>
      </p:sp>
      <p:sp>
        <p:nvSpPr>
          <p:cNvPr id="23" name="Rounded Rectangle 22">
            <a:extLst>
              <a:ext uri="{FF2B5EF4-FFF2-40B4-BE49-F238E27FC236}">
                <a16:creationId xmlns:a16="http://schemas.microsoft.com/office/drawing/2014/main" id="{F7484FD0-75F1-E6AF-7C85-D18FA6EA7509}"/>
              </a:ext>
            </a:extLst>
          </p:cNvPr>
          <p:cNvSpPr/>
          <p:nvPr/>
        </p:nvSpPr>
        <p:spPr>
          <a:xfrm>
            <a:off x="9157328" y="2515596"/>
            <a:ext cx="2772734" cy="1471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Elastic modulus</a:t>
            </a:r>
          </a:p>
          <a:p>
            <a:pPr marL="285750" indent="-285750" algn="ctr">
              <a:buFont typeface="Arial" panose="020B0604020202020204" pitchFamily="34" charset="0"/>
              <a:buChar char="•"/>
            </a:pPr>
            <a:r>
              <a:rPr lang="en-US" dirty="0"/>
              <a:t>Yield strength</a:t>
            </a:r>
          </a:p>
          <a:p>
            <a:pPr marL="285750" indent="-285750" algn="ctr">
              <a:buFont typeface="Arial" panose="020B0604020202020204" pitchFamily="34" charset="0"/>
              <a:buChar char="•"/>
            </a:pPr>
            <a:r>
              <a:rPr lang="en-US" dirty="0"/>
              <a:t>Strength at failure</a:t>
            </a:r>
          </a:p>
        </p:txBody>
      </p:sp>
      <p:cxnSp>
        <p:nvCxnSpPr>
          <p:cNvPr id="27" name="Elbow Connector 26">
            <a:extLst>
              <a:ext uri="{FF2B5EF4-FFF2-40B4-BE49-F238E27FC236}">
                <a16:creationId xmlns:a16="http://schemas.microsoft.com/office/drawing/2014/main" id="{4F167E71-4797-E7D6-5EDD-21722ABCAD3B}"/>
              </a:ext>
            </a:extLst>
          </p:cNvPr>
          <p:cNvCxnSpPr>
            <a:stCxn id="13" idx="0"/>
            <a:endCxn id="15" idx="1"/>
          </p:cNvCxnSpPr>
          <p:nvPr/>
        </p:nvCxnSpPr>
        <p:spPr>
          <a:xfrm rot="5400000" flipH="1" flipV="1">
            <a:off x="273349" y="1665596"/>
            <a:ext cx="1654694" cy="415455"/>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9" name="Elbow Connector 28">
            <a:extLst>
              <a:ext uri="{FF2B5EF4-FFF2-40B4-BE49-F238E27FC236}">
                <a16:creationId xmlns:a16="http://schemas.microsoft.com/office/drawing/2014/main" id="{C1FAAFD0-ADD0-9374-B5B5-B5CCBDE34808}"/>
              </a:ext>
            </a:extLst>
          </p:cNvPr>
          <p:cNvCxnSpPr>
            <a:stCxn id="13" idx="2"/>
            <a:endCxn id="14" idx="1"/>
          </p:cNvCxnSpPr>
          <p:nvPr/>
        </p:nvCxnSpPr>
        <p:spPr>
          <a:xfrm rot="16200000" flipH="1">
            <a:off x="168355" y="4325063"/>
            <a:ext cx="1853887" cy="404659"/>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32E55F88-0299-9DC0-3845-496A264BFD01}"/>
              </a:ext>
            </a:extLst>
          </p:cNvPr>
          <p:cNvCxnSpPr>
            <a:stCxn id="15" idx="3"/>
            <a:endCxn id="17" idx="1"/>
          </p:cNvCxnSpPr>
          <p:nvPr/>
        </p:nvCxnSpPr>
        <p:spPr>
          <a:xfrm flipV="1">
            <a:off x="3043876" y="1044648"/>
            <a:ext cx="1185225" cy="13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53C05F-701E-EE30-D9C7-6CA0270E3075}"/>
              </a:ext>
            </a:extLst>
          </p:cNvPr>
          <p:cNvCxnSpPr>
            <a:stCxn id="17" idx="3"/>
            <a:endCxn id="21" idx="1"/>
          </p:cNvCxnSpPr>
          <p:nvPr/>
        </p:nvCxnSpPr>
        <p:spPr>
          <a:xfrm>
            <a:off x="6429377" y="1044648"/>
            <a:ext cx="74294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B035D61-D4F1-9E25-0C19-67943CDF53CB}"/>
              </a:ext>
            </a:extLst>
          </p:cNvPr>
          <p:cNvCxnSpPr>
            <a:stCxn id="14" idx="3"/>
            <a:endCxn id="18" idx="1"/>
          </p:cNvCxnSpPr>
          <p:nvPr/>
        </p:nvCxnSpPr>
        <p:spPr>
          <a:xfrm flipV="1">
            <a:off x="3054671" y="5439055"/>
            <a:ext cx="988693" cy="152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B629BDD-38B4-EA8F-81AE-60A1919F89B8}"/>
              </a:ext>
            </a:extLst>
          </p:cNvPr>
          <p:cNvCxnSpPr>
            <a:stCxn id="18" idx="3"/>
            <a:endCxn id="19" idx="1"/>
          </p:cNvCxnSpPr>
          <p:nvPr/>
        </p:nvCxnSpPr>
        <p:spPr>
          <a:xfrm>
            <a:off x="6615114" y="5439055"/>
            <a:ext cx="841366" cy="152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1710A1AD-1DDA-B88C-4DA7-2BE306C58594}"/>
              </a:ext>
            </a:extLst>
          </p:cNvPr>
          <p:cNvCxnSpPr>
            <a:cxnSpLocks/>
            <a:stCxn id="19" idx="0"/>
          </p:cNvCxnSpPr>
          <p:nvPr/>
        </p:nvCxnSpPr>
        <p:spPr>
          <a:xfrm flipH="1" flipV="1">
            <a:off x="6096000" y="3708604"/>
            <a:ext cx="2368068" cy="10919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F6C100A4-4BE9-7068-5E9C-A857AED5BF77}"/>
              </a:ext>
            </a:extLst>
          </p:cNvPr>
          <p:cNvCxnSpPr>
            <a:cxnSpLocks/>
            <a:stCxn id="21" idx="2"/>
          </p:cNvCxnSpPr>
          <p:nvPr/>
        </p:nvCxnSpPr>
        <p:spPr>
          <a:xfrm flipH="1">
            <a:off x="6096000" y="1666320"/>
            <a:ext cx="1969294" cy="11591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CE82E82D-94CB-23E1-82CB-C6A75A03D9DE}"/>
              </a:ext>
            </a:extLst>
          </p:cNvPr>
          <p:cNvSpPr/>
          <p:nvPr/>
        </p:nvSpPr>
        <p:spPr>
          <a:xfrm>
            <a:off x="6878789" y="2784070"/>
            <a:ext cx="163298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Unsupervised</a:t>
            </a:r>
          </a:p>
          <a:p>
            <a:pPr algn="ctr"/>
            <a:r>
              <a:rPr lang="en-US" dirty="0"/>
              <a:t>algorithm</a:t>
            </a:r>
          </a:p>
        </p:txBody>
      </p:sp>
      <p:cxnSp>
        <p:nvCxnSpPr>
          <p:cNvPr id="55" name="Straight Arrow Connector 54">
            <a:extLst>
              <a:ext uri="{FF2B5EF4-FFF2-40B4-BE49-F238E27FC236}">
                <a16:creationId xmlns:a16="http://schemas.microsoft.com/office/drawing/2014/main" id="{C92FA88C-0F7B-FDFC-FCF2-870D294AC836}"/>
              </a:ext>
            </a:extLst>
          </p:cNvPr>
          <p:cNvCxnSpPr>
            <a:stCxn id="22" idx="3"/>
            <a:endCxn id="53" idx="1"/>
          </p:cNvCxnSpPr>
          <p:nvPr/>
        </p:nvCxnSpPr>
        <p:spPr>
          <a:xfrm flipV="1">
            <a:off x="6174814" y="3241270"/>
            <a:ext cx="703975" cy="1013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5AE7485-46D8-BBF0-D78F-6C56692F6DDF}"/>
              </a:ext>
            </a:extLst>
          </p:cNvPr>
          <p:cNvCxnSpPr>
            <a:stCxn id="53" idx="3"/>
            <a:endCxn id="23" idx="1"/>
          </p:cNvCxnSpPr>
          <p:nvPr/>
        </p:nvCxnSpPr>
        <p:spPr>
          <a:xfrm>
            <a:off x="8511778" y="3241270"/>
            <a:ext cx="645550" cy="1013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3300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DC9E-5401-FF36-E466-A55FC330550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831182D-05D3-B47B-A616-2613B4C89EE7}"/>
              </a:ext>
            </a:extLst>
          </p:cNvPr>
          <p:cNvSpPr>
            <a:spLocks noGrp="1"/>
          </p:cNvSpPr>
          <p:nvPr>
            <p:ph idx="1"/>
          </p:nvPr>
        </p:nvSpPr>
        <p:spPr/>
        <p:txBody>
          <a:bodyPr>
            <a:normAutofit lnSpcReduction="10000"/>
          </a:bodyPr>
          <a:lstStyle/>
          <a:p>
            <a:pPr marL="0" indent="0">
              <a:buNone/>
            </a:pPr>
            <a:r>
              <a:rPr lang="en-ZA" sz="1800" dirty="0">
                <a:effectLst/>
                <a:latin typeface="Times New Roman" panose="02020603050405020304" pitchFamily="18" charset="0"/>
                <a:ea typeface="Times New Roman" panose="02020603050405020304" pitchFamily="18" charset="0"/>
              </a:rPr>
              <a:t>[1] Qifang Bi, Katherine E Goodman, Joshua Kaminsky, Justin Lessler, What is Machine Learning? A Primer for the Epidemiologist, American Journal of Epidemiology, Volume 188, Issue 12, December 2019, Pages 2222–2239 </a:t>
            </a:r>
          </a:p>
          <a:p>
            <a:pPr marL="0" indent="0">
              <a:buNone/>
            </a:pPr>
            <a:r>
              <a:rPr lang="en-ZA" sz="1800" dirty="0">
                <a:effectLst/>
                <a:latin typeface="Times New Roman" panose="02020603050405020304" pitchFamily="18" charset="0"/>
                <a:ea typeface="Times New Roman" panose="02020603050405020304" pitchFamily="18" charset="0"/>
              </a:rPr>
              <a:t> </a:t>
            </a:r>
          </a:p>
          <a:p>
            <a:pPr marL="0" indent="0">
              <a:buNone/>
            </a:pPr>
            <a:r>
              <a:rPr lang="en-ZA" sz="1800" dirty="0">
                <a:effectLst/>
                <a:latin typeface="Times New Roman" panose="02020603050405020304" pitchFamily="18" charset="0"/>
                <a:ea typeface="Times New Roman" panose="02020603050405020304" pitchFamily="18" charset="0"/>
              </a:rPr>
              <a:t>[2] Yang, Xin-She, and Xing-Shi He. Classification and Clustering Algorithms of Machine Learning with Their Applications. Vol. 855. Cham: Springer International Publishing :, 2020. Web. </a:t>
            </a:r>
          </a:p>
          <a:p>
            <a:pPr marL="0" indent="0">
              <a:buNone/>
            </a:pPr>
            <a:r>
              <a:rPr lang="en-ZA" sz="1800" dirty="0">
                <a:effectLst/>
                <a:latin typeface="Times New Roman" panose="02020603050405020304" pitchFamily="18" charset="0"/>
                <a:ea typeface="Times New Roman" panose="02020603050405020304" pitchFamily="18" charset="0"/>
              </a:rPr>
              <a:t> </a:t>
            </a:r>
          </a:p>
          <a:p>
            <a:pPr marL="0" indent="0">
              <a:buNone/>
            </a:pPr>
            <a:r>
              <a:rPr lang="en-ZA" sz="1800" dirty="0">
                <a:effectLst/>
                <a:latin typeface="Times New Roman" panose="02020603050405020304" pitchFamily="18" charset="0"/>
                <a:ea typeface="Times New Roman" panose="02020603050405020304" pitchFamily="18" charset="0"/>
              </a:rPr>
              <a:t>[3] Kanungo, T., Mount, D.M., Netanyahu, N.S., Piatko, C.D., S, R., Angela, Y.W.: An efficient kmeans clustering algorithm: analysis.</a:t>
            </a:r>
          </a:p>
          <a:p>
            <a:pPr marL="0" indent="0">
              <a:buNone/>
            </a:pPr>
            <a:r>
              <a:rPr lang="en-ZA" sz="1800" dirty="0">
                <a:effectLst/>
                <a:latin typeface="Times New Roman" panose="02020603050405020304" pitchFamily="18" charset="0"/>
                <a:ea typeface="Times New Roman" panose="02020603050405020304" pitchFamily="18" charset="0"/>
              </a:rPr>
              <a:t> </a:t>
            </a:r>
          </a:p>
          <a:p>
            <a:pPr marL="0" indent="0">
              <a:buNone/>
            </a:pPr>
            <a:r>
              <a:rPr lang="en-ZA" sz="1800" dirty="0">
                <a:effectLst/>
                <a:latin typeface="Times New Roman" panose="02020603050405020304" pitchFamily="18" charset="0"/>
                <a:ea typeface="Times New Roman" panose="02020603050405020304" pitchFamily="18" charset="0"/>
              </a:rPr>
              <a:t>[4] F. R. Brotzen (1994) Mechanical testing of thin films, international materials reviews,    39:1, 24-45.</a:t>
            </a:r>
          </a:p>
          <a:p>
            <a:pPr marL="0" indent="0">
              <a:buNone/>
            </a:pPr>
            <a:r>
              <a:rPr lang="en-ZA" sz="1800" dirty="0">
                <a:effectLst/>
                <a:latin typeface="Times New Roman" panose="02020603050405020304" pitchFamily="18" charset="0"/>
                <a:ea typeface="Times New Roman" panose="02020603050405020304" pitchFamily="18" charset="0"/>
              </a:rPr>
              <a:t> </a:t>
            </a:r>
          </a:p>
          <a:p>
            <a:pPr marL="0" indent="0">
              <a:buNone/>
            </a:pPr>
            <a:r>
              <a:rPr lang="en-ZA" sz="1800" dirty="0">
                <a:effectLst/>
                <a:latin typeface="Times New Roman" panose="02020603050405020304" pitchFamily="18" charset="0"/>
                <a:ea typeface="Times New Roman" panose="02020603050405020304" pitchFamily="18" charset="0"/>
              </a:rPr>
              <a:t>[5] Y. Hiramatsu, International Journal of Rock Mechanics and miming Sciences &amp; Geomechanics abtracts. Volume 3, issue 2, May 1966, Pages 89-90.</a:t>
            </a:r>
          </a:p>
          <a:p>
            <a:pPr marL="0" indent="0">
              <a:buNone/>
            </a:pPr>
            <a:endParaRPr lang="en-US" dirty="0"/>
          </a:p>
        </p:txBody>
      </p:sp>
    </p:spTree>
    <p:extLst>
      <p:ext uri="{BB962C8B-B14F-4D97-AF65-F5344CB8AC3E}">
        <p14:creationId xmlns:p14="http://schemas.microsoft.com/office/powerpoint/2010/main" val="96289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2" name="Freeform: Shape 11">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1F3AC57B-C129-9EE8-6B8D-F80DBC9692A5}"/>
              </a:ext>
            </a:extLst>
          </p:cNvPr>
          <p:cNvPicPr>
            <a:picLocks noGrp="1" noChangeAspect="1"/>
          </p:cNvPicPr>
          <p:nvPr>
            <p:ph idx="1"/>
          </p:nvPr>
        </p:nvPicPr>
        <p:blipFill>
          <a:blip r:embed="rId2"/>
          <a:stretch>
            <a:fillRect/>
          </a:stretch>
        </p:blipFill>
        <p:spPr>
          <a:xfrm>
            <a:off x="3247577" y="643468"/>
            <a:ext cx="7428088" cy="5571066"/>
          </a:xfrm>
          <a:prstGeom prst="rect">
            <a:avLst/>
          </a:prstGeom>
        </p:spPr>
      </p:pic>
    </p:spTree>
    <p:extLst>
      <p:ext uri="{BB962C8B-B14F-4D97-AF65-F5344CB8AC3E}">
        <p14:creationId xmlns:p14="http://schemas.microsoft.com/office/powerpoint/2010/main" val="219759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2" name="Freeform: Shape 11">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4C9322B2-49CC-1C5A-E26B-B4B52E83F7B8}"/>
              </a:ext>
            </a:extLst>
          </p:cNvPr>
          <p:cNvPicPr>
            <a:picLocks noGrp="1" noChangeAspect="1"/>
          </p:cNvPicPr>
          <p:nvPr>
            <p:ph idx="1"/>
          </p:nvPr>
        </p:nvPicPr>
        <p:blipFill>
          <a:blip r:embed="rId2"/>
          <a:stretch>
            <a:fillRect/>
          </a:stretch>
        </p:blipFill>
        <p:spPr>
          <a:xfrm>
            <a:off x="3247577" y="643468"/>
            <a:ext cx="7428088" cy="5571066"/>
          </a:xfrm>
          <a:prstGeom prst="rect">
            <a:avLst/>
          </a:prstGeom>
        </p:spPr>
      </p:pic>
    </p:spTree>
    <p:extLst>
      <p:ext uri="{BB962C8B-B14F-4D97-AF65-F5344CB8AC3E}">
        <p14:creationId xmlns:p14="http://schemas.microsoft.com/office/powerpoint/2010/main" val="1567736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0EFECAD-AA10-0EBC-62ED-345780DBC5F3}"/>
              </a:ext>
            </a:extLst>
          </p:cNvPr>
          <p:cNvSpPr>
            <a:spLocks noGrp="1"/>
          </p:cNvSpPr>
          <p:nvPr>
            <p:ph type="title"/>
          </p:nvPr>
        </p:nvSpPr>
        <p:spPr>
          <a:xfrm>
            <a:off x="838200" y="838199"/>
            <a:ext cx="4191000" cy="5338763"/>
          </a:xfrm>
        </p:spPr>
        <p:txBody>
          <a:bodyPr>
            <a:normAutofit/>
          </a:bodyPr>
          <a:lstStyle/>
          <a:p>
            <a:r>
              <a:rPr lang="en-US"/>
              <a:t>Aims</a:t>
            </a:r>
            <a:endParaRPr lang="en-US" dirty="0"/>
          </a:p>
        </p:txBody>
      </p:sp>
      <p:sp>
        <p:nvSpPr>
          <p:cNvPr id="3" name="Content Placeholder 2">
            <a:extLst>
              <a:ext uri="{FF2B5EF4-FFF2-40B4-BE49-F238E27FC236}">
                <a16:creationId xmlns:a16="http://schemas.microsoft.com/office/drawing/2014/main" id="{9C688874-A64D-ADB0-2882-EBA5DED2EA16}"/>
              </a:ext>
            </a:extLst>
          </p:cNvPr>
          <p:cNvSpPr>
            <a:spLocks noGrp="1"/>
          </p:cNvSpPr>
          <p:nvPr>
            <p:ph idx="1"/>
          </p:nvPr>
        </p:nvSpPr>
        <p:spPr>
          <a:xfrm>
            <a:off x="5302332" y="838199"/>
            <a:ext cx="6051468" cy="5338763"/>
          </a:xfrm>
        </p:spPr>
        <p:txBody>
          <a:bodyPr anchor="ctr">
            <a:normAutofit/>
          </a:bodyPr>
          <a:lstStyle/>
          <a:p>
            <a:pPr marL="0" indent="0">
              <a:buNone/>
            </a:pPr>
            <a:r>
              <a:rPr lang="en-ZA" sz="2000">
                <a:effectLst/>
              </a:rPr>
              <a:t>The purpose for this research project is to use the automated post-processing clustering methods to remove the noise from the collected data and output ‘clean’ data. </a:t>
            </a:r>
          </a:p>
          <a:p>
            <a:pPr marL="0" indent="0">
              <a:buNone/>
            </a:pPr>
            <a:r>
              <a:rPr lang="en-ZA" sz="2000">
                <a:effectLst/>
              </a:rPr>
              <a:t>Successfully completing this project will save researchers working in mechanical testing a lot of time and manual labour. It will also allow researchers to find parameters such as: </a:t>
            </a:r>
          </a:p>
          <a:p>
            <a:pPr marL="742950" lvl="1" indent="-285750">
              <a:buFont typeface="Arial" panose="020B0604020202020204" pitchFamily="34" charset="0"/>
              <a:buChar char="•"/>
            </a:pPr>
            <a:r>
              <a:rPr lang="en-ZA" sz="2000">
                <a:effectLst/>
              </a:rPr>
              <a:t>Yield strength </a:t>
            </a:r>
          </a:p>
          <a:p>
            <a:pPr marL="742950" lvl="1" indent="-285750">
              <a:buFont typeface="Arial" panose="020B0604020202020204" pitchFamily="34" charset="0"/>
              <a:buChar char="•"/>
            </a:pPr>
            <a:r>
              <a:rPr lang="en-ZA" sz="2000">
                <a:effectLst/>
              </a:rPr>
              <a:t>Elastic modulus </a:t>
            </a:r>
          </a:p>
          <a:p>
            <a:pPr marL="742950" lvl="1" indent="-285750">
              <a:buFont typeface="Arial" panose="020B0604020202020204" pitchFamily="34" charset="0"/>
              <a:buChar char="•"/>
            </a:pPr>
            <a:r>
              <a:rPr lang="en-ZA" sz="2000"/>
              <a:t>Strength at failure</a:t>
            </a:r>
            <a:endParaRPr lang="en-ZA" sz="2000">
              <a:effectLst/>
            </a:endParaRPr>
          </a:p>
          <a:p>
            <a:pPr marL="0" indent="0">
              <a:buNone/>
            </a:pPr>
            <a:br>
              <a:rPr lang="en-ZA" sz="2000">
                <a:effectLst/>
              </a:rPr>
            </a:br>
            <a:r>
              <a:rPr lang="en-ZA" sz="2000">
                <a:effectLst/>
              </a:rPr>
              <a:t>The aim is to use machine learning clustering algorithms that will be selected and trained to </a:t>
            </a:r>
            <a:r>
              <a:rPr lang="en-ZA" sz="2000"/>
              <a:t>p</a:t>
            </a:r>
            <a:r>
              <a:rPr lang="en-ZA" sz="2000">
                <a:effectLst/>
              </a:rPr>
              <a:t>erform automated processing on the given stress-strain dataset. </a:t>
            </a:r>
          </a:p>
          <a:p>
            <a:pPr marL="0" indent="0">
              <a:buNone/>
            </a:pPr>
            <a:endParaRPr lang="en-US" sz="2000"/>
          </a:p>
        </p:txBody>
      </p:sp>
    </p:spTree>
    <p:extLst>
      <p:ext uri="{BB962C8B-B14F-4D97-AF65-F5344CB8AC3E}">
        <p14:creationId xmlns:p14="http://schemas.microsoft.com/office/powerpoint/2010/main" val="2878614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AFB7AFB6-7B4F-9968-3CD8-9F1DB40F08AB}"/>
              </a:ext>
            </a:extLst>
          </p:cNvPr>
          <p:cNvSpPr>
            <a:spLocks noGrp="1"/>
          </p:cNvSpPr>
          <p:nvPr>
            <p:ph type="title"/>
          </p:nvPr>
        </p:nvSpPr>
        <p:spPr>
          <a:xfrm>
            <a:off x="838200" y="838199"/>
            <a:ext cx="4191000" cy="5338763"/>
          </a:xfrm>
        </p:spPr>
        <p:txBody>
          <a:bodyPr>
            <a:normAutofit/>
          </a:bodyPr>
          <a:lstStyle/>
          <a:p>
            <a:r>
              <a:rPr lang="en-US" dirty="0"/>
              <a:t>Objectives</a:t>
            </a:r>
          </a:p>
        </p:txBody>
      </p:sp>
      <p:sp>
        <p:nvSpPr>
          <p:cNvPr id="3" name="Content Placeholder 2">
            <a:extLst>
              <a:ext uri="{FF2B5EF4-FFF2-40B4-BE49-F238E27FC236}">
                <a16:creationId xmlns:a16="http://schemas.microsoft.com/office/drawing/2014/main" id="{112A802C-744C-424F-9D32-7E624E5BD866}"/>
              </a:ext>
            </a:extLst>
          </p:cNvPr>
          <p:cNvSpPr>
            <a:spLocks noGrp="1"/>
          </p:cNvSpPr>
          <p:nvPr>
            <p:ph idx="1"/>
          </p:nvPr>
        </p:nvSpPr>
        <p:spPr>
          <a:xfrm>
            <a:off x="5302332" y="838199"/>
            <a:ext cx="6051468" cy="5338763"/>
          </a:xfrm>
        </p:spPr>
        <p:txBody>
          <a:bodyPr anchor="ctr">
            <a:normAutofit/>
          </a:bodyPr>
          <a:lstStyle/>
          <a:p>
            <a:pPr marL="0" indent="0">
              <a:buNone/>
            </a:pPr>
            <a:r>
              <a:rPr lang="en-ZA" sz="2000" dirty="0">
                <a:effectLst/>
              </a:rPr>
              <a:t>The objective of the project will be achieved by following these steps: </a:t>
            </a:r>
            <a:endParaRPr lang="en-ZA" sz="2000" dirty="0"/>
          </a:p>
          <a:p>
            <a:pPr>
              <a:buFont typeface="Arial" panose="020B0604020202020204" pitchFamily="34" charset="0"/>
              <a:buChar char="•"/>
            </a:pPr>
            <a:r>
              <a:rPr lang="en-ZA" sz="2000" dirty="0">
                <a:effectLst/>
              </a:rPr>
              <a:t>Performing exploratory data analysis </a:t>
            </a:r>
          </a:p>
          <a:p>
            <a:pPr>
              <a:buFont typeface="Arial" panose="020B0604020202020204" pitchFamily="34" charset="0"/>
              <a:buChar char="•"/>
            </a:pPr>
            <a:r>
              <a:rPr lang="en-ZA" sz="2000" dirty="0">
                <a:effectLst/>
              </a:rPr>
              <a:t>Identify regions of interests </a:t>
            </a:r>
          </a:p>
          <a:p>
            <a:pPr>
              <a:buFont typeface="Arial" panose="020B0604020202020204" pitchFamily="34" charset="0"/>
              <a:buChar char="•"/>
            </a:pPr>
            <a:r>
              <a:rPr lang="en-ZA" sz="2000" dirty="0">
                <a:effectLst/>
              </a:rPr>
              <a:t>Comparing how different clustering </a:t>
            </a:r>
            <a:r>
              <a:rPr lang="en-ZA" sz="2000" dirty="0"/>
              <a:t>algorithm</a:t>
            </a:r>
            <a:r>
              <a:rPr lang="en-ZA" sz="2000" dirty="0">
                <a:effectLst/>
              </a:rPr>
              <a:t>s </a:t>
            </a:r>
          </a:p>
          <a:p>
            <a:pPr>
              <a:buFont typeface="Arial" panose="020B0604020202020204" pitchFamily="34" charset="0"/>
              <a:buChar char="•"/>
            </a:pPr>
            <a:r>
              <a:rPr lang="en-ZA" sz="2000" dirty="0">
                <a:effectLst/>
              </a:rPr>
              <a:t>Pick the algorithm </a:t>
            </a:r>
          </a:p>
          <a:p>
            <a:pPr>
              <a:buFont typeface="Arial" panose="020B0604020202020204" pitchFamily="34" charset="0"/>
              <a:buChar char="•"/>
            </a:pPr>
            <a:r>
              <a:rPr lang="en-ZA" sz="2000" dirty="0">
                <a:effectLst/>
              </a:rPr>
              <a:t>Train and test the clustering algorithm</a:t>
            </a:r>
          </a:p>
          <a:p>
            <a:r>
              <a:rPr lang="en-ZA" sz="2000" dirty="0">
                <a:effectLst/>
              </a:rPr>
              <a:t>Optimize the clustering algorithm </a:t>
            </a:r>
          </a:p>
          <a:p>
            <a:pPr>
              <a:buFont typeface="Arial" panose="020B0604020202020204" pitchFamily="34" charset="0"/>
              <a:buChar char="•"/>
            </a:pPr>
            <a:r>
              <a:rPr lang="en-ZA" sz="2000" dirty="0">
                <a:effectLst/>
              </a:rPr>
              <a:t>Evaluate the performance of the algorithm </a:t>
            </a:r>
          </a:p>
        </p:txBody>
      </p:sp>
    </p:spTree>
    <p:extLst>
      <p:ext uri="{BB962C8B-B14F-4D97-AF65-F5344CB8AC3E}">
        <p14:creationId xmlns:p14="http://schemas.microsoft.com/office/powerpoint/2010/main" val="1715894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TotalTime>
  <Words>1918</Words>
  <Application>Microsoft Macintosh PowerPoint</Application>
  <PresentationFormat>Widescreen</PresentationFormat>
  <Paragraphs>357</Paragraphs>
  <Slides>53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Meiryo</vt:lpstr>
      <vt:lpstr>Arial</vt:lpstr>
      <vt:lpstr>Calibri</vt:lpstr>
      <vt:lpstr>Calibri Light</vt:lpstr>
      <vt:lpstr>Courier New</vt:lpstr>
      <vt:lpstr>CourierNewPSMT</vt:lpstr>
      <vt:lpstr>Symbol</vt:lpstr>
      <vt:lpstr>SymbolMT</vt:lpstr>
      <vt:lpstr>Times New Roman</vt:lpstr>
      <vt:lpstr>TimesNewRomanPSMT</vt:lpstr>
      <vt:lpstr>Office Theme</vt:lpstr>
      <vt:lpstr>Final year project  by  Katleho Mofokeng</vt:lpstr>
      <vt:lpstr>Acknowledgements</vt:lpstr>
      <vt:lpstr> Machine-learning   clustering approaches         for automated processing of      stress-strain data in Python </vt:lpstr>
      <vt:lpstr>Background</vt:lpstr>
      <vt:lpstr>Background</vt:lpstr>
      <vt:lpstr>PowerPoint Presentation</vt:lpstr>
      <vt:lpstr>PowerPoint Presentation</vt:lpstr>
      <vt:lpstr>Aims</vt:lpstr>
      <vt:lpstr>Objectives</vt:lpstr>
      <vt:lpstr>Limitations </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 More aims</vt:lpstr>
      <vt:lpstr>Unsupervised learning</vt:lpstr>
      <vt:lpstr>Unsupervised learning</vt:lpstr>
      <vt:lpstr>Unsupervised learning</vt:lpstr>
      <vt:lpstr>PowerPoint Presentation</vt:lpstr>
      <vt:lpstr>Unsupervised learning</vt:lpstr>
      <vt:lpstr>Unsupervised learning</vt:lpstr>
      <vt:lpstr>PowerPoint Presentation</vt:lpstr>
      <vt:lpstr>Unsupervised learning</vt:lpstr>
      <vt:lpstr>PowerPoint Presentation</vt:lpstr>
      <vt:lpstr>Unsupervised learning</vt:lpstr>
      <vt:lpstr>PowerPoint Presentation</vt:lpstr>
      <vt:lpstr>Unsupervised learning</vt:lpstr>
      <vt:lpstr>Supervised learning</vt:lpstr>
      <vt:lpstr>Supervised learning</vt:lpstr>
      <vt:lpstr>PowerPoint Presentation</vt:lpstr>
      <vt:lpstr>PowerPoint Presentation</vt:lpstr>
      <vt:lpstr>PowerPoint Presentation</vt:lpstr>
      <vt:lpstr>Compare</vt:lpstr>
      <vt:lpstr>Few spurious data points</vt:lpstr>
      <vt:lpstr>Moderate spurious data points</vt:lpstr>
      <vt:lpstr>A lot spurious data points</vt:lpstr>
      <vt:lpstr>Project overview</vt:lpstr>
      <vt:lpstr>Recommendations</vt:lpstr>
      <vt:lpstr>Further Research</vt:lpstr>
      <vt:lpstr>Conclusion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Katleho Mofokeng</dc:creator>
  <cp:lastModifiedBy>Katleho Mofokeng</cp:lastModifiedBy>
  <cp:revision>8</cp:revision>
  <dcterms:created xsi:type="dcterms:W3CDTF">2022-10-26T09:48:45Z</dcterms:created>
  <dcterms:modified xsi:type="dcterms:W3CDTF">2022-10-26T20:50:01Z</dcterms:modified>
</cp:coreProperties>
</file>