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0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9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0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6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9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9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4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9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2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3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3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6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3285C-641D-7418-2DD1-EC23DDE4F1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7386" b="7386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F15DF8A-891A-1965-E372-1BA1F3B94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79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3000"/>
                </a:schemeClr>
              </a:gs>
              <a:gs pos="26000">
                <a:schemeClr val="bg1">
                  <a:alpha val="20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D9303-6432-0E9B-17F9-A65E2703F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3219" y="898373"/>
            <a:ext cx="4470544" cy="3474720"/>
          </a:xfrm>
        </p:spPr>
        <p:txBody>
          <a:bodyPr anchor="b">
            <a:normAutofit/>
          </a:bodyPr>
          <a:lstStyle/>
          <a:p>
            <a:pPr algn="l"/>
            <a:r>
              <a:rPr lang="en-ZA" sz="4100" dirty="0"/>
              <a:t>Cape Town Airbnb rating and weather data correlation </a:t>
            </a:r>
            <a:r>
              <a:rPr lang="en-ZA" sz="4100" dirty="0" err="1"/>
              <a:t>DataModel</a:t>
            </a:r>
            <a:endParaRPr lang="en-ZA" sz="4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21DA6-FDED-26E6-9022-041A0533F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2646" y="4495013"/>
            <a:ext cx="4116410" cy="1386840"/>
          </a:xfrm>
        </p:spPr>
        <p:txBody>
          <a:bodyPr anchor="t">
            <a:normAutofit/>
          </a:bodyPr>
          <a:lstStyle/>
          <a:p>
            <a:pPr algn="l"/>
            <a:r>
              <a:rPr lang="en-ZA" sz="2200" dirty="0"/>
              <a:t>By Katleho Joy Churu</a:t>
            </a:r>
          </a:p>
        </p:txBody>
      </p:sp>
    </p:spTree>
    <p:extLst>
      <p:ext uri="{BB962C8B-B14F-4D97-AF65-F5344CB8AC3E}">
        <p14:creationId xmlns:p14="http://schemas.microsoft.com/office/powerpoint/2010/main" val="1883235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2961E-2EF8-03E6-908C-2639CAC15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"/>
            <a:ext cx="12191999" cy="6858000"/>
          </a:xfrm>
        </p:spPr>
        <p:txBody>
          <a:bodyPr/>
          <a:lstStyle/>
          <a:p>
            <a:endParaRPr lang="en-Z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06F4EB-91B1-614F-B499-84C5FE6C7229}"/>
              </a:ext>
            </a:extLst>
          </p:cNvPr>
          <p:cNvSpPr/>
          <p:nvPr/>
        </p:nvSpPr>
        <p:spPr>
          <a:xfrm>
            <a:off x="5105022" y="103240"/>
            <a:ext cx="1976264" cy="31691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err="1"/>
              <a:t>FactWeather</a:t>
            </a:r>
            <a:endParaRPr lang="en-Z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dirty="0" err="1"/>
              <a:t>WeatherID</a:t>
            </a:r>
            <a:r>
              <a:rPr lang="en-ZA" sz="1100" dirty="0"/>
              <a:t> (PK)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ZA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dirty="0" err="1"/>
              <a:t>CityKey</a:t>
            </a:r>
            <a:endParaRPr lang="en-ZA" sz="1100" dirty="0"/>
          </a:p>
          <a:p>
            <a:r>
              <a:rPr lang="en-ZA" sz="1100" dirty="0"/>
              <a:t>    (FK-</a:t>
            </a:r>
            <a:r>
              <a:rPr lang="en-ZA" sz="1100" dirty="0" err="1"/>
              <a:t>DImCity</a:t>
            </a:r>
            <a:r>
              <a:rPr lang="en-ZA" sz="1100" dirty="0"/>
              <a:t>)</a:t>
            </a:r>
          </a:p>
          <a:p>
            <a:endParaRPr lang="en-ZA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dirty="0" err="1"/>
              <a:t>DateKey</a:t>
            </a:r>
            <a:r>
              <a:rPr lang="en-ZA" sz="1100" dirty="0"/>
              <a:t>(FK-</a:t>
            </a:r>
            <a:r>
              <a:rPr lang="en-ZA" sz="1100" dirty="0" err="1"/>
              <a:t>DimDate</a:t>
            </a:r>
            <a:r>
              <a:rPr lang="en-ZA" sz="1100" dirty="0"/>
              <a:t>)</a:t>
            </a:r>
          </a:p>
          <a:p>
            <a:endParaRPr lang="en-ZA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dirty="0" err="1"/>
              <a:t>AvgTemperature</a:t>
            </a:r>
            <a:endParaRPr lang="en-ZA" sz="1100" dirty="0"/>
          </a:p>
          <a:p>
            <a:endParaRPr lang="en-ZA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dirty="0" err="1"/>
              <a:t>AvgHumidity</a:t>
            </a:r>
            <a:endParaRPr lang="en-ZA" sz="1100" dirty="0"/>
          </a:p>
          <a:p>
            <a:endParaRPr lang="en-ZA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dirty="0" err="1"/>
              <a:t>AvgPressure</a:t>
            </a:r>
            <a:endParaRPr lang="en-ZA" sz="1100" dirty="0"/>
          </a:p>
          <a:p>
            <a:endParaRPr lang="en-ZA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dirty="0" err="1"/>
              <a:t>AvgWindSpeed</a:t>
            </a:r>
            <a:endParaRPr lang="en-ZA" sz="11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75EDAC-1A48-E628-F48A-9C1A3AD595AF}"/>
              </a:ext>
            </a:extLst>
          </p:cNvPr>
          <p:cNvSpPr/>
          <p:nvPr/>
        </p:nvSpPr>
        <p:spPr>
          <a:xfrm>
            <a:off x="5110712" y="3429000"/>
            <a:ext cx="1970573" cy="33257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err="1"/>
              <a:t>FactAirbnb</a:t>
            </a: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100" dirty="0" err="1"/>
              <a:t>AirbnbID</a:t>
            </a:r>
            <a:r>
              <a:rPr lang="en-ZA" sz="1100" dirty="0"/>
              <a:t> (PK)</a:t>
            </a:r>
          </a:p>
          <a:p>
            <a:endParaRPr lang="en-ZA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100" dirty="0" err="1"/>
              <a:t>CityKey</a:t>
            </a:r>
            <a:r>
              <a:rPr lang="en-ZA" sz="1100" dirty="0"/>
              <a:t> </a:t>
            </a:r>
          </a:p>
          <a:p>
            <a:r>
              <a:rPr lang="en-ZA" sz="1100" dirty="0"/>
              <a:t>       (FK –</a:t>
            </a:r>
            <a:r>
              <a:rPr lang="en-ZA" sz="1100" dirty="0" err="1"/>
              <a:t>DimCity</a:t>
            </a:r>
            <a:r>
              <a:rPr lang="en-ZA" sz="1100" dirty="0"/>
              <a:t>)</a:t>
            </a:r>
          </a:p>
          <a:p>
            <a:endParaRPr lang="en-ZA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100" dirty="0" err="1"/>
              <a:t>DateKey</a:t>
            </a:r>
            <a:endParaRPr lang="en-ZA" sz="1100" dirty="0"/>
          </a:p>
          <a:p>
            <a:r>
              <a:rPr lang="en-ZA" sz="1100" dirty="0"/>
              <a:t>       (FK-</a:t>
            </a:r>
            <a:r>
              <a:rPr lang="en-ZA" sz="1100" dirty="0" err="1"/>
              <a:t>DimDate</a:t>
            </a:r>
            <a:r>
              <a:rPr lang="en-ZA" sz="1100" dirty="0"/>
              <a:t>)</a:t>
            </a:r>
          </a:p>
          <a:p>
            <a:endParaRPr lang="en-ZA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100" dirty="0" err="1"/>
              <a:t>ListingId</a:t>
            </a:r>
            <a:endParaRPr lang="en-ZA" sz="1100" dirty="0"/>
          </a:p>
          <a:p>
            <a:endParaRPr lang="en-ZA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100" dirty="0"/>
              <a:t>Rating</a:t>
            </a:r>
          </a:p>
          <a:p>
            <a:endParaRPr lang="en-ZA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100" dirty="0"/>
              <a:t>Price</a:t>
            </a:r>
          </a:p>
          <a:p>
            <a:endParaRPr lang="en-ZA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100" dirty="0" err="1"/>
              <a:t>RoomType</a:t>
            </a:r>
            <a:endParaRPr lang="en-ZA" sz="1100" dirty="0"/>
          </a:p>
          <a:p>
            <a:endParaRPr lang="en-ZA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100" dirty="0" err="1"/>
              <a:t>NumberOfReviews</a:t>
            </a:r>
            <a:endParaRPr lang="en-ZA" sz="11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32ABD1-AC9C-80A9-F9C0-F62052A228E7}"/>
              </a:ext>
            </a:extLst>
          </p:cNvPr>
          <p:cNvSpPr/>
          <p:nvPr/>
        </p:nvSpPr>
        <p:spPr>
          <a:xfrm>
            <a:off x="2104124" y="2257925"/>
            <a:ext cx="1970572" cy="26028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err="1"/>
              <a:t>DimCity</a:t>
            </a: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100" dirty="0" err="1"/>
              <a:t>CityKey</a:t>
            </a:r>
            <a:endParaRPr lang="en-ZA" sz="1100" dirty="0"/>
          </a:p>
          <a:p>
            <a:endParaRPr lang="en-ZA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100" dirty="0" err="1"/>
              <a:t>CityName</a:t>
            </a:r>
            <a:endParaRPr lang="en-ZA" sz="11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ZA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F2944B9-BA35-6278-C8C8-6D1D13FD8E08}"/>
              </a:ext>
            </a:extLst>
          </p:cNvPr>
          <p:cNvSpPr/>
          <p:nvPr/>
        </p:nvSpPr>
        <p:spPr>
          <a:xfrm>
            <a:off x="8463510" y="2257925"/>
            <a:ext cx="1970573" cy="23421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err="1"/>
              <a:t>DimDate</a:t>
            </a: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100" dirty="0" err="1"/>
              <a:t>DateKey</a:t>
            </a:r>
            <a:r>
              <a:rPr lang="en-ZA" sz="1100" dirty="0"/>
              <a:t> (PK)</a:t>
            </a:r>
          </a:p>
          <a:p>
            <a:endParaRPr lang="en-ZA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100" dirty="0" err="1"/>
              <a:t>FullDate</a:t>
            </a:r>
            <a:endParaRPr lang="en-ZA" sz="1100" dirty="0"/>
          </a:p>
          <a:p>
            <a:endParaRPr lang="en-ZA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100" dirty="0"/>
              <a:t>Year</a:t>
            </a:r>
          </a:p>
          <a:p>
            <a:endParaRPr lang="en-ZA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100" dirty="0"/>
              <a:t>Month</a:t>
            </a:r>
          </a:p>
          <a:p>
            <a:endParaRPr lang="en-ZA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100" dirty="0"/>
              <a:t>Day</a:t>
            </a:r>
          </a:p>
          <a:p>
            <a:endParaRPr lang="en-ZA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100" dirty="0"/>
              <a:t>Week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270F0F-3343-67A5-CFFD-0904EBB9C8CB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4074696" y="1687792"/>
            <a:ext cx="1030326" cy="1871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AE3A03-F160-5E36-854C-5BC8C6D84A8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080387" y="3608439"/>
            <a:ext cx="1030325" cy="1483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0123A5E-CB57-A48B-0F02-606F43287C0A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7081286" y="1687792"/>
            <a:ext cx="1382224" cy="1741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78979F-8C39-2008-D804-F5D95DA587A7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7081285" y="3428999"/>
            <a:ext cx="1382225" cy="1662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955927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66</Words>
  <Application>Microsoft Office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Neue Haas Grotesk Text Pro</vt:lpstr>
      <vt:lpstr>VanillaVTI</vt:lpstr>
      <vt:lpstr>Cape Town Airbnb rating and weather data correlation DataModel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Katleho Churu</dc:creator>
  <cp:lastModifiedBy>Katleho Churu</cp:lastModifiedBy>
  <cp:revision>1</cp:revision>
  <dcterms:created xsi:type="dcterms:W3CDTF">2025-08-29T08:00:12Z</dcterms:created>
  <dcterms:modified xsi:type="dcterms:W3CDTF">2025-08-29T09:09:33Z</dcterms:modified>
</cp:coreProperties>
</file>