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4"/>
  </p:sldMasterIdLst>
  <p:notesMasterIdLst>
    <p:notesMasterId r:id="rId13"/>
  </p:notesMasterIdLst>
  <p:handoutMasterIdLst>
    <p:handoutMasterId r:id="rId14"/>
  </p:handoutMasterIdLst>
  <p:sldIdLst>
    <p:sldId id="400" r:id="rId5"/>
    <p:sldId id="403" r:id="rId6"/>
    <p:sldId id="261" r:id="rId7"/>
    <p:sldId id="260" r:id="rId8"/>
    <p:sldId id="404" r:id="rId9"/>
    <p:sldId id="405" r:id="rId10"/>
    <p:sldId id="406" r:id="rId11"/>
    <p:sldId id="40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226" autoAdjust="0"/>
  </p:normalViewPr>
  <p:slideViewPr>
    <p:cSldViewPr snapToGrid="0">
      <p:cViewPr varScale="1">
        <p:scale>
          <a:sx n="74" d="100"/>
          <a:sy n="74" d="100"/>
        </p:scale>
        <p:origin x="1042"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leho Maphoto" userId="7f89bcec7be9ad69" providerId="LiveId" clId="{8A13556C-015E-4DC6-B2C0-6FC787708986}"/>
    <pc:docChg chg="custSel addSld delSld modSld">
      <pc:chgData name="Katleho Maphoto" userId="7f89bcec7be9ad69" providerId="LiveId" clId="{8A13556C-015E-4DC6-B2C0-6FC787708986}" dt="2025-07-05T19:34:18.361" v="2303" actId="2696"/>
      <pc:docMkLst>
        <pc:docMk/>
      </pc:docMkLst>
      <pc:sldChg chg="addSp delSp modSp mod">
        <pc:chgData name="Katleho Maphoto" userId="7f89bcec7be9ad69" providerId="LiveId" clId="{8A13556C-015E-4DC6-B2C0-6FC787708986}" dt="2025-07-05T18:50:50.656" v="1301" actId="20577"/>
        <pc:sldMkLst>
          <pc:docMk/>
          <pc:sldMk cId="4212917468" sldId="260"/>
        </pc:sldMkLst>
        <pc:spChg chg="mod">
          <ac:chgData name="Katleho Maphoto" userId="7f89bcec7be9ad69" providerId="LiveId" clId="{8A13556C-015E-4DC6-B2C0-6FC787708986}" dt="2025-07-05T18:15:27.560" v="882" actId="1076"/>
          <ac:spMkLst>
            <pc:docMk/>
            <pc:sldMk cId="4212917468" sldId="260"/>
            <ac:spMk id="2" creationId="{F96F75DE-8A44-4EC5-83C6-95BDDF10DFD9}"/>
          </ac:spMkLst>
        </pc:spChg>
        <pc:spChg chg="add del mod">
          <ac:chgData name="Katleho Maphoto" userId="7f89bcec7be9ad69" providerId="LiveId" clId="{8A13556C-015E-4DC6-B2C0-6FC787708986}" dt="2025-07-05T18:26:32.817" v="891"/>
          <ac:spMkLst>
            <pc:docMk/>
            <pc:sldMk cId="4212917468" sldId="260"/>
            <ac:spMk id="3" creationId="{46AFEC8D-9E3B-E864-B0E5-91037FA362CA}"/>
          </ac:spMkLst>
        </pc:spChg>
        <pc:spChg chg="add mod">
          <ac:chgData name="Katleho Maphoto" userId="7f89bcec7be9ad69" providerId="LiveId" clId="{8A13556C-015E-4DC6-B2C0-6FC787708986}" dt="2025-07-05T18:41:00.439" v="1060" actId="20577"/>
          <ac:spMkLst>
            <pc:docMk/>
            <pc:sldMk cId="4212917468" sldId="260"/>
            <ac:spMk id="4" creationId="{A52D1EFC-7DD7-48CA-F2AA-E3C244354929}"/>
          </ac:spMkLst>
        </pc:spChg>
        <pc:spChg chg="add mod">
          <ac:chgData name="Katleho Maphoto" userId="7f89bcec7be9ad69" providerId="LiveId" clId="{8A13556C-015E-4DC6-B2C0-6FC787708986}" dt="2025-07-05T18:50:50.656" v="1301" actId="20577"/>
          <ac:spMkLst>
            <pc:docMk/>
            <pc:sldMk cId="4212917468" sldId="260"/>
            <ac:spMk id="5" creationId="{3A6F9AF4-B39A-187D-3B7A-6089E8354999}"/>
          </ac:spMkLst>
        </pc:spChg>
        <pc:spChg chg="mod">
          <ac:chgData name="Katleho Maphoto" userId="7f89bcec7be9ad69" providerId="LiveId" clId="{8A13556C-015E-4DC6-B2C0-6FC787708986}" dt="2025-07-05T18:15:34.791" v="883" actId="1076"/>
          <ac:spMkLst>
            <pc:docMk/>
            <pc:sldMk cId="4212917468" sldId="260"/>
            <ac:spMk id="9" creationId="{5DB3AEBD-30DC-05EC-356E-7D8506E449D8}"/>
          </ac:spMkLst>
        </pc:spChg>
        <pc:picChg chg="mod">
          <ac:chgData name="Katleho Maphoto" userId="7f89bcec7be9ad69" providerId="LiveId" clId="{8A13556C-015E-4DC6-B2C0-6FC787708986}" dt="2025-07-05T18:15:39.337" v="884" actId="1076"/>
          <ac:picMkLst>
            <pc:docMk/>
            <pc:sldMk cId="4212917468" sldId="260"/>
            <ac:picMk id="6" creationId="{96DD418C-2BAE-4717-8B87-354B22238C7D}"/>
          </ac:picMkLst>
        </pc:picChg>
        <pc:picChg chg="mod">
          <ac:chgData name="Katleho Maphoto" userId="7f89bcec7be9ad69" providerId="LiveId" clId="{8A13556C-015E-4DC6-B2C0-6FC787708986}" dt="2025-07-05T18:26:31.291" v="889" actId="14100"/>
          <ac:picMkLst>
            <pc:docMk/>
            <pc:sldMk cId="4212917468" sldId="260"/>
            <ac:picMk id="7" creationId="{AB88F4CB-B887-14C4-405E-11FCE44372B8}"/>
          </ac:picMkLst>
        </pc:picChg>
      </pc:sldChg>
      <pc:sldChg chg="addSp delSp modSp mod">
        <pc:chgData name="Katleho Maphoto" userId="7f89bcec7be9ad69" providerId="LiveId" clId="{8A13556C-015E-4DC6-B2C0-6FC787708986}" dt="2025-07-05T19:13:27.748" v="1863" actId="20577"/>
        <pc:sldMkLst>
          <pc:docMk/>
          <pc:sldMk cId="1527386939" sldId="261"/>
        </pc:sldMkLst>
        <pc:spChg chg="mod">
          <ac:chgData name="Katleho Maphoto" userId="7f89bcec7be9ad69" providerId="LiveId" clId="{8A13556C-015E-4DC6-B2C0-6FC787708986}" dt="2025-07-05T18:53:59.334" v="1329" actId="1076"/>
          <ac:spMkLst>
            <pc:docMk/>
            <pc:sldMk cId="1527386939" sldId="261"/>
            <ac:spMk id="2" creationId="{D543047E-FBFD-4F79-BCA5-10E69740F030}"/>
          </ac:spMkLst>
        </pc:spChg>
        <pc:spChg chg="add del mod">
          <ac:chgData name="Katleho Maphoto" userId="7f89bcec7be9ad69" providerId="LiveId" clId="{8A13556C-015E-4DC6-B2C0-6FC787708986}" dt="2025-07-05T18:52:19.827" v="1309" actId="21"/>
          <ac:spMkLst>
            <pc:docMk/>
            <pc:sldMk cId="1527386939" sldId="261"/>
            <ac:spMk id="7" creationId="{04A23B7E-0EB4-C6BF-4689-3AF1112D6B88}"/>
          </ac:spMkLst>
        </pc:spChg>
        <pc:spChg chg="mod">
          <ac:chgData name="Katleho Maphoto" userId="7f89bcec7be9ad69" providerId="LiveId" clId="{8A13556C-015E-4DC6-B2C0-6FC787708986}" dt="2025-07-05T18:54:50.793" v="1346" actId="1076"/>
          <ac:spMkLst>
            <pc:docMk/>
            <pc:sldMk cId="1527386939" sldId="261"/>
            <ac:spMk id="8" creationId="{76A5836C-F8B6-808E-E958-17A4D00944F3}"/>
          </ac:spMkLst>
        </pc:spChg>
        <pc:spChg chg="mod">
          <ac:chgData name="Katleho Maphoto" userId="7f89bcec7be9ad69" providerId="LiveId" clId="{8A13556C-015E-4DC6-B2C0-6FC787708986}" dt="2025-07-05T19:05:43.589" v="1663" actId="20577"/>
          <ac:spMkLst>
            <pc:docMk/>
            <pc:sldMk cId="1527386939" sldId="261"/>
            <ac:spMk id="9" creationId="{1B496895-3A1F-FAD8-B216-EFA5B22D8B26}"/>
          </ac:spMkLst>
        </pc:spChg>
        <pc:spChg chg="mod">
          <ac:chgData name="Katleho Maphoto" userId="7f89bcec7be9ad69" providerId="LiveId" clId="{8A13556C-015E-4DC6-B2C0-6FC787708986}" dt="2025-07-05T19:13:27.748" v="1863" actId="20577"/>
          <ac:spMkLst>
            <pc:docMk/>
            <pc:sldMk cId="1527386939" sldId="261"/>
            <ac:spMk id="14" creationId="{D2D0D023-5D7B-60DC-D082-7DCB94CF1CD3}"/>
          </ac:spMkLst>
        </pc:spChg>
        <pc:graphicFrameChg chg="del mod">
          <ac:chgData name="Katleho Maphoto" userId="7f89bcec7be9ad69" providerId="LiveId" clId="{8A13556C-015E-4DC6-B2C0-6FC787708986}" dt="2025-07-05T18:52:13.240" v="1308" actId="21"/>
          <ac:graphicFrameMkLst>
            <pc:docMk/>
            <pc:sldMk cId="1527386939" sldId="261"/>
            <ac:graphicFrameMk id="6" creationId="{DB23E567-BDB1-4E6F-9EA8-3E4297461AEE}"/>
          </ac:graphicFrameMkLst>
        </pc:graphicFrameChg>
        <pc:picChg chg="mod">
          <ac:chgData name="Katleho Maphoto" userId="7f89bcec7be9ad69" providerId="LiveId" clId="{8A13556C-015E-4DC6-B2C0-6FC787708986}" dt="2025-07-05T18:51:57.659" v="1306" actId="1076"/>
          <ac:picMkLst>
            <pc:docMk/>
            <pc:sldMk cId="1527386939" sldId="261"/>
            <ac:picMk id="4" creationId="{A68A9153-F820-601D-0D59-E099683A31A3}"/>
          </ac:picMkLst>
        </pc:picChg>
        <pc:picChg chg="mod">
          <ac:chgData name="Katleho Maphoto" userId="7f89bcec7be9ad69" providerId="LiveId" clId="{8A13556C-015E-4DC6-B2C0-6FC787708986}" dt="2025-07-05T18:52:02.022" v="1307" actId="1076"/>
          <ac:picMkLst>
            <pc:docMk/>
            <pc:sldMk cId="1527386939" sldId="261"/>
            <ac:picMk id="5" creationId="{86F584C0-E7D2-C232-2A5E-866D2D1E84E2}"/>
          </ac:picMkLst>
        </pc:picChg>
      </pc:sldChg>
      <pc:sldChg chg="del">
        <pc:chgData name="Katleho Maphoto" userId="7f89bcec7be9ad69" providerId="LiveId" clId="{8A13556C-015E-4DC6-B2C0-6FC787708986}" dt="2025-07-05T19:34:18.361" v="2303" actId="2696"/>
        <pc:sldMkLst>
          <pc:docMk/>
          <pc:sldMk cId="4268509636" sldId="286"/>
        </pc:sldMkLst>
      </pc:sldChg>
      <pc:sldChg chg="modSp mod">
        <pc:chgData name="Katleho Maphoto" userId="7f89bcec7be9ad69" providerId="LiveId" clId="{8A13556C-015E-4DC6-B2C0-6FC787708986}" dt="2025-07-04T15:20:54.813" v="24" actId="20577"/>
        <pc:sldMkLst>
          <pc:docMk/>
          <pc:sldMk cId="3196402734" sldId="400"/>
        </pc:sldMkLst>
        <pc:spChg chg="mod">
          <ac:chgData name="Katleho Maphoto" userId="7f89bcec7be9ad69" providerId="LiveId" clId="{8A13556C-015E-4DC6-B2C0-6FC787708986}" dt="2025-07-04T15:20:54.813" v="24" actId="20577"/>
          <ac:spMkLst>
            <pc:docMk/>
            <pc:sldMk cId="3196402734" sldId="400"/>
            <ac:spMk id="19" creationId="{B032DA7C-C3AD-4A99-8801-152FB4EE9B9E}"/>
          </ac:spMkLst>
        </pc:spChg>
      </pc:sldChg>
      <pc:sldChg chg="addSp delSp modSp mod">
        <pc:chgData name="Katleho Maphoto" userId="7f89bcec7be9ad69" providerId="LiveId" clId="{8A13556C-015E-4DC6-B2C0-6FC787708986}" dt="2025-07-05T18:14:51.103" v="880" actId="1076"/>
        <pc:sldMkLst>
          <pc:docMk/>
          <pc:sldMk cId="114672674" sldId="404"/>
        </pc:sldMkLst>
        <pc:spChg chg="add mod">
          <ac:chgData name="Katleho Maphoto" userId="7f89bcec7be9ad69" providerId="LiveId" clId="{8A13556C-015E-4DC6-B2C0-6FC787708986}" dt="2025-07-05T18:14:51.103" v="880" actId="1076"/>
          <ac:spMkLst>
            <pc:docMk/>
            <pc:sldMk cId="114672674" sldId="404"/>
            <ac:spMk id="2" creationId="{12293F7E-6636-56A6-8402-D08E589EC18B}"/>
          </ac:spMkLst>
        </pc:spChg>
        <pc:spChg chg="add del mod">
          <ac:chgData name="Katleho Maphoto" userId="7f89bcec7be9ad69" providerId="LiveId" clId="{8A13556C-015E-4DC6-B2C0-6FC787708986}" dt="2025-07-05T18:14:39.008" v="879" actId="21"/>
          <ac:spMkLst>
            <pc:docMk/>
            <pc:sldMk cId="114672674" sldId="404"/>
            <ac:spMk id="3" creationId="{42BBC87E-BEDD-C7A5-5420-CA3F88720482}"/>
          </ac:spMkLst>
        </pc:spChg>
      </pc:sldChg>
      <pc:sldChg chg="addSp modSp mod">
        <pc:chgData name="Katleho Maphoto" userId="7f89bcec7be9ad69" providerId="LiveId" clId="{8A13556C-015E-4DC6-B2C0-6FC787708986}" dt="2025-07-05T17:58:03.176" v="645" actId="20577"/>
        <pc:sldMkLst>
          <pc:docMk/>
          <pc:sldMk cId="2579829883" sldId="405"/>
        </pc:sldMkLst>
        <pc:spChg chg="add mod">
          <ac:chgData name="Katleho Maphoto" userId="7f89bcec7be9ad69" providerId="LiveId" clId="{8A13556C-015E-4DC6-B2C0-6FC787708986}" dt="2025-07-05T17:42:02.864" v="320" actId="14100"/>
          <ac:spMkLst>
            <pc:docMk/>
            <pc:sldMk cId="2579829883" sldId="405"/>
            <ac:spMk id="2" creationId="{308272C2-BF4F-32A7-8BD3-6DB0B9A991F7}"/>
          </ac:spMkLst>
        </pc:spChg>
        <pc:spChg chg="add mod">
          <ac:chgData name="Katleho Maphoto" userId="7f89bcec7be9ad69" providerId="LiveId" clId="{8A13556C-015E-4DC6-B2C0-6FC787708986}" dt="2025-07-05T17:42:55.662" v="346" actId="122"/>
          <ac:spMkLst>
            <pc:docMk/>
            <pc:sldMk cId="2579829883" sldId="405"/>
            <ac:spMk id="3" creationId="{4712D0CA-1502-9615-C771-1ACD5270D711}"/>
          </ac:spMkLst>
        </pc:spChg>
        <pc:spChg chg="add mod">
          <ac:chgData name="Katleho Maphoto" userId="7f89bcec7be9ad69" providerId="LiveId" clId="{8A13556C-015E-4DC6-B2C0-6FC787708986}" dt="2025-07-05T17:51:09.790" v="537" actId="1076"/>
          <ac:spMkLst>
            <pc:docMk/>
            <pc:sldMk cId="2579829883" sldId="405"/>
            <ac:spMk id="4" creationId="{62FA7409-04DF-32BB-DF70-98DC82DD22A9}"/>
          </ac:spMkLst>
        </pc:spChg>
        <pc:spChg chg="add mod">
          <ac:chgData name="Katleho Maphoto" userId="7f89bcec7be9ad69" providerId="LiveId" clId="{8A13556C-015E-4DC6-B2C0-6FC787708986}" dt="2025-07-05T17:58:03.176" v="645" actId="20577"/>
          <ac:spMkLst>
            <pc:docMk/>
            <pc:sldMk cId="2579829883" sldId="405"/>
            <ac:spMk id="6" creationId="{85AB8DF8-9FB8-F043-40EF-8FB578584BB4}"/>
          </ac:spMkLst>
        </pc:spChg>
        <pc:picChg chg="mod">
          <ac:chgData name="Katleho Maphoto" userId="7f89bcec7be9ad69" providerId="LiveId" clId="{8A13556C-015E-4DC6-B2C0-6FC787708986}" dt="2025-07-05T17:42:06.644" v="321" actId="1076"/>
          <ac:picMkLst>
            <pc:docMk/>
            <pc:sldMk cId="2579829883" sldId="405"/>
            <ac:picMk id="5" creationId="{9C99809F-747A-9ED2-9634-585289484876}"/>
          </ac:picMkLst>
        </pc:picChg>
        <pc:picChg chg="mod">
          <ac:chgData name="Katleho Maphoto" userId="7f89bcec7be9ad69" providerId="LiveId" clId="{8A13556C-015E-4DC6-B2C0-6FC787708986}" dt="2025-07-05T17:42:59.740" v="347" actId="1076"/>
          <ac:picMkLst>
            <pc:docMk/>
            <pc:sldMk cId="2579829883" sldId="405"/>
            <ac:picMk id="7" creationId="{72DF160E-6FD2-287E-8E1D-53EAD485D607}"/>
          </ac:picMkLst>
        </pc:picChg>
      </pc:sldChg>
      <pc:sldChg chg="addSp modSp mod">
        <pc:chgData name="Katleho Maphoto" userId="7f89bcec7be9ad69" providerId="LiveId" clId="{8A13556C-015E-4DC6-B2C0-6FC787708986}" dt="2025-07-05T17:40:45.033" v="293" actId="113"/>
        <pc:sldMkLst>
          <pc:docMk/>
          <pc:sldMk cId="3898947320" sldId="406"/>
        </pc:sldMkLst>
        <pc:spChg chg="add mod">
          <ac:chgData name="Katleho Maphoto" userId="7f89bcec7be9ad69" providerId="LiveId" clId="{8A13556C-015E-4DC6-B2C0-6FC787708986}" dt="2025-07-05T17:33:04.578" v="61" actId="20577"/>
          <ac:spMkLst>
            <pc:docMk/>
            <pc:sldMk cId="3898947320" sldId="406"/>
            <ac:spMk id="2" creationId="{DC24F4C6-257E-E8F2-BC4D-CB2FFC7A936F}"/>
          </ac:spMkLst>
        </pc:spChg>
        <pc:spChg chg="add mod">
          <ac:chgData name="Katleho Maphoto" userId="7f89bcec7be9ad69" providerId="LiveId" clId="{8A13556C-015E-4DC6-B2C0-6FC787708986}" dt="2025-07-05T17:40:45.033" v="293" actId="113"/>
          <ac:spMkLst>
            <pc:docMk/>
            <pc:sldMk cId="3898947320" sldId="406"/>
            <ac:spMk id="3" creationId="{714A48DF-9433-F844-1E9D-E63BE6800FB3}"/>
          </ac:spMkLst>
        </pc:spChg>
        <pc:picChg chg="mod">
          <ac:chgData name="Katleho Maphoto" userId="7f89bcec7be9ad69" providerId="LiveId" clId="{8A13556C-015E-4DC6-B2C0-6FC787708986}" dt="2025-07-05T17:31:56.572" v="32" actId="1076"/>
          <ac:picMkLst>
            <pc:docMk/>
            <pc:sldMk cId="3898947320" sldId="406"/>
            <ac:picMk id="6" creationId="{33D63AF4-366D-F28E-15E3-388D85D0DC20}"/>
          </ac:picMkLst>
        </pc:picChg>
      </pc:sldChg>
      <pc:sldChg chg="addSp delSp modSp new mod">
        <pc:chgData name="Katleho Maphoto" userId="7f89bcec7be9ad69" providerId="LiveId" clId="{8A13556C-015E-4DC6-B2C0-6FC787708986}" dt="2025-07-05T19:34:10.551" v="2302" actId="20577"/>
        <pc:sldMkLst>
          <pc:docMk/>
          <pc:sldMk cId="351249625" sldId="407"/>
        </pc:sldMkLst>
        <pc:spChg chg="del">
          <ac:chgData name="Katleho Maphoto" userId="7f89bcec7be9ad69" providerId="LiveId" clId="{8A13556C-015E-4DC6-B2C0-6FC787708986}" dt="2025-07-05T19:15:25.529" v="1866" actId="21"/>
          <ac:spMkLst>
            <pc:docMk/>
            <pc:sldMk cId="351249625" sldId="407"/>
            <ac:spMk id="2" creationId="{FEAB3657-0E25-FD18-5AD1-E2E1ADCC3097}"/>
          </ac:spMkLst>
        </pc:spChg>
        <pc:spChg chg="del">
          <ac:chgData name="Katleho Maphoto" userId="7f89bcec7be9ad69" providerId="LiveId" clId="{8A13556C-015E-4DC6-B2C0-6FC787708986}" dt="2025-07-05T19:15:12.693" v="1865" actId="21"/>
          <ac:spMkLst>
            <pc:docMk/>
            <pc:sldMk cId="351249625" sldId="407"/>
            <ac:spMk id="3" creationId="{66729774-ED57-DA33-F8B5-2F3747CED6AA}"/>
          </ac:spMkLst>
        </pc:spChg>
        <pc:spChg chg="del">
          <ac:chgData name="Katleho Maphoto" userId="7f89bcec7be9ad69" providerId="LiveId" clId="{8A13556C-015E-4DC6-B2C0-6FC787708986}" dt="2025-07-05T19:15:30.020" v="1867" actId="21"/>
          <ac:spMkLst>
            <pc:docMk/>
            <pc:sldMk cId="351249625" sldId="407"/>
            <ac:spMk id="4" creationId="{4C158BF4-540A-0646-EC8C-9E3745F6BE84}"/>
          </ac:spMkLst>
        </pc:spChg>
        <pc:spChg chg="add mod">
          <ac:chgData name="Katleho Maphoto" userId="7f89bcec7be9ad69" providerId="LiveId" clId="{8A13556C-015E-4DC6-B2C0-6FC787708986}" dt="2025-07-05T19:16:19.279" v="1883" actId="255"/>
          <ac:spMkLst>
            <pc:docMk/>
            <pc:sldMk cId="351249625" sldId="407"/>
            <ac:spMk id="5" creationId="{772A14D3-F830-D2D9-AC4E-E922FF54B7F5}"/>
          </ac:spMkLst>
        </pc:spChg>
        <pc:spChg chg="add mod">
          <ac:chgData name="Katleho Maphoto" userId="7f89bcec7be9ad69" providerId="LiveId" clId="{8A13556C-015E-4DC6-B2C0-6FC787708986}" dt="2025-07-05T19:34:10.551" v="2302" actId="20577"/>
          <ac:spMkLst>
            <pc:docMk/>
            <pc:sldMk cId="351249625" sldId="407"/>
            <ac:spMk id="6" creationId="{F244DCA2-FCD8-4389-23E5-E43C9D74DA5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7/5/2025</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7/5/2025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2</a:t>
            </a:fld>
            <a:endParaRPr lang="en-US" dirty="0"/>
          </a:p>
        </p:txBody>
      </p:sp>
    </p:spTree>
    <p:extLst>
      <p:ext uri="{BB962C8B-B14F-4D97-AF65-F5344CB8AC3E}">
        <p14:creationId xmlns:p14="http://schemas.microsoft.com/office/powerpoint/2010/main" val="1359915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GB"/>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GB"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GB"/>
              <a:t>Click to edit Master subtitle style</a:t>
            </a:r>
            <a:endParaRPr lang="en-US" dirty="0"/>
          </a:p>
        </p:txBody>
      </p:sp>
    </p:spTree>
    <p:extLst>
      <p:ext uri="{BB962C8B-B14F-4D97-AF65-F5344CB8AC3E}">
        <p14:creationId xmlns:p14="http://schemas.microsoft.com/office/powerpoint/2010/main" val="360030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2FDB9BCB-0C27-46E1-90C0-AADF00541844}"/>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0649" y="1"/>
            <a:ext cx="4690532" cy="6858000"/>
          </a:xfrm>
          <a:prstGeom prst="rect">
            <a:avLst/>
          </a:prstGeom>
        </p:spPr>
      </p:pic>
      <p:sp>
        <p:nvSpPr>
          <p:cNvPr id="2" name="Title 1"/>
          <p:cNvSpPr>
            <a:spLocks noGrp="1"/>
          </p:cNvSpPr>
          <p:nvPr>
            <p:ph type="title"/>
          </p:nvPr>
        </p:nvSpPr>
        <p:spPr>
          <a:xfrm>
            <a:off x="5369441" y="1233378"/>
            <a:ext cx="5898114" cy="1357422"/>
          </a:xfrm>
        </p:spPr>
        <p:txBody>
          <a:bodyPr anchor="b">
            <a:noAutofit/>
          </a:bodyPr>
          <a:lstStyle>
            <a:lvl1pPr algn="ctr">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GB"/>
              <a:t>Click to edit Master title style</a:t>
            </a:r>
            <a:endParaRPr lang="en-US" dirty="0"/>
          </a:p>
        </p:txBody>
      </p:sp>
      <p:sp>
        <p:nvSpPr>
          <p:cNvPr id="10" name="Subtitle 2" descr="Tag=AccentColor&#10;Flavor=Light&#10;Target=Text">
            <a:extLst>
              <a:ext uri="{FF2B5EF4-FFF2-40B4-BE49-F238E27FC236}">
                <a16:creationId xmlns:a16="http://schemas.microsoft.com/office/drawing/2014/main" id="{61821B46-FA47-4BEB-A735-3A8E1161FD7A}"/>
              </a:ext>
            </a:extLst>
          </p:cNvPr>
          <p:cNvSpPr>
            <a:spLocks noGrp="1"/>
          </p:cNvSpPr>
          <p:nvPr>
            <p:ph type="subTitle" idx="13"/>
          </p:nvPr>
        </p:nvSpPr>
        <p:spPr>
          <a:xfrm>
            <a:off x="5369440" y="2895601"/>
            <a:ext cx="5898115" cy="2378074"/>
          </a:xfrm>
        </p:spPr>
        <p:txBody>
          <a:bodyPr>
            <a:normAutofit/>
          </a:bodyPr>
          <a:lstStyle>
            <a:lvl1pPr marL="36900" indent="0">
              <a:buNone/>
              <a:defRPr/>
            </a:lvl1pPr>
          </a:lstStyle>
          <a:p>
            <a:r>
              <a:rPr lang="en-GB"/>
              <a:t>Click to edit Master subtitle style</a:t>
            </a:r>
            <a:endParaRPr lang="en-US" dirty="0"/>
          </a:p>
        </p:txBody>
      </p:sp>
      <p:sp>
        <p:nvSpPr>
          <p:cNvPr id="13" name="Picture Placeholder 12">
            <a:extLst>
              <a:ext uri="{FF2B5EF4-FFF2-40B4-BE49-F238E27FC236}">
                <a16:creationId xmlns:a16="http://schemas.microsoft.com/office/drawing/2014/main" id="{CF220894-C699-4E12-9EB4-2318F23E4AAF}"/>
              </a:ext>
            </a:extLst>
          </p:cNvPr>
          <p:cNvSpPr>
            <a:spLocks noGrp="1"/>
          </p:cNvSpPr>
          <p:nvPr>
            <p:ph type="pic" sz="quarter" idx="14"/>
          </p:nvPr>
        </p:nvSpPr>
        <p:spPr>
          <a:xfrm>
            <a:off x="-11113" y="0"/>
            <a:ext cx="4583113" cy="6858000"/>
          </a:xfrm>
        </p:spPr>
        <p:txBody>
          <a:bodyPr/>
          <a:lstStyle/>
          <a:p>
            <a:r>
              <a:rPr lang="en-GB"/>
              <a:t>Click icon to add picture</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lvl1pPr>
              <a:defRPr/>
            </a:lvl1pPr>
          </a:lstStyle>
          <a:p>
            <a:r>
              <a:rPr lang="en-US" dirty="0"/>
              <a:t>20XX</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79034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GB"/>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GB"/>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64259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GB"/>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GB"/>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GB"/>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GB"/>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1879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GB"/>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GB"/>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797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GB"/>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GB"/>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GB"/>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GB"/>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17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time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7290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GB"/>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GB"/>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GB"/>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GB"/>
              <a:t>Click icon to add picture</a:t>
            </a:r>
            <a:endParaRPr lang="en-US" dirty="0"/>
          </a:p>
        </p:txBody>
      </p:sp>
    </p:spTree>
    <p:extLst>
      <p:ext uri="{BB962C8B-B14F-4D97-AF65-F5344CB8AC3E}">
        <p14:creationId xmlns:p14="http://schemas.microsoft.com/office/powerpoint/2010/main" val="126780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9B87676-021D-46A4-8D5E-AAB45A5F2EB7}"/>
              </a:ext>
              <a:ext uri="{C183D7F6-B498-43B3-948B-1728B52AA6E4}">
                <adec:decorative xmlns:adec="http://schemas.microsoft.com/office/drawing/2017/decorative" val="1"/>
              </a:ext>
            </a:extLst>
          </p:cNvPr>
          <p:cNvSpPr/>
          <p:nvPr userDrawn="1"/>
        </p:nvSpPr>
        <p:spPr>
          <a:xfrm>
            <a:off x="660053"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GB"/>
              <a:t>Click to edit Master title style</a:t>
            </a:r>
            <a:endParaRPr lang="en-US" dirty="0"/>
          </a:p>
        </p:txBody>
      </p:sp>
      <p:sp>
        <p:nvSpPr>
          <p:cNvPr id="32" name="Picture Placeholder 31">
            <a:extLst>
              <a:ext uri="{FF2B5EF4-FFF2-40B4-BE49-F238E27FC236}">
                <a16:creationId xmlns:a16="http://schemas.microsoft.com/office/drawing/2014/main" id="{3E2461C8-280B-42BE-8793-5F1B2C4C0A30}"/>
              </a:ext>
            </a:extLst>
          </p:cNvPr>
          <p:cNvSpPr>
            <a:spLocks noGrp="1"/>
          </p:cNvSpPr>
          <p:nvPr>
            <p:ph type="pic" sz="quarter" idx="13"/>
          </p:nvPr>
        </p:nvSpPr>
        <p:spPr>
          <a:xfrm>
            <a:off x="913796" y="2327275"/>
            <a:ext cx="1827818" cy="2181225"/>
          </a:xfrm>
        </p:spPr>
        <p:txBody>
          <a:bodyPr/>
          <a:lstStyle/>
          <a:p>
            <a:r>
              <a:rPr lang="en-GB"/>
              <a:t>Click icon to add picture</a:t>
            </a:r>
            <a:endParaRPr lang="en-US" dirty="0"/>
          </a:p>
        </p:txBody>
      </p:sp>
      <p:sp>
        <p:nvSpPr>
          <p:cNvPr id="10" name="Rectangle 9">
            <a:extLst>
              <a:ext uri="{FF2B5EF4-FFF2-40B4-BE49-F238E27FC236}">
                <a16:creationId xmlns:a16="http://schemas.microsoft.com/office/drawing/2014/main" id="{B256D654-5693-4897-AD58-F42CEECEC0EF}"/>
              </a:ext>
              <a:ext uri="{C183D7F6-B498-43B3-948B-1728B52AA6E4}">
                <adec:decorative xmlns:adec="http://schemas.microsoft.com/office/drawing/2017/decorative" val="1"/>
              </a:ext>
            </a:extLst>
          </p:cNvPr>
          <p:cNvSpPr/>
          <p:nvPr userDrawn="1"/>
        </p:nvSpPr>
        <p:spPr>
          <a:xfrm>
            <a:off x="3452764"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FE7D5C18-F020-4168-9A98-D4162006A81B}"/>
              </a:ext>
              <a:ext uri="{C183D7F6-B498-43B3-948B-1728B52AA6E4}">
                <adec:decorative xmlns:adec="http://schemas.microsoft.com/office/drawing/2017/decorative" val="1"/>
              </a:ext>
            </a:extLst>
          </p:cNvPr>
          <p:cNvSpPr/>
          <p:nvPr userDrawn="1"/>
        </p:nvSpPr>
        <p:spPr>
          <a:xfrm>
            <a:off x="6245475" y="2057400"/>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319BC3A-55C2-47AD-93E5-368070939BF6}"/>
              </a:ext>
              <a:ext uri="{C183D7F6-B498-43B3-948B-1728B52AA6E4}">
                <adec:decorative xmlns:adec="http://schemas.microsoft.com/office/drawing/2017/decorative" val="1"/>
              </a:ext>
            </a:extLst>
          </p:cNvPr>
          <p:cNvSpPr/>
          <p:nvPr userDrawn="1"/>
        </p:nvSpPr>
        <p:spPr>
          <a:xfrm>
            <a:off x="9038186" y="2043502"/>
            <a:ext cx="2359477" cy="2743200"/>
          </a:xfrm>
          <a:prstGeom prst="rect">
            <a:avLst/>
          </a:prstGeom>
          <a:solidFill>
            <a:schemeClr val="tx1"/>
          </a:solidFill>
          <a:ln w="190500">
            <a:solidFill>
              <a:schemeClr val="tx1">
                <a:alpha val="7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1">
            <a:extLst>
              <a:ext uri="{FF2B5EF4-FFF2-40B4-BE49-F238E27FC236}">
                <a16:creationId xmlns:a16="http://schemas.microsoft.com/office/drawing/2014/main" id="{E249A1C0-506E-4C49-A763-DA0BF00B5AFC}"/>
              </a:ext>
            </a:extLst>
          </p:cNvPr>
          <p:cNvSpPr>
            <a:spLocks noGrp="1"/>
          </p:cNvSpPr>
          <p:nvPr>
            <p:ph type="pic" sz="quarter" idx="14"/>
          </p:nvPr>
        </p:nvSpPr>
        <p:spPr>
          <a:xfrm>
            <a:off x="3718593" y="2327275"/>
            <a:ext cx="1827818" cy="2181225"/>
          </a:xfrm>
        </p:spPr>
        <p:txBody>
          <a:bodyPr/>
          <a:lstStyle/>
          <a:p>
            <a:r>
              <a:rPr lang="en-GB"/>
              <a:t>Click icon to add picture</a:t>
            </a:r>
            <a:endParaRPr lang="en-US" dirty="0"/>
          </a:p>
        </p:txBody>
      </p:sp>
      <p:sp>
        <p:nvSpPr>
          <p:cNvPr id="34" name="Picture Placeholder 31">
            <a:extLst>
              <a:ext uri="{FF2B5EF4-FFF2-40B4-BE49-F238E27FC236}">
                <a16:creationId xmlns:a16="http://schemas.microsoft.com/office/drawing/2014/main" id="{C9B12B3E-6E6A-4B9F-BCDC-ABAB3007AE6C}"/>
              </a:ext>
            </a:extLst>
          </p:cNvPr>
          <p:cNvSpPr>
            <a:spLocks noGrp="1"/>
          </p:cNvSpPr>
          <p:nvPr>
            <p:ph type="pic" sz="quarter" idx="15"/>
          </p:nvPr>
        </p:nvSpPr>
        <p:spPr>
          <a:xfrm>
            <a:off x="6511305" y="2327275"/>
            <a:ext cx="1827818" cy="2181225"/>
          </a:xfrm>
        </p:spPr>
        <p:txBody>
          <a:bodyPr/>
          <a:lstStyle/>
          <a:p>
            <a:r>
              <a:rPr lang="en-GB"/>
              <a:t>Click icon to add picture</a:t>
            </a:r>
            <a:endParaRPr lang="en-US" dirty="0"/>
          </a:p>
        </p:txBody>
      </p:sp>
      <p:sp>
        <p:nvSpPr>
          <p:cNvPr id="35" name="Picture Placeholder 31">
            <a:extLst>
              <a:ext uri="{FF2B5EF4-FFF2-40B4-BE49-F238E27FC236}">
                <a16:creationId xmlns:a16="http://schemas.microsoft.com/office/drawing/2014/main" id="{961CEF8D-8303-439E-BDF8-3983FAE33E12}"/>
              </a:ext>
            </a:extLst>
          </p:cNvPr>
          <p:cNvSpPr>
            <a:spLocks noGrp="1"/>
          </p:cNvSpPr>
          <p:nvPr>
            <p:ph type="pic" sz="quarter" idx="16"/>
          </p:nvPr>
        </p:nvSpPr>
        <p:spPr>
          <a:xfrm>
            <a:off x="9304015" y="2327275"/>
            <a:ext cx="1827818" cy="2181225"/>
          </a:xfrm>
        </p:spPr>
        <p:txBody>
          <a:bodyPr/>
          <a:lstStyle/>
          <a:p>
            <a:r>
              <a:rPr lang="en-GB"/>
              <a:t>Click icon to add picture</a:t>
            </a:r>
            <a:endParaRPr lang="en-US" dirty="0"/>
          </a:p>
        </p:txBody>
      </p:sp>
      <p:sp>
        <p:nvSpPr>
          <p:cNvPr id="36" name="Text Placeholder 27">
            <a:extLst>
              <a:ext uri="{FF2B5EF4-FFF2-40B4-BE49-F238E27FC236}">
                <a16:creationId xmlns:a16="http://schemas.microsoft.com/office/drawing/2014/main" id="{4BDD0E13-DDEB-44F9-8676-F70405015877}"/>
              </a:ext>
            </a:extLst>
          </p:cNvPr>
          <p:cNvSpPr>
            <a:spLocks noGrp="1"/>
          </p:cNvSpPr>
          <p:nvPr>
            <p:ph type="body" sz="quarter" idx="17"/>
          </p:nvPr>
        </p:nvSpPr>
        <p:spPr>
          <a:xfrm>
            <a:off x="66005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37" name="Text Placeholder 27">
            <a:extLst>
              <a:ext uri="{FF2B5EF4-FFF2-40B4-BE49-F238E27FC236}">
                <a16:creationId xmlns:a16="http://schemas.microsoft.com/office/drawing/2014/main" id="{51948158-9C97-4517-B0D3-4085249937AC}"/>
              </a:ext>
            </a:extLst>
          </p:cNvPr>
          <p:cNvSpPr>
            <a:spLocks noGrp="1"/>
          </p:cNvSpPr>
          <p:nvPr>
            <p:ph type="body" sz="quarter" idx="18"/>
          </p:nvPr>
        </p:nvSpPr>
        <p:spPr>
          <a:xfrm>
            <a:off x="66005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38" name="Text Placeholder 27">
            <a:extLst>
              <a:ext uri="{FF2B5EF4-FFF2-40B4-BE49-F238E27FC236}">
                <a16:creationId xmlns:a16="http://schemas.microsoft.com/office/drawing/2014/main" id="{CA53CE84-6890-4263-ABB8-F39819C6A432}"/>
              </a:ext>
            </a:extLst>
          </p:cNvPr>
          <p:cNvSpPr>
            <a:spLocks noGrp="1"/>
          </p:cNvSpPr>
          <p:nvPr>
            <p:ph type="body" sz="quarter" idx="19"/>
          </p:nvPr>
        </p:nvSpPr>
        <p:spPr>
          <a:xfrm>
            <a:off x="345276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39" name="Text Placeholder 27">
            <a:extLst>
              <a:ext uri="{FF2B5EF4-FFF2-40B4-BE49-F238E27FC236}">
                <a16:creationId xmlns:a16="http://schemas.microsoft.com/office/drawing/2014/main" id="{2C891989-38F5-4F8A-AD02-DBBD0666D172}"/>
              </a:ext>
            </a:extLst>
          </p:cNvPr>
          <p:cNvSpPr>
            <a:spLocks noGrp="1"/>
          </p:cNvSpPr>
          <p:nvPr>
            <p:ph type="body" sz="quarter" idx="20"/>
          </p:nvPr>
        </p:nvSpPr>
        <p:spPr>
          <a:xfrm>
            <a:off x="345276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40" name="Text Placeholder 27">
            <a:extLst>
              <a:ext uri="{FF2B5EF4-FFF2-40B4-BE49-F238E27FC236}">
                <a16:creationId xmlns:a16="http://schemas.microsoft.com/office/drawing/2014/main" id="{470811B1-7881-44B2-88EA-0D7D0EE5CB0B}"/>
              </a:ext>
            </a:extLst>
          </p:cNvPr>
          <p:cNvSpPr>
            <a:spLocks noGrp="1"/>
          </p:cNvSpPr>
          <p:nvPr>
            <p:ph type="body" sz="quarter" idx="21"/>
          </p:nvPr>
        </p:nvSpPr>
        <p:spPr>
          <a:xfrm>
            <a:off x="624547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41" name="Text Placeholder 27">
            <a:extLst>
              <a:ext uri="{FF2B5EF4-FFF2-40B4-BE49-F238E27FC236}">
                <a16:creationId xmlns:a16="http://schemas.microsoft.com/office/drawing/2014/main" id="{42DCE357-186A-457C-951C-49B33EE59FBF}"/>
              </a:ext>
            </a:extLst>
          </p:cNvPr>
          <p:cNvSpPr>
            <a:spLocks noGrp="1"/>
          </p:cNvSpPr>
          <p:nvPr>
            <p:ph type="body" sz="quarter" idx="22"/>
          </p:nvPr>
        </p:nvSpPr>
        <p:spPr>
          <a:xfrm>
            <a:off x="624547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42" name="Text Placeholder 27">
            <a:extLst>
              <a:ext uri="{FF2B5EF4-FFF2-40B4-BE49-F238E27FC236}">
                <a16:creationId xmlns:a16="http://schemas.microsoft.com/office/drawing/2014/main" id="{125640C8-2610-4EE2-B7DB-43B69762CA69}"/>
              </a:ext>
            </a:extLst>
          </p:cNvPr>
          <p:cNvSpPr>
            <a:spLocks noGrp="1"/>
          </p:cNvSpPr>
          <p:nvPr>
            <p:ph type="body" sz="quarter" idx="23"/>
          </p:nvPr>
        </p:nvSpPr>
        <p:spPr>
          <a:xfrm>
            <a:off x="9038184" y="5017734"/>
            <a:ext cx="2359476" cy="350292"/>
          </a:xfrm>
        </p:spPr>
        <p:txBody>
          <a:bodyPr>
            <a:normAutofit/>
          </a:bodyPr>
          <a:lstStyle>
            <a:lvl1pPr marL="36900" indent="0" algn="ctr">
              <a:buNone/>
              <a:defRPr lang="en-US" sz="18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43" name="Text Placeholder 27">
            <a:extLst>
              <a:ext uri="{FF2B5EF4-FFF2-40B4-BE49-F238E27FC236}">
                <a16:creationId xmlns:a16="http://schemas.microsoft.com/office/drawing/2014/main" id="{A681FDE6-437A-4435-B435-9E095137BA70}"/>
              </a:ext>
            </a:extLst>
          </p:cNvPr>
          <p:cNvSpPr>
            <a:spLocks noGrp="1"/>
          </p:cNvSpPr>
          <p:nvPr>
            <p:ph type="body" sz="quarter" idx="24"/>
          </p:nvPr>
        </p:nvSpPr>
        <p:spPr>
          <a:xfrm>
            <a:off x="9038184" y="5352052"/>
            <a:ext cx="2359476" cy="350292"/>
          </a:xfrm>
        </p:spPr>
        <p:txBody>
          <a:bodyPr>
            <a:noAutofit/>
          </a:bodyPr>
          <a:lstStyle>
            <a:lvl1pPr marL="36900" indent="0" algn="ctr">
              <a:buNone/>
              <a:defRPr lang="en-US" sz="1400" kern="1200" dirty="0" smtClean="0">
                <a:solidFill>
                  <a:schemeClr val="tx1"/>
                </a:solidFill>
                <a:latin typeface="+mn-lt"/>
                <a:ea typeface="+mn-ea"/>
                <a:cs typeface="+mn-cs"/>
              </a:defRPr>
            </a:lvl1pPr>
            <a:lvl2pPr marL="0" indent="0">
              <a:buNone/>
              <a:defRPr/>
            </a:lvl2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8009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2 column (comparison slide)">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928224A9-CB7A-4D21-8CA0-38125E29837E}"/>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44268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37B721FF-D609-4D98-9D19-CF75AA8A54F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040" y="1734506"/>
            <a:ext cx="3359592" cy="4099959"/>
          </a:xfrm>
          <a:prstGeom prst="rect">
            <a:avLst/>
          </a:prstGeom>
        </p:spPr>
      </p:pic>
      <p:pic>
        <p:nvPicPr>
          <p:cNvPr id="21" name="Picture 20">
            <a:extLst>
              <a:ext uri="{FF2B5EF4-FFF2-40B4-BE49-F238E27FC236}">
                <a16:creationId xmlns:a16="http://schemas.microsoft.com/office/drawing/2014/main" id="{073936BD-C868-433F-8E84-D6DD8E640E3E}"/>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6204" y="1734506"/>
            <a:ext cx="3359592" cy="4099959"/>
          </a:xfrm>
          <a:prstGeom prst="rect">
            <a:avLst/>
          </a:prstGeom>
        </p:spPr>
      </p:pic>
      <p:sp>
        <p:nvSpPr>
          <p:cNvPr id="3" name="Text Placeholder 2"/>
          <p:cNvSpPr>
            <a:spLocks noGrp="1"/>
          </p:cNvSpPr>
          <p:nvPr>
            <p:ph type="body" idx="1"/>
          </p:nvPr>
        </p:nvSpPr>
        <p:spPr>
          <a:xfrm>
            <a:off x="1001623" y="1855153"/>
            <a:ext cx="318294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01623" y="2702103"/>
            <a:ext cx="318294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4995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4995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12" name="Picture 11">
            <a:extLst>
              <a:ext uri="{FF2B5EF4-FFF2-40B4-BE49-F238E27FC236}">
                <a16:creationId xmlns:a16="http://schemas.microsoft.com/office/drawing/2014/main" id="{2CB356B5-0EDC-4245-8878-C19DA25A30F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951904" y="1734506"/>
            <a:ext cx="3359592" cy="4099959"/>
          </a:xfrm>
          <a:prstGeom prst="rect">
            <a:avLst/>
          </a:prstGeom>
        </p:spPr>
      </p:pic>
      <p:sp>
        <p:nvSpPr>
          <p:cNvPr id="13" name="Text Placeholder 4">
            <a:extLst>
              <a:ext uri="{FF2B5EF4-FFF2-40B4-BE49-F238E27FC236}">
                <a16:creationId xmlns:a16="http://schemas.microsoft.com/office/drawing/2014/main" id="{556C3DD2-AE94-4BA5-920E-A7EEE19296E8}"/>
              </a:ext>
            </a:extLst>
          </p:cNvPr>
          <p:cNvSpPr>
            <a:spLocks noGrp="1"/>
          </p:cNvSpPr>
          <p:nvPr>
            <p:ph type="body" sz="quarter" idx="13"/>
          </p:nvPr>
        </p:nvSpPr>
        <p:spPr>
          <a:xfrm>
            <a:off x="8035279" y="1855152"/>
            <a:ext cx="3192843"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4" name="Content Placeholder 5">
            <a:extLst>
              <a:ext uri="{FF2B5EF4-FFF2-40B4-BE49-F238E27FC236}">
                <a16:creationId xmlns:a16="http://schemas.microsoft.com/office/drawing/2014/main" id="{04BCB055-753B-4006-BF3C-73FC5A3C25D9}"/>
              </a:ext>
            </a:extLst>
          </p:cNvPr>
          <p:cNvSpPr>
            <a:spLocks noGrp="1"/>
          </p:cNvSpPr>
          <p:nvPr>
            <p:ph sz="quarter" idx="14"/>
          </p:nvPr>
        </p:nvSpPr>
        <p:spPr>
          <a:xfrm>
            <a:off x="8035279" y="2702103"/>
            <a:ext cx="3192842"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lvl1pPr>
              <a:defRPr/>
            </a:lvl1pPr>
          </a:lstStyle>
          <a:p>
            <a:r>
              <a:rPr lang="en-US" dirty="0"/>
              <a:t>20XX</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10" name="Title 9">
            <a:extLst>
              <a:ext uri="{FF2B5EF4-FFF2-40B4-BE49-F238E27FC236}">
                <a16:creationId xmlns:a16="http://schemas.microsoft.com/office/drawing/2014/main" id="{CE1D954F-2A50-4751-9E47-BB4B7BD615A3}"/>
              </a:ext>
            </a:extLst>
          </p:cNvPr>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1731621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20XX</a:t>
            </a:r>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r>
              <a:rPr lang="en-US" dirty="0"/>
              <a:t>Sample footer text</a:t>
            </a:r>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170521828"/>
      </p:ext>
    </p:extLst>
  </p:cSld>
  <p:clrMap bg1="dk1" tx1="lt1" bg2="dk2" tx2="lt2" accent1="accent1" accent2="accent2" accent3="accent3" accent4="accent4" accent5="accent5" accent6="accent6" hlink="hlink" folHlink="folHlink"/>
  <p:sldLayoutIdLst>
    <p:sldLayoutId id="2147483682" r:id="rId1"/>
    <p:sldLayoutId id="2147483681" r:id="rId2"/>
    <p:sldLayoutId id="2147483679" r:id="rId3"/>
    <p:sldLayoutId id="2147483664" r:id="rId4"/>
    <p:sldLayoutId id="2147483660" r:id="rId5"/>
    <p:sldLayoutId id="2147483677" r:id="rId6"/>
    <p:sldLayoutId id="2147483678" r:id="rId7"/>
    <p:sldLayoutId id="2147483663" r:id="rId8"/>
    <p:sldLayoutId id="2147483676" r:id="rId9"/>
    <p:sldLayoutId id="2147483680" r:id="rId10"/>
    <p:sldLayoutId id="2147483659" r:id="rId11"/>
  </p:sldLayoutIdLst>
  <p:hf hdr="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descr="A picture containing wall, wooden, indoor, table">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12192000"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2263430" y="1762887"/>
            <a:ext cx="7665140" cy="2140251"/>
          </a:xfrm>
        </p:spPr>
        <p:txBody>
          <a:bodyPr/>
          <a:lstStyle/>
          <a:p>
            <a:r>
              <a:rPr lang="en-US" dirty="0"/>
              <a:t>COFFEE SHOP SALES ANALYSIS </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2263430" y="3903138"/>
            <a:ext cx="7665139" cy="1191977"/>
          </a:xfrm>
        </p:spPr>
        <p:txBody>
          <a:bodyPr/>
          <a:lstStyle/>
          <a:p>
            <a:r>
              <a:rPr lang="en-US" dirty="0"/>
              <a:t>Bright light </a:t>
            </a:r>
            <a:r>
              <a:rPr lang="en-US"/>
              <a:t>Coffee Shop</a:t>
            </a:r>
            <a:endParaRPr lang="en-US" dirty="0"/>
          </a:p>
        </p:txBody>
      </p:sp>
    </p:spTree>
    <p:extLst>
      <p:ext uri="{BB962C8B-B14F-4D97-AF65-F5344CB8AC3E}">
        <p14:creationId xmlns:p14="http://schemas.microsoft.com/office/powerpoint/2010/main" val="319640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913795" y="3002281"/>
            <a:ext cx="5686437" cy="2271393"/>
          </a:xfrm>
        </p:spPr>
        <p:txBody>
          <a:bodyPr>
            <a:normAutofit fontScale="77500" lnSpcReduction="20000"/>
          </a:bodyPr>
          <a:lstStyle/>
          <a:p>
            <a:r>
              <a:rPr lang="en-GB" dirty="0"/>
              <a:t>Welcome to our coffee shop</a:t>
            </a:r>
          </a:p>
          <a:p>
            <a:r>
              <a:rPr lang="en-GB" dirty="0"/>
              <a:t>analysis , where we explore the</a:t>
            </a:r>
          </a:p>
          <a:p>
            <a:r>
              <a:rPr lang="en-GB" dirty="0"/>
              <a:t>science behind our thriving cafe.</a:t>
            </a:r>
          </a:p>
          <a:p>
            <a:r>
              <a:rPr lang="en-GB" dirty="0"/>
              <a:t>From market trends and</a:t>
            </a:r>
          </a:p>
          <a:p>
            <a:r>
              <a:rPr lang="en-GB" dirty="0"/>
              <a:t>Customer preference to branding</a:t>
            </a:r>
          </a:p>
          <a:p>
            <a:r>
              <a:rPr lang="en-GB" dirty="0"/>
              <a:t>strategies. We delve into what makes</a:t>
            </a:r>
          </a:p>
          <a:p>
            <a:r>
              <a:rPr lang="en-GB" dirty="0"/>
              <a:t>the coffee shop successful.</a:t>
            </a:r>
            <a:endParaRPr lang="en-US" dirty="0"/>
          </a:p>
        </p:txBody>
      </p:sp>
      <p:sp>
        <p:nvSpPr>
          <p:cNvPr id="17" name="Date Placeholder 3">
            <a:extLst>
              <a:ext uri="{FF2B5EF4-FFF2-40B4-BE49-F238E27FC236}">
                <a16:creationId xmlns:a16="http://schemas.microsoft.com/office/drawing/2014/main" id="{8A8C9A28-A876-4575-8501-8E5F69D8D22C}"/>
              </a:ext>
            </a:extLst>
          </p:cNvPr>
          <p:cNvSpPr>
            <a:spLocks noGrp="1"/>
          </p:cNvSpPr>
          <p:nvPr>
            <p:ph type="dt" sz="half" idx="10"/>
          </p:nvPr>
        </p:nvSpPr>
        <p:spPr>
          <a:xfrm>
            <a:off x="7678736" y="6000749"/>
            <a:ext cx="2743200" cy="365125"/>
          </a:xfrm>
        </p:spPr>
        <p:txBody>
          <a:bodyPr/>
          <a:lstStyle/>
          <a:p>
            <a:r>
              <a:rPr lang="en-US" dirty="0"/>
              <a:t>20XX</a:t>
            </a:r>
          </a:p>
        </p:txBody>
      </p:sp>
      <p:sp>
        <p:nvSpPr>
          <p:cNvPr id="18" name="Slide Number Placeholder 5">
            <a:extLst>
              <a:ext uri="{FF2B5EF4-FFF2-40B4-BE49-F238E27FC236}">
                <a16:creationId xmlns:a16="http://schemas.microsoft.com/office/drawing/2014/main" id="{1ED457A1-2E40-4C44-A232-BAF8CDEB0077}"/>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2</a:t>
            </a:fld>
            <a:endParaRPr lang="en-US" dirty="0"/>
          </a:p>
        </p:txBody>
      </p:sp>
      <p:pic>
        <p:nvPicPr>
          <p:cNvPr id="6" name="Picture Placeholder 5">
            <a:extLst>
              <a:ext uri="{FF2B5EF4-FFF2-40B4-BE49-F238E27FC236}">
                <a16:creationId xmlns:a16="http://schemas.microsoft.com/office/drawing/2014/main" id="{2C5A8C06-F93A-DA84-27F1-07BBDDE0DE46}"/>
              </a:ext>
            </a:extLst>
          </p:cNvPr>
          <p:cNvPicPr>
            <a:picLocks noGrp="1" noChangeAspect="1"/>
          </p:cNvPicPr>
          <p:nvPr>
            <p:ph type="pic" sz="quarter" idx="13"/>
          </p:nvPr>
        </p:nvPicPr>
        <p:blipFill>
          <a:blip r:embed="rId3"/>
          <a:srcRect l="28404" r="28404"/>
          <a:stretch>
            <a:fillRect/>
          </a:stretch>
        </p:blipFill>
        <p:spPr>
          <a:prstGeom prst="rect">
            <a:avLst/>
          </a:prstGeom>
        </p:spPr>
      </p:pic>
    </p:spTree>
    <p:extLst>
      <p:ext uri="{BB962C8B-B14F-4D97-AF65-F5344CB8AC3E}">
        <p14:creationId xmlns:p14="http://schemas.microsoft.com/office/powerpoint/2010/main" val="83597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803309" y="31149"/>
            <a:ext cx="4828244" cy="832671"/>
          </a:xfrm>
        </p:spPr>
        <p:txBody>
          <a:bodyPr>
            <a:normAutofit/>
          </a:bodyPr>
          <a:lstStyle/>
          <a:p>
            <a:r>
              <a:rPr lang="en-US" sz="2000" dirty="0"/>
              <a:t>Number of sales by store location per timeframe </a:t>
            </a:r>
          </a:p>
        </p:txBody>
      </p:sp>
      <p:pic>
        <p:nvPicPr>
          <p:cNvPr id="4" name="Picture 3">
            <a:extLst>
              <a:ext uri="{FF2B5EF4-FFF2-40B4-BE49-F238E27FC236}">
                <a16:creationId xmlns:a16="http://schemas.microsoft.com/office/drawing/2014/main" id="{A68A9153-F820-601D-0D59-E099683A31A3}"/>
              </a:ext>
            </a:extLst>
          </p:cNvPr>
          <p:cNvPicPr>
            <a:picLocks noChangeAspect="1"/>
          </p:cNvPicPr>
          <p:nvPr/>
        </p:nvPicPr>
        <p:blipFill>
          <a:blip r:embed="rId2"/>
          <a:stretch>
            <a:fillRect/>
          </a:stretch>
        </p:blipFill>
        <p:spPr>
          <a:xfrm>
            <a:off x="803309" y="847595"/>
            <a:ext cx="5037159" cy="3405572"/>
          </a:xfrm>
          <a:prstGeom prst="rect">
            <a:avLst/>
          </a:prstGeom>
        </p:spPr>
      </p:pic>
      <p:pic>
        <p:nvPicPr>
          <p:cNvPr id="5" name="Picture 4">
            <a:extLst>
              <a:ext uri="{FF2B5EF4-FFF2-40B4-BE49-F238E27FC236}">
                <a16:creationId xmlns:a16="http://schemas.microsoft.com/office/drawing/2014/main" id="{86F584C0-E7D2-C232-2A5E-866D2D1E84E2}"/>
              </a:ext>
            </a:extLst>
          </p:cNvPr>
          <p:cNvPicPr>
            <a:picLocks noChangeAspect="1"/>
          </p:cNvPicPr>
          <p:nvPr/>
        </p:nvPicPr>
        <p:blipFill>
          <a:blip r:embed="rId3"/>
          <a:stretch>
            <a:fillRect/>
          </a:stretch>
        </p:blipFill>
        <p:spPr>
          <a:xfrm>
            <a:off x="6464203" y="783148"/>
            <a:ext cx="4749284" cy="3363306"/>
          </a:xfrm>
          <a:prstGeom prst="rect">
            <a:avLst/>
          </a:prstGeom>
        </p:spPr>
      </p:pic>
      <p:sp>
        <p:nvSpPr>
          <p:cNvPr id="8" name="TextBox 7">
            <a:extLst>
              <a:ext uri="{FF2B5EF4-FFF2-40B4-BE49-F238E27FC236}">
                <a16:creationId xmlns:a16="http://schemas.microsoft.com/office/drawing/2014/main" id="{76A5836C-F8B6-808E-E958-17A4D00944F3}"/>
              </a:ext>
            </a:extLst>
          </p:cNvPr>
          <p:cNvSpPr txBox="1"/>
          <p:nvPr/>
        </p:nvSpPr>
        <p:spPr>
          <a:xfrm>
            <a:off x="6096000" y="93541"/>
            <a:ext cx="5524855" cy="707886"/>
          </a:xfrm>
          <a:prstGeom prst="rect">
            <a:avLst/>
          </a:prstGeom>
          <a:noFill/>
        </p:spPr>
        <p:txBody>
          <a:bodyPr wrap="square">
            <a:spAutoFit/>
          </a:bodyPr>
          <a:lstStyle/>
          <a:p>
            <a:pPr algn="ctr"/>
            <a:r>
              <a:rPr lang="en-GB" sz="2000" dirty="0">
                <a:latin typeface="+mj-lt"/>
              </a:rPr>
              <a:t>Number of sales by product category per timeframe</a:t>
            </a:r>
            <a:endParaRPr lang="en-ZA" sz="2000" dirty="0">
              <a:latin typeface="+mj-lt"/>
            </a:endParaRPr>
          </a:p>
        </p:txBody>
      </p:sp>
      <p:sp>
        <p:nvSpPr>
          <p:cNvPr id="9" name="TextBox 8">
            <a:extLst>
              <a:ext uri="{FF2B5EF4-FFF2-40B4-BE49-F238E27FC236}">
                <a16:creationId xmlns:a16="http://schemas.microsoft.com/office/drawing/2014/main" id="{1B496895-3A1F-FAD8-B216-EFA5B22D8B26}"/>
              </a:ext>
            </a:extLst>
          </p:cNvPr>
          <p:cNvSpPr txBox="1"/>
          <p:nvPr/>
        </p:nvSpPr>
        <p:spPr>
          <a:xfrm>
            <a:off x="705428" y="4307489"/>
            <a:ext cx="5135040" cy="2862322"/>
          </a:xfrm>
          <a:prstGeom prst="rect">
            <a:avLst/>
          </a:prstGeom>
          <a:noFill/>
        </p:spPr>
        <p:txBody>
          <a:bodyPr wrap="square" rtlCol="0">
            <a:spAutoFit/>
          </a:bodyPr>
          <a:lstStyle/>
          <a:p>
            <a:r>
              <a:rPr lang="en-ZA" b="1" dirty="0"/>
              <a:t>Insight:</a:t>
            </a:r>
          </a:p>
          <a:p>
            <a:pPr marL="285750" indent="-285750">
              <a:buFont typeface="Arial" panose="020B0604020202020204" pitchFamily="34" charset="0"/>
              <a:buChar char="•"/>
            </a:pPr>
            <a:r>
              <a:rPr lang="en-ZA" dirty="0"/>
              <a:t>Lower Manhattan and Hell’s Kitchen contributes the sale in the morning with 19,75% and 19,69% </a:t>
            </a:r>
          </a:p>
          <a:p>
            <a:pPr marL="285750" indent="-285750">
              <a:buFont typeface="Arial" panose="020B0604020202020204" pitchFamily="34" charset="0"/>
              <a:buChar char="•"/>
            </a:pPr>
            <a:r>
              <a:rPr lang="en-ZA" dirty="0"/>
              <a:t>While Astoria has highest sales at afternoon and evening with 11,56% and 6,99%</a:t>
            </a:r>
          </a:p>
          <a:p>
            <a:pPr marL="285750" indent="-285750">
              <a:buFont typeface="Arial" panose="020B0604020202020204" pitchFamily="34" charset="0"/>
              <a:buChar char="•"/>
            </a:pPr>
            <a:r>
              <a:rPr lang="en-ZA" dirty="0"/>
              <a:t>And at night the store locations seem to have low sales. </a:t>
            </a:r>
          </a:p>
          <a:p>
            <a:r>
              <a:rPr lang="en-ZA" dirty="0"/>
              <a:t> </a:t>
            </a:r>
          </a:p>
          <a:p>
            <a:endParaRPr lang="en-ZA" dirty="0"/>
          </a:p>
        </p:txBody>
      </p:sp>
      <p:sp>
        <p:nvSpPr>
          <p:cNvPr id="14" name="TextBox 13">
            <a:extLst>
              <a:ext uri="{FF2B5EF4-FFF2-40B4-BE49-F238E27FC236}">
                <a16:creationId xmlns:a16="http://schemas.microsoft.com/office/drawing/2014/main" id="{D2D0D023-5D7B-60DC-D082-7DCB94CF1CD3}"/>
              </a:ext>
            </a:extLst>
          </p:cNvPr>
          <p:cNvSpPr txBox="1"/>
          <p:nvPr/>
        </p:nvSpPr>
        <p:spPr>
          <a:xfrm>
            <a:off x="6439827" y="4307489"/>
            <a:ext cx="4855091" cy="2031325"/>
          </a:xfrm>
          <a:prstGeom prst="rect">
            <a:avLst/>
          </a:prstGeom>
          <a:noFill/>
        </p:spPr>
        <p:txBody>
          <a:bodyPr wrap="square" rtlCol="0">
            <a:spAutoFit/>
          </a:bodyPr>
          <a:lstStyle/>
          <a:p>
            <a:r>
              <a:rPr lang="en-ZA" b="1" dirty="0"/>
              <a:t>Insight:</a:t>
            </a:r>
          </a:p>
          <a:p>
            <a:pPr marL="285750" indent="-285750">
              <a:buFont typeface="Arial" panose="020B0604020202020204" pitchFamily="34" charset="0"/>
              <a:buChar char="•"/>
            </a:pPr>
            <a:r>
              <a:rPr lang="en-ZA" b="1" dirty="0"/>
              <a:t>Morning sales for coffee and tea contribute the highest sales at 20,75% and 16,12%</a:t>
            </a:r>
          </a:p>
          <a:p>
            <a:pPr marL="285750" indent="-285750">
              <a:buFont typeface="Arial" panose="020B0604020202020204" pitchFamily="34" charset="0"/>
              <a:buChar char="•"/>
            </a:pPr>
            <a:r>
              <a:rPr lang="en-ZA" b="1" dirty="0"/>
              <a:t>While branded, coffee beans, loose tea and packaged chocolate contribute the lowest sales.</a:t>
            </a:r>
          </a:p>
          <a:p>
            <a:endParaRPr lang="en-ZA" dirty="0"/>
          </a:p>
        </p:txBody>
      </p:sp>
    </p:spTree>
    <p:extLst>
      <p:ext uri="{BB962C8B-B14F-4D97-AF65-F5344CB8AC3E}">
        <p14:creationId xmlns:p14="http://schemas.microsoft.com/office/powerpoint/2010/main" val="1527386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874467" y="152400"/>
            <a:ext cx="4257973" cy="983226"/>
          </a:xfrm>
        </p:spPr>
        <p:txBody>
          <a:bodyPr>
            <a:normAutofit/>
          </a:bodyPr>
          <a:lstStyle/>
          <a:p>
            <a:r>
              <a:rPr lang="en-US" sz="2000" dirty="0"/>
              <a:t>Product category sales per store location</a:t>
            </a:r>
          </a:p>
        </p:txBody>
      </p:sp>
      <p:pic>
        <p:nvPicPr>
          <p:cNvPr id="6" name="Content Placeholder 5">
            <a:extLst>
              <a:ext uri="{FF2B5EF4-FFF2-40B4-BE49-F238E27FC236}">
                <a16:creationId xmlns:a16="http://schemas.microsoft.com/office/drawing/2014/main" id="{96DD418C-2BAE-4717-8B87-354B22238C7D}"/>
              </a:ext>
            </a:extLst>
          </p:cNvPr>
          <p:cNvPicPr>
            <a:picLocks noGrp="1" noChangeAspect="1"/>
          </p:cNvPicPr>
          <p:nvPr>
            <p:ph idx="1"/>
          </p:nvPr>
        </p:nvPicPr>
        <p:blipFill>
          <a:blip r:embed="rId2"/>
          <a:stretch>
            <a:fillRect/>
          </a:stretch>
        </p:blipFill>
        <p:spPr>
          <a:xfrm>
            <a:off x="874467" y="967178"/>
            <a:ext cx="4566300" cy="2672029"/>
          </a:xfrm>
          <a:prstGeom prst="rect">
            <a:avLst/>
          </a:prstGeom>
        </p:spPr>
      </p:pic>
      <p:pic>
        <p:nvPicPr>
          <p:cNvPr id="7" name="Picture 6">
            <a:extLst>
              <a:ext uri="{FF2B5EF4-FFF2-40B4-BE49-F238E27FC236}">
                <a16:creationId xmlns:a16="http://schemas.microsoft.com/office/drawing/2014/main" id="{AB88F4CB-B887-14C4-405E-11FCE44372B8}"/>
              </a:ext>
            </a:extLst>
          </p:cNvPr>
          <p:cNvPicPr>
            <a:picLocks noChangeAspect="1"/>
          </p:cNvPicPr>
          <p:nvPr/>
        </p:nvPicPr>
        <p:blipFill>
          <a:blip r:embed="rId3"/>
          <a:stretch>
            <a:fillRect/>
          </a:stretch>
        </p:blipFill>
        <p:spPr>
          <a:xfrm>
            <a:off x="6315377" y="967178"/>
            <a:ext cx="5474681" cy="2672029"/>
          </a:xfrm>
          <a:prstGeom prst="rect">
            <a:avLst/>
          </a:prstGeom>
        </p:spPr>
      </p:pic>
      <p:sp>
        <p:nvSpPr>
          <p:cNvPr id="9" name="TextBox 8">
            <a:extLst>
              <a:ext uri="{FF2B5EF4-FFF2-40B4-BE49-F238E27FC236}">
                <a16:creationId xmlns:a16="http://schemas.microsoft.com/office/drawing/2014/main" id="{5DB3AEBD-30DC-05EC-356E-7D8506E449D8}"/>
              </a:ext>
            </a:extLst>
          </p:cNvPr>
          <p:cNvSpPr txBox="1"/>
          <p:nvPr/>
        </p:nvSpPr>
        <p:spPr>
          <a:xfrm>
            <a:off x="7059562" y="320847"/>
            <a:ext cx="3893574" cy="646331"/>
          </a:xfrm>
          <a:prstGeom prst="rect">
            <a:avLst/>
          </a:prstGeom>
          <a:noFill/>
        </p:spPr>
        <p:txBody>
          <a:bodyPr wrap="square" rtlCol="0">
            <a:spAutoFit/>
          </a:bodyPr>
          <a:lstStyle/>
          <a:p>
            <a:pPr algn="ctr"/>
            <a:r>
              <a:rPr lang="en-ZA" dirty="0"/>
              <a:t>Number of sales per month by store location</a:t>
            </a:r>
          </a:p>
        </p:txBody>
      </p:sp>
      <p:sp>
        <p:nvSpPr>
          <p:cNvPr id="4" name="TextBox 3">
            <a:extLst>
              <a:ext uri="{FF2B5EF4-FFF2-40B4-BE49-F238E27FC236}">
                <a16:creationId xmlns:a16="http://schemas.microsoft.com/office/drawing/2014/main" id="{A52D1EFC-7DD7-48CA-F2AA-E3C244354929}"/>
              </a:ext>
            </a:extLst>
          </p:cNvPr>
          <p:cNvSpPr txBox="1"/>
          <p:nvPr/>
        </p:nvSpPr>
        <p:spPr>
          <a:xfrm>
            <a:off x="6315377" y="3730337"/>
            <a:ext cx="3607941" cy="1754326"/>
          </a:xfrm>
          <a:prstGeom prst="rect">
            <a:avLst/>
          </a:prstGeom>
          <a:noFill/>
        </p:spPr>
        <p:txBody>
          <a:bodyPr wrap="square" rtlCol="0">
            <a:spAutoFit/>
          </a:bodyPr>
          <a:lstStyle/>
          <a:p>
            <a:r>
              <a:rPr lang="en-ZA" b="1" dirty="0"/>
              <a:t>Insight</a:t>
            </a:r>
            <a:r>
              <a:rPr lang="en-ZA" dirty="0"/>
              <a:t>:</a:t>
            </a:r>
          </a:p>
          <a:p>
            <a:pPr marL="285750" indent="-285750">
              <a:buFont typeface="Arial" panose="020B0604020202020204" pitchFamily="34" charset="0"/>
              <a:buChar char="•"/>
            </a:pPr>
            <a:r>
              <a:rPr lang="en-ZA" dirty="0"/>
              <a:t>Hell’s kitchen has the highest total number sale with 34,02% </a:t>
            </a:r>
          </a:p>
          <a:p>
            <a:pPr marL="285750" indent="-285750">
              <a:buFont typeface="Arial" panose="020B0604020202020204" pitchFamily="34" charset="0"/>
              <a:buChar char="•"/>
            </a:pPr>
            <a:r>
              <a:rPr lang="en-ZA" dirty="0"/>
              <a:t>While Astoria has 33,93%</a:t>
            </a:r>
          </a:p>
          <a:p>
            <a:pPr marL="285750" indent="-285750">
              <a:buFont typeface="Arial" panose="020B0604020202020204" pitchFamily="34" charset="0"/>
              <a:buChar char="•"/>
            </a:pPr>
            <a:r>
              <a:rPr lang="en-ZA" dirty="0"/>
              <a:t>And Lower Manhattan with the lowest with 32,04%</a:t>
            </a:r>
          </a:p>
        </p:txBody>
      </p:sp>
      <p:sp>
        <p:nvSpPr>
          <p:cNvPr id="5" name="TextBox 4">
            <a:extLst>
              <a:ext uri="{FF2B5EF4-FFF2-40B4-BE49-F238E27FC236}">
                <a16:creationId xmlns:a16="http://schemas.microsoft.com/office/drawing/2014/main" id="{3A6F9AF4-B39A-187D-3B7A-6089E8354999}"/>
              </a:ext>
            </a:extLst>
          </p:cNvPr>
          <p:cNvSpPr txBox="1"/>
          <p:nvPr/>
        </p:nvSpPr>
        <p:spPr>
          <a:xfrm>
            <a:off x="874467" y="3730337"/>
            <a:ext cx="3697533" cy="2031325"/>
          </a:xfrm>
          <a:prstGeom prst="rect">
            <a:avLst/>
          </a:prstGeom>
          <a:noFill/>
        </p:spPr>
        <p:txBody>
          <a:bodyPr wrap="square" rtlCol="0">
            <a:spAutoFit/>
          </a:bodyPr>
          <a:lstStyle/>
          <a:p>
            <a:r>
              <a:rPr lang="en-ZA" b="1" dirty="0"/>
              <a:t>Insight</a:t>
            </a:r>
            <a:r>
              <a:rPr lang="en-ZA" dirty="0"/>
              <a:t>:</a:t>
            </a:r>
          </a:p>
          <a:p>
            <a:pPr marL="285750" indent="-285750">
              <a:buFont typeface="Arial" panose="020B0604020202020204" pitchFamily="34" charset="0"/>
              <a:buChar char="•"/>
            </a:pPr>
            <a:r>
              <a:rPr lang="en-ZA" dirty="0"/>
              <a:t>Coffee sales at hell’s kitchen are at 39,79% while tea at </a:t>
            </a:r>
            <a:r>
              <a:rPr lang="en-ZA" dirty="0" err="1"/>
              <a:t>astoria</a:t>
            </a:r>
            <a:r>
              <a:rPr lang="en-ZA" dirty="0"/>
              <a:t> is at 32,14%</a:t>
            </a:r>
          </a:p>
          <a:p>
            <a:pPr marL="285750" indent="-285750">
              <a:buFont typeface="Arial" panose="020B0604020202020204" pitchFamily="34" charset="0"/>
              <a:buChar char="•"/>
            </a:pPr>
            <a:r>
              <a:rPr lang="en-ZA" dirty="0"/>
              <a:t>Lower Manhattan has the highest sales of bakery and flavours with 16,51% and 6,13% </a:t>
            </a:r>
          </a:p>
        </p:txBody>
      </p:sp>
    </p:spTree>
    <p:extLst>
      <p:ext uri="{BB962C8B-B14F-4D97-AF65-F5344CB8AC3E}">
        <p14:creationId xmlns:p14="http://schemas.microsoft.com/office/powerpoint/2010/main" val="4212917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964BA6-8D79-56C8-3D80-A0B1EA479AEA}"/>
              </a:ext>
            </a:extLst>
          </p:cNvPr>
          <p:cNvPicPr>
            <a:picLocks noChangeAspect="1"/>
          </p:cNvPicPr>
          <p:nvPr/>
        </p:nvPicPr>
        <p:blipFill>
          <a:blip r:embed="rId2"/>
          <a:stretch>
            <a:fillRect/>
          </a:stretch>
        </p:blipFill>
        <p:spPr>
          <a:xfrm>
            <a:off x="316547" y="1007564"/>
            <a:ext cx="5718544" cy="3328704"/>
          </a:xfrm>
          <a:prstGeom prst="rect">
            <a:avLst/>
          </a:prstGeom>
        </p:spPr>
      </p:pic>
      <p:pic>
        <p:nvPicPr>
          <p:cNvPr id="6" name="Picture 5">
            <a:extLst>
              <a:ext uri="{FF2B5EF4-FFF2-40B4-BE49-F238E27FC236}">
                <a16:creationId xmlns:a16="http://schemas.microsoft.com/office/drawing/2014/main" id="{D2F3F53C-7106-28A7-05E8-35BFD80E0C3B}"/>
              </a:ext>
            </a:extLst>
          </p:cNvPr>
          <p:cNvPicPr>
            <a:picLocks noChangeAspect="1"/>
          </p:cNvPicPr>
          <p:nvPr/>
        </p:nvPicPr>
        <p:blipFill>
          <a:blip r:embed="rId3"/>
          <a:stretch>
            <a:fillRect/>
          </a:stretch>
        </p:blipFill>
        <p:spPr>
          <a:xfrm>
            <a:off x="6250329" y="1007564"/>
            <a:ext cx="5413717" cy="3334801"/>
          </a:xfrm>
          <a:prstGeom prst="rect">
            <a:avLst/>
          </a:prstGeom>
        </p:spPr>
      </p:pic>
      <p:sp>
        <p:nvSpPr>
          <p:cNvPr id="7" name="TextBox 6">
            <a:extLst>
              <a:ext uri="{FF2B5EF4-FFF2-40B4-BE49-F238E27FC236}">
                <a16:creationId xmlns:a16="http://schemas.microsoft.com/office/drawing/2014/main" id="{EBA65306-D9BD-6985-CE02-540E981D0805}"/>
              </a:ext>
            </a:extLst>
          </p:cNvPr>
          <p:cNvSpPr txBox="1"/>
          <p:nvPr/>
        </p:nvSpPr>
        <p:spPr>
          <a:xfrm>
            <a:off x="1327355" y="442452"/>
            <a:ext cx="3696929" cy="369332"/>
          </a:xfrm>
          <a:prstGeom prst="rect">
            <a:avLst/>
          </a:prstGeom>
          <a:noFill/>
        </p:spPr>
        <p:txBody>
          <a:bodyPr wrap="square" rtlCol="0">
            <a:spAutoFit/>
          </a:bodyPr>
          <a:lstStyle/>
          <a:p>
            <a:r>
              <a:rPr lang="en-ZA" dirty="0"/>
              <a:t>Product category sales per day</a:t>
            </a:r>
          </a:p>
        </p:txBody>
      </p:sp>
      <p:sp>
        <p:nvSpPr>
          <p:cNvPr id="9" name="TextBox 8">
            <a:extLst>
              <a:ext uri="{FF2B5EF4-FFF2-40B4-BE49-F238E27FC236}">
                <a16:creationId xmlns:a16="http://schemas.microsoft.com/office/drawing/2014/main" id="{02CEAF0A-6B5D-0379-9AA8-D17FA559C609}"/>
              </a:ext>
            </a:extLst>
          </p:cNvPr>
          <p:cNvSpPr txBox="1"/>
          <p:nvPr/>
        </p:nvSpPr>
        <p:spPr>
          <a:xfrm>
            <a:off x="6803923" y="521110"/>
            <a:ext cx="3355406" cy="369332"/>
          </a:xfrm>
          <a:prstGeom prst="rect">
            <a:avLst/>
          </a:prstGeom>
          <a:noFill/>
        </p:spPr>
        <p:txBody>
          <a:bodyPr wrap="none" rtlCol="0">
            <a:spAutoFit/>
          </a:bodyPr>
          <a:lstStyle/>
          <a:p>
            <a:r>
              <a:rPr lang="en-ZA" dirty="0"/>
              <a:t>Product category sale per month</a:t>
            </a:r>
          </a:p>
        </p:txBody>
      </p:sp>
      <p:sp>
        <p:nvSpPr>
          <p:cNvPr id="2" name="TextBox 1">
            <a:extLst>
              <a:ext uri="{FF2B5EF4-FFF2-40B4-BE49-F238E27FC236}">
                <a16:creationId xmlns:a16="http://schemas.microsoft.com/office/drawing/2014/main" id="{12293F7E-6636-56A6-8402-D08E589EC18B}"/>
              </a:ext>
            </a:extLst>
          </p:cNvPr>
          <p:cNvSpPr txBox="1"/>
          <p:nvPr/>
        </p:nvSpPr>
        <p:spPr>
          <a:xfrm>
            <a:off x="4463092" y="4336268"/>
            <a:ext cx="3574473" cy="2308324"/>
          </a:xfrm>
          <a:prstGeom prst="rect">
            <a:avLst/>
          </a:prstGeom>
          <a:noFill/>
        </p:spPr>
        <p:txBody>
          <a:bodyPr wrap="square" rtlCol="0">
            <a:spAutoFit/>
          </a:bodyPr>
          <a:lstStyle/>
          <a:p>
            <a:r>
              <a:rPr lang="en-ZA" b="1" dirty="0"/>
              <a:t>Insights</a:t>
            </a:r>
            <a:r>
              <a:rPr lang="en-ZA" dirty="0"/>
              <a:t>:</a:t>
            </a:r>
          </a:p>
          <a:p>
            <a:pPr marL="285750" indent="-285750">
              <a:buFont typeface="Arial" panose="020B0604020202020204" pitchFamily="34" charset="0"/>
              <a:buChar char="•"/>
            </a:pPr>
            <a:r>
              <a:rPr lang="en-ZA" dirty="0"/>
              <a:t>Coffee contributes 39,17% of number sales </a:t>
            </a:r>
          </a:p>
          <a:p>
            <a:pPr marL="285750" indent="-285750">
              <a:buFont typeface="Arial" panose="020B0604020202020204" pitchFamily="34" charset="0"/>
              <a:buChar char="•"/>
            </a:pPr>
            <a:r>
              <a:rPr lang="en-ZA" dirty="0"/>
              <a:t>Tea with 30,48%</a:t>
            </a:r>
          </a:p>
          <a:p>
            <a:pPr marL="285750" indent="-285750">
              <a:buFont typeface="Arial" panose="020B0604020202020204" pitchFamily="34" charset="0"/>
              <a:buChar char="•"/>
            </a:pPr>
            <a:r>
              <a:rPr lang="en-ZA" dirty="0"/>
              <a:t>While branded, loose tea and packaged chocolate with the lowest number sale with 0,50%,0,81% and 0,33% each.</a:t>
            </a:r>
          </a:p>
        </p:txBody>
      </p:sp>
    </p:spTree>
    <p:extLst>
      <p:ext uri="{BB962C8B-B14F-4D97-AF65-F5344CB8AC3E}">
        <p14:creationId xmlns:p14="http://schemas.microsoft.com/office/powerpoint/2010/main" val="114672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99809F-747A-9ED2-9634-585289484876}"/>
              </a:ext>
            </a:extLst>
          </p:cNvPr>
          <p:cNvPicPr>
            <a:picLocks noChangeAspect="1"/>
          </p:cNvPicPr>
          <p:nvPr/>
        </p:nvPicPr>
        <p:blipFill>
          <a:blip r:embed="rId2"/>
          <a:stretch>
            <a:fillRect/>
          </a:stretch>
        </p:blipFill>
        <p:spPr>
          <a:xfrm>
            <a:off x="761801" y="764187"/>
            <a:ext cx="5186715" cy="3112030"/>
          </a:xfrm>
          <a:prstGeom prst="rect">
            <a:avLst/>
          </a:prstGeom>
        </p:spPr>
      </p:pic>
      <p:pic>
        <p:nvPicPr>
          <p:cNvPr id="7" name="Picture 6">
            <a:extLst>
              <a:ext uri="{FF2B5EF4-FFF2-40B4-BE49-F238E27FC236}">
                <a16:creationId xmlns:a16="http://schemas.microsoft.com/office/drawing/2014/main" id="{72DF160E-6FD2-287E-8E1D-53EAD485D607}"/>
              </a:ext>
            </a:extLst>
          </p:cNvPr>
          <p:cNvPicPr>
            <a:picLocks noChangeAspect="1"/>
          </p:cNvPicPr>
          <p:nvPr/>
        </p:nvPicPr>
        <p:blipFill>
          <a:blip r:embed="rId3"/>
          <a:stretch>
            <a:fillRect/>
          </a:stretch>
        </p:blipFill>
        <p:spPr>
          <a:xfrm>
            <a:off x="6194633" y="764187"/>
            <a:ext cx="5186716" cy="3112030"/>
          </a:xfrm>
          <a:prstGeom prst="rect">
            <a:avLst/>
          </a:prstGeom>
        </p:spPr>
      </p:pic>
      <p:sp>
        <p:nvSpPr>
          <p:cNvPr id="2" name="TextBox 1">
            <a:extLst>
              <a:ext uri="{FF2B5EF4-FFF2-40B4-BE49-F238E27FC236}">
                <a16:creationId xmlns:a16="http://schemas.microsoft.com/office/drawing/2014/main" id="{308272C2-BF4F-32A7-8BD3-6DB0B9A991F7}"/>
              </a:ext>
            </a:extLst>
          </p:cNvPr>
          <p:cNvSpPr txBox="1"/>
          <p:nvPr/>
        </p:nvSpPr>
        <p:spPr>
          <a:xfrm>
            <a:off x="1007918" y="394855"/>
            <a:ext cx="4940598" cy="369332"/>
          </a:xfrm>
          <a:prstGeom prst="rect">
            <a:avLst/>
          </a:prstGeom>
          <a:noFill/>
        </p:spPr>
        <p:txBody>
          <a:bodyPr wrap="square" rtlCol="0">
            <a:spAutoFit/>
          </a:bodyPr>
          <a:lstStyle/>
          <a:p>
            <a:pPr algn="ctr"/>
            <a:r>
              <a:rPr lang="en-ZA" dirty="0"/>
              <a:t>Total revenue per month</a:t>
            </a:r>
          </a:p>
        </p:txBody>
      </p:sp>
      <p:sp>
        <p:nvSpPr>
          <p:cNvPr id="3" name="TextBox 2">
            <a:extLst>
              <a:ext uri="{FF2B5EF4-FFF2-40B4-BE49-F238E27FC236}">
                <a16:creationId xmlns:a16="http://schemas.microsoft.com/office/drawing/2014/main" id="{4712D0CA-1502-9615-C771-1ACD5270D711}"/>
              </a:ext>
            </a:extLst>
          </p:cNvPr>
          <p:cNvSpPr txBox="1"/>
          <p:nvPr/>
        </p:nvSpPr>
        <p:spPr>
          <a:xfrm>
            <a:off x="6899564" y="394855"/>
            <a:ext cx="4187536" cy="369332"/>
          </a:xfrm>
          <a:prstGeom prst="rect">
            <a:avLst/>
          </a:prstGeom>
          <a:noFill/>
        </p:spPr>
        <p:txBody>
          <a:bodyPr wrap="square" rtlCol="0">
            <a:spAutoFit/>
          </a:bodyPr>
          <a:lstStyle/>
          <a:p>
            <a:pPr algn="ctr"/>
            <a:r>
              <a:rPr lang="en-ZA" dirty="0"/>
              <a:t>Total revenue per day</a:t>
            </a:r>
          </a:p>
        </p:txBody>
      </p:sp>
      <p:sp>
        <p:nvSpPr>
          <p:cNvPr id="4" name="TextBox 3">
            <a:extLst>
              <a:ext uri="{FF2B5EF4-FFF2-40B4-BE49-F238E27FC236}">
                <a16:creationId xmlns:a16="http://schemas.microsoft.com/office/drawing/2014/main" id="{62FA7409-04DF-32BB-DF70-98DC82DD22A9}"/>
              </a:ext>
            </a:extLst>
          </p:cNvPr>
          <p:cNvSpPr txBox="1"/>
          <p:nvPr/>
        </p:nvSpPr>
        <p:spPr>
          <a:xfrm>
            <a:off x="719132" y="3956974"/>
            <a:ext cx="5150321" cy="1754326"/>
          </a:xfrm>
          <a:prstGeom prst="rect">
            <a:avLst/>
          </a:prstGeom>
          <a:noFill/>
        </p:spPr>
        <p:txBody>
          <a:bodyPr wrap="none" rtlCol="0">
            <a:spAutoFit/>
          </a:bodyPr>
          <a:lstStyle/>
          <a:p>
            <a:r>
              <a:rPr lang="en-ZA" b="1" dirty="0"/>
              <a:t>Insight:</a:t>
            </a:r>
          </a:p>
          <a:p>
            <a:pPr marL="285750" indent="-285750">
              <a:buFont typeface="Arial" panose="020B0604020202020204" pitchFamily="34" charset="0"/>
              <a:buChar char="•"/>
            </a:pPr>
            <a:r>
              <a:rPr lang="en-ZA" dirty="0"/>
              <a:t>June and May contributes the highest revenue</a:t>
            </a:r>
          </a:p>
          <a:p>
            <a:r>
              <a:rPr lang="en-ZA" dirty="0"/>
              <a:t>     with 23,71% and 22,48% </a:t>
            </a:r>
          </a:p>
          <a:p>
            <a:pPr marL="285750" indent="-285750">
              <a:buFont typeface="Arial" panose="020B0604020202020204" pitchFamily="34" charset="0"/>
              <a:buChar char="•"/>
            </a:pPr>
            <a:r>
              <a:rPr lang="en-ZA" dirty="0"/>
              <a:t>While Jan and Feb have the lowest revenue with</a:t>
            </a:r>
          </a:p>
          <a:p>
            <a:r>
              <a:rPr lang="en-ZA" dirty="0"/>
              <a:t>      11,61% and 10,97%</a:t>
            </a:r>
          </a:p>
          <a:p>
            <a:pPr marL="285750" indent="-285750">
              <a:buFont typeface="Arial" panose="020B0604020202020204" pitchFamily="34" charset="0"/>
              <a:buChar char="•"/>
            </a:pPr>
            <a:endParaRPr lang="en-ZA" dirty="0"/>
          </a:p>
        </p:txBody>
      </p:sp>
      <p:sp>
        <p:nvSpPr>
          <p:cNvPr id="6" name="TextBox 5">
            <a:extLst>
              <a:ext uri="{FF2B5EF4-FFF2-40B4-BE49-F238E27FC236}">
                <a16:creationId xmlns:a16="http://schemas.microsoft.com/office/drawing/2014/main" id="{85AB8DF8-9FB8-F043-40EF-8FB578584BB4}"/>
              </a:ext>
            </a:extLst>
          </p:cNvPr>
          <p:cNvSpPr txBox="1"/>
          <p:nvPr/>
        </p:nvSpPr>
        <p:spPr>
          <a:xfrm>
            <a:off x="6322549" y="3876217"/>
            <a:ext cx="3247478" cy="1477328"/>
          </a:xfrm>
          <a:prstGeom prst="rect">
            <a:avLst/>
          </a:prstGeom>
          <a:noFill/>
        </p:spPr>
        <p:txBody>
          <a:bodyPr wrap="square" rtlCol="0">
            <a:spAutoFit/>
          </a:bodyPr>
          <a:lstStyle/>
          <a:p>
            <a:r>
              <a:rPr lang="en-ZA" dirty="0"/>
              <a:t>Insight:</a:t>
            </a:r>
          </a:p>
          <a:p>
            <a:pPr marL="285750" indent="-285750">
              <a:buFont typeface="Arial" panose="020B0604020202020204" pitchFamily="34" charset="0"/>
              <a:buChar char="•"/>
            </a:pPr>
            <a:r>
              <a:rPr lang="en-ZA" dirty="0"/>
              <a:t>Sat 13,75% with the lowest revenue</a:t>
            </a:r>
          </a:p>
          <a:p>
            <a:pPr marL="285750" indent="-285750">
              <a:buFont typeface="Arial" panose="020B0604020202020204" pitchFamily="34" charset="0"/>
              <a:buChar char="•"/>
            </a:pPr>
            <a:r>
              <a:rPr lang="en-ZA" dirty="0"/>
              <a:t>While the other days average 14% revenue </a:t>
            </a:r>
          </a:p>
        </p:txBody>
      </p:sp>
    </p:spTree>
    <p:extLst>
      <p:ext uri="{BB962C8B-B14F-4D97-AF65-F5344CB8AC3E}">
        <p14:creationId xmlns:p14="http://schemas.microsoft.com/office/powerpoint/2010/main" val="2579829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D63AF4-366D-F28E-15E3-388D85D0DC20}"/>
              </a:ext>
            </a:extLst>
          </p:cNvPr>
          <p:cNvPicPr>
            <a:picLocks noChangeAspect="1"/>
          </p:cNvPicPr>
          <p:nvPr/>
        </p:nvPicPr>
        <p:blipFill>
          <a:blip r:embed="rId2"/>
          <a:stretch>
            <a:fillRect/>
          </a:stretch>
        </p:blipFill>
        <p:spPr>
          <a:xfrm>
            <a:off x="653647" y="1525893"/>
            <a:ext cx="5442353" cy="3265412"/>
          </a:xfrm>
          <a:prstGeom prst="rect">
            <a:avLst/>
          </a:prstGeom>
        </p:spPr>
      </p:pic>
      <p:sp>
        <p:nvSpPr>
          <p:cNvPr id="2" name="TextBox 1">
            <a:extLst>
              <a:ext uri="{FF2B5EF4-FFF2-40B4-BE49-F238E27FC236}">
                <a16:creationId xmlns:a16="http://schemas.microsoft.com/office/drawing/2014/main" id="{DC24F4C6-257E-E8F2-BC4D-CB2FFC7A936F}"/>
              </a:ext>
            </a:extLst>
          </p:cNvPr>
          <p:cNvSpPr txBox="1"/>
          <p:nvPr/>
        </p:nvSpPr>
        <p:spPr>
          <a:xfrm>
            <a:off x="893618" y="779318"/>
            <a:ext cx="5101937" cy="369332"/>
          </a:xfrm>
          <a:prstGeom prst="rect">
            <a:avLst/>
          </a:prstGeom>
          <a:noFill/>
        </p:spPr>
        <p:txBody>
          <a:bodyPr wrap="square" rtlCol="0">
            <a:spAutoFit/>
          </a:bodyPr>
          <a:lstStyle/>
          <a:p>
            <a:pPr algn="ctr"/>
            <a:r>
              <a:rPr lang="en-ZA" dirty="0"/>
              <a:t>Sales per Timeframe </a:t>
            </a:r>
          </a:p>
        </p:txBody>
      </p:sp>
      <p:sp>
        <p:nvSpPr>
          <p:cNvPr id="3" name="TextBox 2">
            <a:extLst>
              <a:ext uri="{FF2B5EF4-FFF2-40B4-BE49-F238E27FC236}">
                <a16:creationId xmlns:a16="http://schemas.microsoft.com/office/drawing/2014/main" id="{714A48DF-9433-F844-1E9D-E63BE6800FB3}"/>
              </a:ext>
            </a:extLst>
          </p:cNvPr>
          <p:cNvSpPr txBox="1"/>
          <p:nvPr/>
        </p:nvSpPr>
        <p:spPr>
          <a:xfrm>
            <a:off x="7523018" y="1525893"/>
            <a:ext cx="3377046" cy="2308324"/>
          </a:xfrm>
          <a:prstGeom prst="rect">
            <a:avLst/>
          </a:prstGeom>
          <a:noFill/>
        </p:spPr>
        <p:txBody>
          <a:bodyPr wrap="square" rtlCol="0">
            <a:spAutoFit/>
          </a:bodyPr>
          <a:lstStyle/>
          <a:p>
            <a:r>
              <a:rPr lang="en-ZA" b="1" dirty="0"/>
              <a:t>Insights:</a:t>
            </a:r>
          </a:p>
          <a:p>
            <a:pPr marL="285750" indent="-285750">
              <a:buFont typeface="Arial" panose="020B0604020202020204" pitchFamily="34" charset="0"/>
              <a:buChar char="•"/>
            </a:pPr>
            <a:r>
              <a:rPr lang="en-ZA" dirty="0"/>
              <a:t>Afternoon contributes 29,79% of the total revenue </a:t>
            </a:r>
          </a:p>
          <a:p>
            <a:pPr marL="285750" indent="-285750">
              <a:buFont typeface="Arial" panose="020B0604020202020204" pitchFamily="34" charset="0"/>
              <a:buChar char="•"/>
            </a:pPr>
            <a:r>
              <a:rPr lang="en-ZA" dirty="0"/>
              <a:t>While evening is 14,99%</a:t>
            </a:r>
          </a:p>
          <a:p>
            <a:pPr marL="285750" indent="-285750">
              <a:buFont typeface="Arial" panose="020B0604020202020204" pitchFamily="34" charset="0"/>
              <a:buChar char="•"/>
            </a:pPr>
            <a:r>
              <a:rPr lang="en-ZA" dirty="0"/>
              <a:t>The morning contribute the highest revenue with 54,82%</a:t>
            </a:r>
          </a:p>
          <a:p>
            <a:pPr marL="285750" indent="-285750">
              <a:buFont typeface="Arial" panose="020B0604020202020204" pitchFamily="34" charset="0"/>
              <a:buChar char="•"/>
            </a:pPr>
            <a:r>
              <a:rPr lang="en-ZA" dirty="0"/>
              <a:t>And night is lowest with 0,39% </a:t>
            </a:r>
          </a:p>
        </p:txBody>
      </p:sp>
    </p:spTree>
    <p:extLst>
      <p:ext uri="{BB962C8B-B14F-4D97-AF65-F5344CB8AC3E}">
        <p14:creationId xmlns:p14="http://schemas.microsoft.com/office/powerpoint/2010/main" val="3898947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72A14D3-F830-D2D9-AC4E-E922FF54B7F5}"/>
              </a:ext>
            </a:extLst>
          </p:cNvPr>
          <p:cNvSpPr txBox="1"/>
          <p:nvPr/>
        </p:nvSpPr>
        <p:spPr>
          <a:xfrm>
            <a:off x="3013364" y="758536"/>
            <a:ext cx="5746172" cy="646331"/>
          </a:xfrm>
          <a:prstGeom prst="rect">
            <a:avLst/>
          </a:prstGeom>
          <a:noFill/>
        </p:spPr>
        <p:txBody>
          <a:bodyPr wrap="square" rtlCol="0">
            <a:spAutoFit/>
          </a:bodyPr>
          <a:lstStyle/>
          <a:p>
            <a:pPr algn="ctr"/>
            <a:r>
              <a:rPr lang="en-ZA" sz="3600" dirty="0"/>
              <a:t>Conclusion </a:t>
            </a:r>
          </a:p>
        </p:txBody>
      </p:sp>
      <p:sp>
        <p:nvSpPr>
          <p:cNvPr id="6" name="TextBox 5">
            <a:extLst>
              <a:ext uri="{FF2B5EF4-FFF2-40B4-BE49-F238E27FC236}">
                <a16:creationId xmlns:a16="http://schemas.microsoft.com/office/drawing/2014/main" id="{F244DCA2-FCD8-4389-23E5-E43C9D74DA56}"/>
              </a:ext>
            </a:extLst>
          </p:cNvPr>
          <p:cNvSpPr txBox="1"/>
          <p:nvPr/>
        </p:nvSpPr>
        <p:spPr>
          <a:xfrm>
            <a:off x="2130136" y="2826327"/>
            <a:ext cx="8239991" cy="1200329"/>
          </a:xfrm>
          <a:prstGeom prst="rect">
            <a:avLst/>
          </a:prstGeom>
          <a:noFill/>
        </p:spPr>
        <p:txBody>
          <a:bodyPr wrap="square" rtlCol="0">
            <a:spAutoFit/>
          </a:bodyPr>
          <a:lstStyle/>
          <a:p>
            <a:r>
              <a:rPr lang="en-ZA" dirty="0"/>
              <a:t>Overall the coffee shop generates the good revenue from sales. In some days and timeframe like Saturday and the evening prices need be to cut in order to attract high number of customers. Some of the products need to be removed from the shops menu and push momentum on the products that are doing great.</a:t>
            </a:r>
          </a:p>
        </p:txBody>
      </p:sp>
    </p:spTree>
    <p:extLst>
      <p:ext uri="{BB962C8B-B14F-4D97-AF65-F5344CB8AC3E}">
        <p14:creationId xmlns:p14="http://schemas.microsoft.com/office/powerpoint/2010/main" val="351249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Coffee corner design</Template>
  <TotalTime>259</TotalTime>
  <Words>418</Words>
  <Application>Microsoft Office PowerPoint</Application>
  <PresentationFormat>Widescreen</PresentationFormat>
  <Paragraphs>57</Paragraphs>
  <Slides>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Calisto MT</vt:lpstr>
      <vt:lpstr>Wingdings 2</vt:lpstr>
      <vt:lpstr>SlateVTI</vt:lpstr>
      <vt:lpstr>COFFEE SHOP SALES ANALYSIS </vt:lpstr>
      <vt:lpstr>Introduction</vt:lpstr>
      <vt:lpstr>Number of sales by store location per timeframe </vt:lpstr>
      <vt:lpstr>Product category sales per store location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Katleho Maphoto</dc:creator>
  <cp:lastModifiedBy>Katleho Maphoto</cp:lastModifiedBy>
  <cp:revision>1</cp:revision>
  <dcterms:created xsi:type="dcterms:W3CDTF">2025-07-04T13:22:30Z</dcterms:created>
  <dcterms:modified xsi:type="dcterms:W3CDTF">2025-07-05T19:34:22Z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